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zaib.ch2019@gmail.com" initials="s" lastIdx="1" clrIdx="0">
    <p:extLst>
      <p:ext uri="{19B8F6BF-5375-455C-9EA6-DF929625EA0E}">
        <p15:presenceInfo xmlns:p15="http://schemas.microsoft.com/office/powerpoint/2012/main" userId="fe0bf391b73fc2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ib.ch2019@gmail.com" userId="fe0bf391b73fc256" providerId="LiveId" clId="{5DA5198C-903C-0B41-ACF8-61EF9314EB8A}"/>
    <pc:docChg chg="undo custSel addSld modSld">
      <pc:chgData name="shahzaib.ch2019@gmail.com" userId="fe0bf391b73fc256" providerId="LiveId" clId="{5DA5198C-903C-0B41-ACF8-61EF9314EB8A}" dt="2019-04-27T18:44:13.361" v="286" actId="14100"/>
      <pc:docMkLst>
        <pc:docMk/>
      </pc:docMkLst>
      <pc:sldChg chg="addSp delSp modSp addCm">
        <pc:chgData name="shahzaib.ch2019@gmail.com" userId="fe0bf391b73fc256" providerId="LiveId" clId="{5DA5198C-903C-0B41-ACF8-61EF9314EB8A}" dt="2019-04-27T18:44:13.361" v="286" actId="14100"/>
        <pc:sldMkLst>
          <pc:docMk/>
          <pc:sldMk cId="1815023066" sldId="256"/>
        </pc:sldMkLst>
        <pc:spChg chg="mod">
          <ac:chgData name="shahzaib.ch2019@gmail.com" userId="fe0bf391b73fc256" providerId="LiveId" clId="{5DA5198C-903C-0B41-ACF8-61EF9314EB8A}" dt="2019-04-27T18:39:54.665" v="255" actId="207"/>
          <ac:spMkLst>
            <pc:docMk/>
            <pc:sldMk cId="1815023066" sldId="256"/>
            <ac:spMk id="2" creationId="{E2373381-8191-AD4C-AB3D-F36D61ECB19D}"/>
          </ac:spMkLst>
        </pc:spChg>
        <pc:spChg chg="mod">
          <ac:chgData name="shahzaib.ch2019@gmail.com" userId="fe0bf391b73fc256" providerId="LiveId" clId="{5DA5198C-903C-0B41-ACF8-61EF9314EB8A}" dt="2019-04-27T18:38:51.596" v="249" actId="27636"/>
          <ac:spMkLst>
            <pc:docMk/>
            <pc:sldMk cId="1815023066" sldId="256"/>
            <ac:spMk id="3" creationId="{13E9604C-CD63-CC40-88A3-2E3F38D9216A}"/>
          </ac:spMkLst>
        </pc:spChg>
        <pc:spChg chg="add del">
          <ac:chgData name="shahzaib.ch2019@gmail.com" userId="fe0bf391b73fc256" providerId="LiveId" clId="{5DA5198C-903C-0B41-ACF8-61EF9314EB8A}" dt="2019-04-27T18:37:23.270" v="222" actId="139"/>
          <ac:spMkLst>
            <pc:docMk/>
            <pc:sldMk cId="1815023066" sldId="256"/>
            <ac:spMk id="4" creationId="{ED6D8432-D5A0-5A43-AA5F-FE22534219C3}"/>
          </ac:spMkLst>
        </pc:spChg>
        <pc:picChg chg="add mod ord modCrop">
          <ac:chgData name="shahzaib.ch2019@gmail.com" userId="fe0bf391b73fc256" providerId="LiveId" clId="{5DA5198C-903C-0B41-ACF8-61EF9314EB8A}" dt="2019-04-27T18:44:13.361" v="286" actId="14100"/>
          <ac:picMkLst>
            <pc:docMk/>
            <pc:sldMk cId="1815023066" sldId="256"/>
            <ac:picMk id="5" creationId="{11D34E64-7B49-234F-AD84-B64F29E48095}"/>
          </ac:picMkLst>
        </pc:picChg>
        <pc:picChg chg="add del mod">
          <ac:chgData name="shahzaib.ch2019@gmail.com" userId="fe0bf391b73fc256" providerId="LiveId" clId="{5DA5198C-903C-0B41-ACF8-61EF9314EB8A}" dt="2019-04-27T18:42:08.340" v="271" actId="931"/>
          <ac:picMkLst>
            <pc:docMk/>
            <pc:sldMk cId="1815023066" sldId="256"/>
            <ac:picMk id="7" creationId="{13E169EE-968D-C041-B247-18AC0D38F135}"/>
          </ac:picMkLst>
        </pc:picChg>
      </pc:sldChg>
      <pc:sldChg chg="new">
        <pc:chgData name="shahzaib.ch2019@gmail.com" userId="fe0bf391b73fc256" providerId="LiveId" clId="{5DA5198C-903C-0B41-ACF8-61EF9314EB8A}" dt="2019-04-27T18:02:55.908" v="0" actId="680"/>
        <pc:sldMkLst>
          <pc:docMk/>
          <pc:sldMk cId="1206289201" sldId="25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7T23:34:50.397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3381-8191-AD4C-AB3D-F36D61ECB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353" y="983626"/>
            <a:ext cx="8429314" cy="1581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Aqmar al-raWdah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1D34E64-7B49-234F-AD84-B64F29E4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725" y="4152"/>
            <a:ext cx="3826966" cy="685384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E9604C-CD63-CC40-88A3-2E3F38D92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353" y="2975783"/>
            <a:ext cx="11454902" cy="4220883"/>
          </a:xfrm>
        </p:spPr>
        <p:txBody>
          <a:bodyPr>
            <a:normAutofit/>
          </a:bodyPr>
          <a:lstStyle/>
          <a:p>
            <a:r>
              <a:rPr lang="en-US"/>
              <a:t>General maint.. &amp; cont</a:t>
            </a:r>
          </a:p>
          <a:p>
            <a:r>
              <a:rPr lang="en-US"/>
              <a:t>plumbing</a:t>
            </a:r>
          </a:p>
          <a:p>
            <a:r>
              <a:rPr lang="en-US"/>
              <a:t>Electric &amp; electronics</a:t>
            </a:r>
          </a:p>
          <a:p>
            <a:r>
              <a:rPr lang="en-US"/>
              <a:t>Installation dish &amp; Anteenas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8FC1-2F3A-CD48-9F2C-E4FE200E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293F-DE4D-054F-BC90-E7A6EE71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9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Circuit</vt:lpstr>
      <vt:lpstr>Aqmar al-raWdah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Aqmar al-raWdah</dc:title>
  <dc:creator>shahzaib.ch2019@gmail.com</dc:creator>
  <cp:lastModifiedBy>shahzaib.ch2019@gmail.com</cp:lastModifiedBy>
  <cp:revision>1</cp:revision>
  <dcterms:created xsi:type="dcterms:W3CDTF">2019-04-27T18:01:57Z</dcterms:created>
  <dcterms:modified xsi:type="dcterms:W3CDTF">2019-04-27T18:44:16Z</dcterms:modified>
</cp:coreProperties>
</file>