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6" r:id="rId10"/>
    <p:sldId id="267" r:id="rId11"/>
    <p:sldId id="264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5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79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7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6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66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93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2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7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1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0DAD79-3906-42C9-AEA0-BADFE093A4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A04D-B004-4A87-AF6F-AB892543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zaib001/Assignment-3-Clustering-and-fitt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zaib001/Assignment-3-Clustering-and-fit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45141" cy="332958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b="1" dirty="0"/>
              <a:t>7PAM2000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Applied </a:t>
            </a:r>
            <a:r>
              <a:rPr lang="en-US" sz="4800" b="1" dirty="0"/>
              <a:t>Data Science 1</a:t>
            </a:r>
            <a:br>
              <a:rPr lang="en-US" sz="4800" b="1" dirty="0"/>
            </a:br>
            <a:r>
              <a:rPr lang="en-US" sz="4800" b="1" dirty="0"/>
              <a:t>Assignment 3: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Clustering </a:t>
            </a:r>
            <a:r>
              <a:rPr lang="en-US" sz="4800" b="1" dirty="0"/>
              <a:t>and fitting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1"/>
                </a:solidFill>
              </a:rPr>
              <a:t>G</a:t>
            </a:r>
            <a:r>
              <a:rPr lang="en-US" cap="none" dirty="0" smtClean="0">
                <a:solidFill>
                  <a:schemeClr val="tx1"/>
                </a:solidFill>
              </a:rPr>
              <a:t>ithub link</a:t>
            </a:r>
            <a:r>
              <a:rPr lang="en-US" cap="none" dirty="0" smtClean="0">
                <a:solidFill>
                  <a:schemeClr val="tx1"/>
                </a:solidFill>
              </a:rPr>
              <a:t>: </a:t>
            </a:r>
            <a:r>
              <a:rPr lang="en-US" cap="none" dirty="0" smtClean="0">
                <a:solidFill>
                  <a:schemeClr val="tx1"/>
                </a:solidFill>
                <a:hlinkClick r:id="rId2"/>
              </a:rPr>
              <a:t>https://github.com/shazaib001/assignment-3-clustering-and-fitting</a:t>
            </a:r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Uses </a:t>
            </a:r>
            <a:r>
              <a:rPr lang="en-US" dirty="0"/>
              <a:t>the KMeans class from sklearn library to perform the clustering</a:t>
            </a:r>
          </a:p>
          <a:p>
            <a:r>
              <a:rPr lang="en-US" dirty="0" smtClean="0"/>
              <a:t> </a:t>
            </a:r>
            <a:r>
              <a:rPr lang="en-US" dirty="0"/>
              <a:t>uses n_clusters=5, which means that </a:t>
            </a:r>
            <a:r>
              <a:rPr lang="en-US" dirty="0" smtClean="0"/>
              <a:t>we will </a:t>
            </a:r>
            <a:r>
              <a:rPr lang="en-US" dirty="0"/>
              <a:t>create 5 clusters of countries</a:t>
            </a:r>
          </a:p>
          <a:p>
            <a:r>
              <a:rPr lang="en-US" dirty="0" smtClean="0"/>
              <a:t>then </a:t>
            </a:r>
            <a:r>
              <a:rPr lang="en-US" dirty="0"/>
              <a:t>uses the fit_predict() method to fit the data and predict the cluster labels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8522" y="2688609"/>
            <a:ext cx="5916285" cy="136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then </a:t>
            </a:r>
            <a:r>
              <a:rPr lang="en-US" dirty="0"/>
              <a:t>creates a scatter plot to visualize the clusters, where the x-axis represents GDP per capita (scaled), the y-axis represents other economic indicator (scaled), and the color of the points represents the cluster label</a:t>
            </a:r>
          </a:p>
          <a:p>
            <a:r>
              <a:rPr lang="en-US" dirty="0"/>
              <a:t>The plot is labeled with a title, x-axis label, y-axis label, legend, and captions</a:t>
            </a:r>
          </a:p>
          <a:p>
            <a:r>
              <a:rPr lang="en-US" dirty="0"/>
              <a:t>Plot is shown using </a:t>
            </a:r>
            <a:r>
              <a:rPr lang="en-US" dirty="0" err="1"/>
              <a:t>plt.show</a:t>
            </a:r>
            <a:r>
              <a:rPr lang="en-US" dirty="0" smtClean="0"/>
              <a:t>() from </a:t>
            </a:r>
            <a:r>
              <a:rPr lang="en-US" dirty="0" err="1" smtClean="0"/>
              <a:t>pyplot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0826" y="1853248"/>
            <a:ext cx="6443039" cy="46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Plotting Code for Visualization: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0826" y="1853248"/>
            <a:ext cx="6443039" cy="4618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90" y="2967961"/>
            <a:ext cx="5230961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181" y="2019869"/>
            <a:ext cx="9845141" cy="124261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b="1" dirty="0"/>
              <a:t>Model Fitting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Model Fitting </a:t>
            </a:r>
            <a:r>
              <a:rPr lang="en-US" dirty="0"/>
              <a:t>function </a:t>
            </a:r>
            <a:r>
              <a:rPr lang="en-US" b="1" dirty="0"/>
              <a:t>'</a:t>
            </a:r>
            <a:r>
              <a:rPr lang="en-US" b="1" dirty="0" err="1"/>
              <a:t>exponential_growth</a:t>
            </a:r>
            <a:r>
              <a:rPr lang="en-US" b="1" dirty="0"/>
              <a:t>' </a:t>
            </a:r>
            <a:r>
              <a:rPr lang="en-US" b="1" dirty="0" smtClean="0"/>
              <a:t> </a:t>
            </a:r>
            <a:r>
              <a:rPr lang="en-US" dirty="0" smtClean="0"/>
              <a:t>is used that </a:t>
            </a:r>
            <a:r>
              <a:rPr lang="en-US" dirty="0"/>
              <a:t>takes in two parameters (x, a, b) and returns the exponential growth of x with parameters a and b.</a:t>
            </a:r>
          </a:p>
          <a:p>
            <a:r>
              <a:rPr lang="en-US" dirty="0" smtClean="0"/>
              <a:t>First reshapes </a:t>
            </a:r>
            <a:r>
              <a:rPr lang="en-US" dirty="0"/>
              <a:t>the x variable to ensure that it is in the correct format</a:t>
            </a:r>
          </a:p>
          <a:p>
            <a:r>
              <a:rPr lang="en-US" dirty="0" smtClean="0"/>
              <a:t>then </a:t>
            </a:r>
            <a:r>
              <a:rPr lang="en-US" dirty="0"/>
              <a:t>defines </a:t>
            </a:r>
            <a:r>
              <a:rPr lang="en-US" dirty="0" err="1"/>
              <a:t>x_data</a:t>
            </a:r>
            <a:r>
              <a:rPr lang="en-US" dirty="0"/>
              <a:t> as the index of </a:t>
            </a:r>
            <a:r>
              <a:rPr lang="en-US" dirty="0" err="1"/>
              <a:t>dataframe</a:t>
            </a:r>
            <a:r>
              <a:rPr lang="en-US" dirty="0"/>
              <a:t> and </a:t>
            </a:r>
            <a:r>
              <a:rPr lang="en-US" dirty="0" err="1"/>
              <a:t>y_data</a:t>
            </a:r>
            <a:r>
              <a:rPr lang="en-US" dirty="0"/>
              <a:t> as the 2020 column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8522" y="2688609"/>
            <a:ext cx="5916285" cy="136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Model Fitting </a:t>
            </a:r>
            <a:r>
              <a:rPr lang="en-US" dirty="0"/>
              <a:t>function </a:t>
            </a:r>
            <a:r>
              <a:rPr lang="en-US" b="1" dirty="0"/>
              <a:t>'</a:t>
            </a:r>
            <a:r>
              <a:rPr lang="en-US" b="1" dirty="0" err="1"/>
              <a:t>exponential_growth</a:t>
            </a:r>
            <a:r>
              <a:rPr lang="en-US" b="1" dirty="0"/>
              <a:t>' </a:t>
            </a:r>
            <a:r>
              <a:rPr lang="en-US" b="1" dirty="0" smtClean="0"/>
              <a:t> </a:t>
            </a:r>
            <a:r>
              <a:rPr lang="en-US" dirty="0" smtClean="0"/>
              <a:t>is used that </a:t>
            </a:r>
            <a:r>
              <a:rPr lang="en-US" dirty="0"/>
              <a:t>takes in two parameters (x, a, b) and returns the exponential growth of x with parameters a and b.</a:t>
            </a:r>
          </a:p>
          <a:p>
            <a:r>
              <a:rPr lang="en-US" dirty="0" smtClean="0"/>
              <a:t>First reshapes </a:t>
            </a:r>
            <a:r>
              <a:rPr lang="en-US" dirty="0"/>
              <a:t>the x variable to ensure that it is in the correct format</a:t>
            </a:r>
          </a:p>
          <a:p>
            <a:r>
              <a:rPr lang="en-US" dirty="0" smtClean="0"/>
              <a:t>then </a:t>
            </a:r>
            <a:r>
              <a:rPr lang="en-US" dirty="0"/>
              <a:t>defines </a:t>
            </a:r>
            <a:r>
              <a:rPr lang="en-US" dirty="0" err="1"/>
              <a:t>x_data</a:t>
            </a:r>
            <a:r>
              <a:rPr lang="en-US" dirty="0"/>
              <a:t> as the index of </a:t>
            </a:r>
            <a:r>
              <a:rPr lang="en-US" dirty="0" err="1"/>
              <a:t>dataframe</a:t>
            </a:r>
            <a:r>
              <a:rPr lang="en-US" dirty="0"/>
              <a:t> and </a:t>
            </a:r>
            <a:r>
              <a:rPr lang="en-US" dirty="0" err="1"/>
              <a:t>y_data</a:t>
            </a:r>
            <a:r>
              <a:rPr lang="en-US" dirty="0"/>
              <a:t> as the 2020 column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1" y="2056092"/>
            <a:ext cx="6457957" cy="37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checks if </a:t>
            </a:r>
            <a:r>
              <a:rPr lang="en-US" dirty="0" err="1"/>
              <a:t>x_data</a:t>
            </a:r>
            <a:r>
              <a:rPr lang="en-US" dirty="0"/>
              <a:t> contains any </a:t>
            </a:r>
            <a:r>
              <a:rPr lang="en-US" dirty="0" err="1"/>
              <a:t>NaN</a:t>
            </a:r>
            <a:r>
              <a:rPr lang="en-US" dirty="0"/>
              <a:t> or </a:t>
            </a:r>
            <a:r>
              <a:rPr lang="en-US" dirty="0" err="1"/>
              <a:t>Inf</a:t>
            </a:r>
            <a:r>
              <a:rPr lang="en-US" dirty="0"/>
              <a:t> values and eliminates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then </a:t>
            </a:r>
            <a:r>
              <a:rPr lang="en-US" dirty="0"/>
              <a:t>uses </a:t>
            </a:r>
            <a:r>
              <a:rPr lang="en-US" dirty="0" err="1"/>
              <a:t>curve_fit</a:t>
            </a:r>
            <a:r>
              <a:rPr lang="en-US" dirty="0"/>
              <a:t> function from </a:t>
            </a:r>
            <a:r>
              <a:rPr lang="en-US" dirty="0" err="1"/>
              <a:t>scipy</a:t>
            </a:r>
            <a:r>
              <a:rPr lang="en-US" dirty="0"/>
              <a:t> to find the best parameters for the function</a:t>
            </a:r>
          </a:p>
          <a:p>
            <a:r>
              <a:rPr lang="en-US" dirty="0" smtClean="0"/>
              <a:t>After that  </a:t>
            </a:r>
            <a:r>
              <a:rPr lang="en-US" dirty="0"/>
              <a:t>uses the function to predict the values and store them in </a:t>
            </a:r>
            <a:r>
              <a:rPr lang="en-US" dirty="0" err="1"/>
              <a:t>y_pred</a:t>
            </a:r>
            <a:r>
              <a:rPr lang="en-US" dirty="0"/>
              <a:t> variable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3" y="1853248"/>
            <a:ext cx="5363967" cy="46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plots the data and the model using </a:t>
            </a:r>
            <a:r>
              <a:rPr lang="en-US" dirty="0" err="1"/>
              <a:t>plt.scatter</a:t>
            </a:r>
            <a:r>
              <a:rPr lang="en-US" dirty="0"/>
              <a:t> and </a:t>
            </a:r>
            <a:r>
              <a:rPr lang="en-US" dirty="0" err="1"/>
              <a:t>plt.plot</a:t>
            </a:r>
            <a:r>
              <a:rPr lang="en-US" dirty="0"/>
              <a:t> functions</a:t>
            </a:r>
          </a:p>
          <a:p>
            <a:r>
              <a:rPr lang="en-US" dirty="0" smtClean="0"/>
              <a:t>Then  </a:t>
            </a:r>
            <a:r>
              <a:rPr lang="en-US" dirty="0"/>
              <a:t>uses the </a:t>
            </a:r>
            <a:r>
              <a:rPr lang="en-US" dirty="0" err="1"/>
              <a:t>plt.show</a:t>
            </a:r>
            <a:r>
              <a:rPr lang="en-US" dirty="0"/>
              <a:t>() function to show the </a:t>
            </a:r>
            <a:r>
              <a:rPr lang="en-US" dirty="0" smtClean="0"/>
              <a:t>plot</a:t>
            </a:r>
          </a:p>
          <a:p>
            <a:r>
              <a:rPr lang="en-US" dirty="0"/>
              <a:t>calculates the error ranges using the err_ranges function for the fitted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9650" y="2060574"/>
            <a:ext cx="5841639" cy="415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0764" y="2056091"/>
            <a:ext cx="5343907" cy="392162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3961" y="2056091"/>
            <a:ext cx="5588272" cy="389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6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735" y="2056091"/>
            <a:ext cx="5424485" cy="389056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8274" y="2056091"/>
            <a:ext cx="5361947" cy="39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7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/>
              <a:t>Clustering </a:t>
            </a:r>
            <a:r>
              <a:rPr lang="en-US" dirty="0" smtClean="0"/>
              <a:t>Results</a:t>
            </a:r>
          </a:p>
          <a:p>
            <a:pPr>
              <a:lnSpc>
                <a:spcPct val="200000"/>
              </a:lnSpc>
            </a:pPr>
            <a:r>
              <a:rPr lang="en-US" dirty="0"/>
              <a:t>Model Fitting </a:t>
            </a:r>
            <a:r>
              <a:rPr lang="en-US" dirty="0" smtClean="0"/>
              <a:t>Results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Error Calculation using </a:t>
            </a:r>
            <a:r>
              <a:rPr lang="en-US" dirty="0"/>
              <a:t>err_ranges function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76539" y="1567622"/>
            <a:ext cx="6943865" cy="49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4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181" y="2019869"/>
            <a:ext cx="9845141" cy="264766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Error Calculation</a:t>
            </a:r>
            <a:br>
              <a:rPr lang="en-US" sz="4800" b="1" dirty="0" smtClean="0"/>
            </a:br>
            <a:r>
              <a:rPr lang="en-US" sz="4800" b="1" dirty="0" smtClean="0"/>
              <a:t>using</a:t>
            </a:r>
            <a:br>
              <a:rPr lang="en-US" sz="4800" b="1" dirty="0" smtClean="0"/>
            </a:br>
            <a:r>
              <a:rPr lang="en-US" sz="4800" b="1" dirty="0" smtClean="0"/>
              <a:t>err_ranges </a:t>
            </a:r>
            <a:r>
              <a:rPr lang="en-US" sz="4800" b="1" dirty="0"/>
              <a:t>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calculates the error ranges (95% confidence intervals) for the fitted </a:t>
            </a:r>
            <a:r>
              <a:rPr lang="en-US" dirty="0" smtClean="0"/>
              <a:t>mode </a:t>
            </a:r>
          </a:p>
          <a:p>
            <a:r>
              <a:rPr lang="en-US" dirty="0"/>
              <a:t>The function uses the sorted residuals of the model to calculate the error </a:t>
            </a:r>
            <a:r>
              <a:rPr lang="en-US" dirty="0" smtClean="0"/>
              <a:t>ranges</a:t>
            </a:r>
          </a:p>
          <a:p>
            <a:r>
              <a:rPr lang="en-US" dirty="0"/>
              <a:t>It takes the alpha value (0.05) as input, which represents the confidence level (95</a:t>
            </a:r>
            <a:r>
              <a:rPr lang="en-US" dirty="0" smtClean="0"/>
              <a:t>%)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1" y="2056092"/>
            <a:ext cx="6016251" cy="418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It takes the number of data points (n) and the number of parameters (p) as inputs</a:t>
            </a:r>
          </a:p>
          <a:p>
            <a:r>
              <a:rPr lang="en-US" dirty="0"/>
              <a:t>It calculates the error range for each parameter by subtracting the residuals from the parameters</a:t>
            </a:r>
          </a:p>
          <a:p>
            <a:r>
              <a:rPr lang="en-US" dirty="0"/>
              <a:t>It returns the error ranges for each parameter in an array</a:t>
            </a:r>
          </a:p>
          <a:p>
            <a:r>
              <a:rPr lang="en-US" dirty="0"/>
              <a:t>The script then prints the error ranges for reference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1" y="2056092"/>
            <a:ext cx="6016251" cy="418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Calculation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831782"/>
              </p:ext>
            </p:extLst>
          </p:nvPr>
        </p:nvGraphicFramePr>
        <p:xfrm>
          <a:off x="994131" y="1356603"/>
          <a:ext cx="9364520" cy="5298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2260"/>
                <a:gridCol w="4682260"/>
              </a:tblGrid>
              <a:tr h="7269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 using  err_ranges function</a:t>
                      </a:r>
                      <a:endParaRPr lang="en-US" dirty="0"/>
                    </a:p>
                  </a:txBody>
                  <a:tcPr/>
                </a:tc>
              </a:tr>
              <a:tr h="7269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ranges (95% confidence intervals): [[-5.20848086e+04 -1.45804790e+93] [-5.20838086e+04 -1.45804790e+93]]</a:t>
                      </a:r>
                      <a:endParaRPr lang="en-US" dirty="0"/>
                    </a:p>
                  </a:txBody>
                  <a:tcPr/>
                </a:tc>
              </a:tr>
              <a:tr h="7269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Cluster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ranges (95% confidence intervals): [[-9.58077038e-03 1.83385701e+95] [ 9.90419241e-01 1.83385701e+95]]</a:t>
                      </a:r>
                      <a:endParaRPr lang="en-US" dirty="0"/>
                    </a:p>
                  </a:txBody>
                  <a:tcPr/>
                </a:tc>
              </a:tr>
              <a:tr h="7269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Cluster 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ranges (95% confidence intervals): [[-4.03395956e+04 6.56585200e+93] [-4.03385956e+04 6.56585200e+93]]</a:t>
                      </a:r>
                      <a:endParaRPr lang="en-US" dirty="0"/>
                    </a:p>
                  </a:txBody>
                  <a:tcPr/>
                </a:tc>
              </a:tr>
              <a:tr h="7269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Cluster 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ranges (95% confidence intervals): [[ 9.98946218e+47 -6.22857833e+75] [ 9.98946218e+47 -6.22857833e+75]]</a:t>
                      </a:r>
                      <a:endParaRPr lang="en-US" dirty="0"/>
                    </a:p>
                  </a:txBody>
                  <a:tcPr/>
                </a:tc>
              </a:tr>
              <a:tr h="7269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Cluster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ranges (95% confidence intervals): [[-1.47938813e+04 1.16021284e+98] [-1.47928813e+04 1.16021284e+98]]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263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181" y="2524836"/>
            <a:ext cx="9845141" cy="158314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Conclusion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analysis used the GDP per capita data of different countries from 2010-2021</a:t>
            </a:r>
          </a:p>
          <a:p>
            <a:pPr>
              <a:lnSpc>
                <a:spcPct val="150000"/>
              </a:lnSpc>
            </a:pPr>
            <a:r>
              <a:rPr lang="en-US" dirty="0"/>
              <a:t>It performed K-Means clustering to group the countries into 5 clusters based on their GDP per capita.</a:t>
            </a:r>
          </a:p>
          <a:p>
            <a:pPr>
              <a:lnSpc>
                <a:spcPct val="150000"/>
              </a:lnSpc>
            </a:pPr>
            <a:r>
              <a:rPr lang="en-US" dirty="0"/>
              <a:t>The clusters were visualized using a scatter plot where the x-axis represents GDP per capita (scaled), the y-axis represents other economic indicator (scaled) and the color of the points represents the cluster label.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 exponential growth model was fit to the data and predictions were made for future years.</a:t>
            </a:r>
          </a:p>
          <a:p>
            <a:pPr>
              <a:lnSpc>
                <a:spcPct val="150000"/>
              </a:lnSpc>
            </a:pPr>
            <a:r>
              <a:rPr lang="en-US" dirty="0"/>
              <a:t>The error ranges for the predictions were calculated using the err_ranges function</a:t>
            </a:r>
          </a:p>
          <a:p>
            <a:pPr>
              <a:lnSpc>
                <a:spcPct val="150000"/>
              </a:lnSpc>
            </a:pPr>
            <a:r>
              <a:rPr lang="en-US" dirty="0"/>
              <a:t>The data and the model were plotted along with the error ranges</a:t>
            </a:r>
          </a:p>
          <a:p>
            <a:pPr>
              <a:lnSpc>
                <a:spcPct val="150000"/>
              </a:lnSpc>
            </a:pPr>
            <a:r>
              <a:rPr lang="en-US" dirty="0"/>
              <a:t>The results can be used to understand the trends in GDP per capita among the different clusters of countries and make predictions for future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deploy Link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https://github.com/Shazaib001/Assignment-3-Clustering-and-fitting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181" y="2019869"/>
            <a:ext cx="9845141" cy="124261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Introduction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Intro:Dataset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dataset is from the World Bank and contains information about Gross Domestic Product (GDP) per capita, which is a measure of the average economic output per person in a given area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indicator code "NY.GDP.PCAP.PP.CD" stands for "GDP per capita, PPP (current international $)". PPP stands for "purchasing power parity", which adjusts for differences in cost of living across countries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data can be used to study the economic performance of the countries.</a:t>
            </a:r>
          </a:p>
          <a:p>
            <a:pPr algn="just"/>
            <a:r>
              <a:rPr lang="en-US" dirty="0" smtClean="0"/>
              <a:t>We use </a:t>
            </a:r>
            <a:r>
              <a:rPr lang="en-US" dirty="0"/>
              <a:t>the data to compare the GDP per capita among the countries, and also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</a:t>
            </a:r>
            <a:r>
              <a:rPr lang="en-US" dirty="0"/>
              <a:t>O</a:t>
            </a:r>
            <a:r>
              <a:rPr lang="en-US" dirty="0" smtClean="0"/>
              <a:t>bjective </a:t>
            </a:r>
            <a:r>
              <a:rPr lang="en-US" dirty="0"/>
              <a:t>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To study the GDP per capita of different countries</a:t>
            </a:r>
          </a:p>
          <a:p>
            <a:pPr>
              <a:lnSpc>
                <a:spcPct val="200000"/>
              </a:lnSpc>
            </a:pPr>
            <a:r>
              <a:rPr lang="en-US" dirty="0"/>
              <a:t>To find clusters of countries that have similar GDP per capita</a:t>
            </a:r>
          </a:p>
          <a:p>
            <a:pPr>
              <a:lnSpc>
                <a:spcPct val="200000"/>
              </a:lnSpc>
            </a:pPr>
            <a:r>
              <a:rPr lang="en-US" dirty="0"/>
              <a:t>To fit a model to the GDP per capita data to make predictions</a:t>
            </a:r>
          </a:p>
          <a:p>
            <a:pPr>
              <a:lnSpc>
                <a:spcPct val="200000"/>
              </a:lnSpc>
            </a:pPr>
            <a:r>
              <a:rPr lang="en-US" dirty="0"/>
              <a:t>To estimate the error ranges of the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</a:t>
            </a:r>
            <a:r>
              <a:rPr lang="en-US" dirty="0"/>
              <a:t>O</a:t>
            </a:r>
            <a:r>
              <a:rPr lang="en-US" dirty="0" smtClean="0"/>
              <a:t>bjective </a:t>
            </a:r>
            <a:r>
              <a:rPr lang="en-US" dirty="0"/>
              <a:t>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group countries by their GDP per capita data using the K-Means clustering algorithm</a:t>
            </a:r>
          </a:p>
          <a:p>
            <a:pPr>
              <a:lnSpc>
                <a:spcPct val="150000"/>
              </a:lnSpc>
            </a:pPr>
            <a:r>
              <a:rPr lang="en-US" dirty="0"/>
              <a:t>To fit the data with exponential growth model</a:t>
            </a:r>
          </a:p>
          <a:p>
            <a:pPr>
              <a:lnSpc>
                <a:spcPct val="150000"/>
              </a:lnSpc>
            </a:pPr>
            <a:r>
              <a:rPr lang="en-US" dirty="0"/>
              <a:t>To explore the trends in GDP per capita among the countries</a:t>
            </a:r>
          </a:p>
          <a:p>
            <a:pPr>
              <a:lnSpc>
                <a:spcPct val="150000"/>
              </a:lnSpc>
            </a:pPr>
            <a:r>
              <a:rPr lang="en-US" dirty="0"/>
              <a:t>To find patterns and insights in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181" y="2019869"/>
            <a:ext cx="9845141" cy="124261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b="1" dirty="0"/>
              <a:t>Clustering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clustering we need normalized </a:t>
            </a:r>
            <a:r>
              <a:rPr lang="en-US" dirty="0"/>
              <a:t>data of GDP per </a:t>
            </a:r>
            <a:r>
              <a:rPr lang="en-US" dirty="0" smtClean="0"/>
              <a:t>capita. So,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</a:t>
            </a:r>
            <a:r>
              <a:rPr lang="en-US" dirty="0" smtClean="0"/>
              <a:t>ormalizes </a:t>
            </a:r>
            <a:r>
              <a:rPr lang="en-US" dirty="0"/>
              <a:t>the GDP per capita data using </a:t>
            </a:r>
            <a:r>
              <a:rPr lang="en-US" dirty="0" err="1"/>
              <a:t>MinMaxScaler</a:t>
            </a:r>
            <a:r>
              <a:rPr lang="en-US" dirty="0"/>
              <a:t> from </a:t>
            </a:r>
            <a:r>
              <a:rPr lang="en-US" dirty="0" smtClean="0"/>
              <a:t>sklearn.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uses the fit_transform() method to fit the scaler on the data and transform 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uses '.loc[:,'2010':'2021']' to select the column from 2010 to 2021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normalized data is stored in a variable '</a:t>
            </a:r>
            <a:r>
              <a:rPr lang="en-US" dirty="0" err="1"/>
              <a:t>data_scaled</a:t>
            </a:r>
            <a:r>
              <a:rPr lang="en-US" dirty="0"/>
              <a:t>' and will be used for clustering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9651" y="2415416"/>
            <a:ext cx="6408374" cy="9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clustering we need normalized </a:t>
            </a:r>
            <a:r>
              <a:rPr lang="en-US" dirty="0"/>
              <a:t>data of GDP per </a:t>
            </a:r>
            <a:r>
              <a:rPr lang="en-US" dirty="0" smtClean="0"/>
              <a:t>capita. So,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</a:t>
            </a:r>
            <a:r>
              <a:rPr lang="en-US" dirty="0" smtClean="0"/>
              <a:t>ormalizes </a:t>
            </a:r>
            <a:r>
              <a:rPr lang="en-US" dirty="0"/>
              <a:t>the GDP per capita data using </a:t>
            </a:r>
            <a:r>
              <a:rPr lang="en-US" dirty="0" err="1"/>
              <a:t>MinMaxScaler</a:t>
            </a:r>
            <a:r>
              <a:rPr lang="en-US" dirty="0"/>
              <a:t> from </a:t>
            </a:r>
            <a:r>
              <a:rPr lang="en-US" dirty="0" smtClean="0"/>
              <a:t>sklearn.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uses the fit_transform() method to fit the scaler on the data and transform 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uses '.loc[:,'2010':'2021']' to select the column from 2010 to 2021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normalized data is stored in a variable '</a:t>
            </a:r>
            <a:r>
              <a:rPr lang="en-US" dirty="0" err="1"/>
              <a:t>data_scaled</a:t>
            </a:r>
            <a:r>
              <a:rPr lang="en-US" dirty="0"/>
              <a:t>' and will be used for clustering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9651" y="2415416"/>
            <a:ext cx="6408374" cy="9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1073</Words>
  <Application>Microsoft Office PowerPoint</Application>
  <PresentationFormat>Widescreen</PresentationFormat>
  <Paragraphs>106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Wingdings</vt:lpstr>
      <vt:lpstr>Wingdings 3</vt:lpstr>
      <vt:lpstr>Ion</vt:lpstr>
      <vt:lpstr>7PAM2000  Applied Data Science 1 Assignment 3:  Clustering and fitting</vt:lpstr>
      <vt:lpstr>Table of Content</vt:lpstr>
      <vt:lpstr>Introduction</vt:lpstr>
      <vt:lpstr>Intro:Dataset Information</vt:lpstr>
      <vt:lpstr>Intro:Objective of the analysis</vt:lpstr>
      <vt:lpstr>Intro:Objective of the analysis</vt:lpstr>
      <vt:lpstr>Clustering Results</vt:lpstr>
      <vt:lpstr>Clustering Results</vt:lpstr>
      <vt:lpstr>Clustering Results</vt:lpstr>
      <vt:lpstr>Clustering Results</vt:lpstr>
      <vt:lpstr>Clustering Results</vt:lpstr>
      <vt:lpstr>Clustering Results</vt:lpstr>
      <vt:lpstr>Model Fitting Results</vt:lpstr>
      <vt:lpstr>Model Fitting Results</vt:lpstr>
      <vt:lpstr>Model Fitting Results</vt:lpstr>
      <vt:lpstr>Model Fitting Results</vt:lpstr>
      <vt:lpstr>Model Fitting Results</vt:lpstr>
      <vt:lpstr>Model Fitting Results</vt:lpstr>
      <vt:lpstr>Model Fitting Results</vt:lpstr>
      <vt:lpstr>Model Fitting Results</vt:lpstr>
      <vt:lpstr>Error Calculation using err_ranges function</vt:lpstr>
      <vt:lpstr>Error Calculation</vt:lpstr>
      <vt:lpstr>Error Calculation</vt:lpstr>
      <vt:lpstr>Error Calculation</vt:lpstr>
      <vt:lpstr>Conclusion</vt:lpstr>
      <vt:lpstr>Conclusion</vt:lpstr>
      <vt:lpstr>Conclusion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7PAM2000  Applied Data Science 1 Assignment 3:  Clustering and fitting</dc:title>
  <dc:creator>Hackermate</dc:creator>
  <cp:lastModifiedBy>Hackermate</cp:lastModifiedBy>
  <cp:revision>13</cp:revision>
  <dcterms:created xsi:type="dcterms:W3CDTF">2023-01-18T15:57:43Z</dcterms:created>
  <dcterms:modified xsi:type="dcterms:W3CDTF">2023-01-18T17:38:01Z</dcterms:modified>
</cp:coreProperties>
</file>