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3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2" y="274642"/>
            <a:ext cx="236996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1" y="1444296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444296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9" y="6407946"/>
            <a:ext cx="31342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50" y="5001995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3" y="5785024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5" y="5791253"/>
            <a:ext cx="4536420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0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50" y="5001995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3" y="5785024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5" y="5791253"/>
            <a:ext cx="4536420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0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0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8C238DD-CB0C-4A4A-A699-4D768A8E03E7}" type="datetimeFigureOut">
              <a:rPr lang="en-US" smtClean="0"/>
              <a:pPr/>
              <a:t>11-Dec-18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9" y="6407946"/>
            <a:ext cx="313424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6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3E0936E-46B7-4FB3-8E95-327B1A5B52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TM_class_91_and_class_92_at_kuala_lumpur_station.jpg"/>
          <p:cNvPicPr>
            <a:picLocks noChangeAspect="1"/>
          </p:cNvPicPr>
          <p:nvPr/>
        </p:nvPicPr>
        <p:blipFill>
          <a:blip r:embed="rId2">
            <a:lum contrast="-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652" y="2053884"/>
            <a:ext cx="10363200" cy="134850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7200" b="0" dirty="0" smtClean="0">
                <a:solidFill>
                  <a:schemeClr val="tx1"/>
                </a:solidFill>
                <a:latin typeface="Bauhaus 93" pitchFamily="82" charset="0"/>
              </a:rPr>
              <a:t>TRAIN </a:t>
            </a:r>
            <a:r>
              <a:rPr lang="en-US" sz="7200" b="0" dirty="0" smtClean="0">
                <a:solidFill>
                  <a:schemeClr val="tx1"/>
                </a:solidFill>
                <a:effectLst/>
                <a:latin typeface="Bauhaus 93" pitchFamily="82" charset="0"/>
              </a:rPr>
              <a:t>TICKETING</a:t>
            </a:r>
            <a:r>
              <a:rPr lang="en-US" sz="7200" b="0" dirty="0" smtClean="0">
                <a:solidFill>
                  <a:schemeClr val="tx1"/>
                </a:solidFill>
                <a:latin typeface="Bauhaus 93" pitchFamily="82" charset="0"/>
              </a:rPr>
              <a:t> SYSTEM</a:t>
            </a:r>
            <a:endParaRPr lang="en-US" sz="7200" b="0" dirty="0">
              <a:solidFill>
                <a:schemeClr val="tx1"/>
              </a:solidFill>
              <a:latin typeface="Bauhaus 93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52457" y="3628571"/>
            <a:ext cx="5167086" cy="17417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GROUP 5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Shazana </a:t>
            </a:r>
            <a:r>
              <a:rPr lang="en-US" dirty="0" err="1" smtClean="0">
                <a:solidFill>
                  <a:schemeClr val="tx1"/>
                </a:solidFill>
              </a:rPr>
              <a:t>binti</a:t>
            </a:r>
            <a:r>
              <a:rPr lang="en-US" dirty="0" smtClean="0">
                <a:solidFill>
                  <a:schemeClr val="tx1"/>
                </a:solidFill>
              </a:rPr>
              <a:t> Mohammed Affandi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Asiyah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Zukfily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Nurul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Athirah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Zaini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Nurul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Fatihah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binti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Zamri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372" t="9473" r="31910" b="9402"/>
          <a:stretch>
            <a:fillRect/>
          </a:stretch>
        </p:blipFill>
        <p:spPr bwMode="auto">
          <a:xfrm>
            <a:off x="1167618" y="492369"/>
            <a:ext cx="9988062" cy="58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1803" y="485654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effectLst/>
                <a:latin typeface="Arial Black" pitchFamily="34" charset="0"/>
              </a:rPr>
              <a:t>SAMPLE OUTPUT</a:t>
            </a:r>
            <a:endParaRPr lang="en-US" sz="6000" dirty="0">
              <a:solidFill>
                <a:schemeClr val="bg2">
                  <a:lumMod val="25000"/>
                </a:schemeClr>
              </a:solidFill>
              <a:effectLst/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757" t="19231" r="70375" b="36154"/>
          <a:stretch>
            <a:fillRect/>
          </a:stretch>
        </p:blipFill>
        <p:spPr bwMode="auto">
          <a:xfrm>
            <a:off x="1463042" y="2082018"/>
            <a:ext cx="3756073" cy="326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757" t="63878" r="56319" b="6250"/>
          <a:stretch>
            <a:fillRect/>
          </a:stretch>
        </p:blipFill>
        <p:spPr bwMode="auto">
          <a:xfrm>
            <a:off x="5371514" y="2518116"/>
            <a:ext cx="5824572" cy="227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3667" y="2124222"/>
            <a:ext cx="10972800" cy="43750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Train Ticketing System kiosk for the users to get the ticket in the easiest way without having to queue at the </a:t>
            </a:r>
            <a:r>
              <a:rPr lang="en-US" dirty="0" smtClean="0"/>
              <a:t>counter.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encourage people to use public transport by providing them an effective system to show the exact price for each destination, the train schedule and the routes to ease their journey.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7735" y="83734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effectLst/>
                <a:latin typeface="Arial Black" pitchFamily="34" charset="0"/>
              </a:rPr>
              <a:t>INTRODUCTION</a:t>
            </a:r>
            <a:endParaRPr lang="en-US" sz="6000" dirty="0">
              <a:solidFill>
                <a:schemeClr val="bg2">
                  <a:lumMod val="25000"/>
                </a:schemeClr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88124"/>
            <a:ext cx="10972800" cy="41640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smtClean="0"/>
              <a:t>People have problem to travel because they do not know the stations for the train to stop.</a:t>
            </a:r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People who do not usually take train tend to waste their time on transportation because they do not know the best route to go to their destination.</a:t>
            </a:r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People do not know the exact price and the time schedule for the train</a:t>
            </a:r>
            <a:endParaRPr lang="en-US" sz="40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7311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effectLst/>
                <a:latin typeface="Arial Black" pitchFamily="34" charset="0"/>
              </a:rPr>
              <a:t>PROBLEM STATEMENT</a:t>
            </a:r>
            <a:endParaRPr lang="en-US" sz="6000" dirty="0">
              <a:solidFill>
                <a:schemeClr val="bg2">
                  <a:lumMod val="25000"/>
                </a:schemeClr>
              </a:solidFill>
              <a:effectLst/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TM_class_91_and_class_92_at_kuala_lumpur_s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8965" y="2278967"/>
            <a:ext cx="7962314" cy="20398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solidFill>
                  <a:schemeClr val="tx1"/>
                </a:solidFill>
                <a:latin typeface="Bauhaus 93" pitchFamily="82" charset="0"/>
              </a:rPr>
              <a:t>DEMO PROJECT</a:t>
            </a:r>
            <a:endParaRPr lang="en-US" sz="7200" dirty="0">
              <a:solidFill>
                <a:schemeClr val="tx1"/>
              </a:solidFill>
              <a:latin typeface="Bauhaus 93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2">
                    <a:lumMod val="25000"/>
                  </a:schemeClr>
                </a:solidFill>
                <a:effectLst/>
                <a:latin typeface="Arial Black" pitchFamily="34" charset="0"/>
              </a:rPr>
              <a:t>PROLOG PROGRAM</a:t>
            </a:r>
            <a:endParaRPr lang="en-US" sz="6000" dirty="0">
              <a:solidFill>
                <a:schemeClr val="bg2">
                  <a:lumMod val="25000"/>
                </a:schemeClr>
              </a:solidFill>
              <a:effectLst/>
              <a:latin typeface="Arial Black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 l="406" t="9396" r="43750" b="16524"/>
          <a:stretch>
            <a:fillRect/>
          </a:stretch>
        </p:blipFill>
        <p:spPr bwMode="auto">
          <a:xfrm>
            <a:off x="1533378" y="1406770"/>
            <a:ext cx="9158068" cy="524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316" t="10256" r="54808" b="31054"/>
          <a:stretch>
            <a:fillRect/>
          </a:stretch>
        </p:blipFill>
        <p:spPr bwMode="auto">
          <a:xfrm>
            <a:off x="914400" y="370469"/>
            <a:ext cx="10466363" cy="60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374" t="10541" r="45192" b="12536"/>
          <a:stretch>
            <a:fillRect/>
          </a:stretch>
        </p:blipFill>
        <p:spPr bwMode="auto">
          <a:xfrm>
            <a:off x="900332" y="248382"/>
            <a:ext cx="10339753" cy="633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432" t="10541" r="37500" b="19373"/>
          <a:stretch>
            <a:fillRect/>
          </a:stretch>
        </p:blipFill>
        <p:spPr bwMode="auto">
          <a:xfrm>
            <a:off x="844062" y="483503"/>
            <a:ext cx="10592972" cy="6029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414" t="9117" r="35737" b="10826"/>
          <a:stretch>
            <a:fillRect/>
          </a:stretch>
        </p:blipFill>
        <p:spPr bwMode="auto">
          <a:xfrm>
            <a:off x="1041009" y="558449"/>
            <a:ext cx="10156874" cy="57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147</Words>
  <Application>Microsoft Office PowerPoint</Application>
  <PresentationFormat>Custom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TRAIN TICKETING SYSTEM</vt:lpstr>
      <vt:lpstr>INTRODUCTION</vt:lpstr>
      <vt:lpstr>PROBLEM STATEMENT</vt:lpstr>
      <vt:lpstr>Slide 4</vt:lpstr>
      <vt:lpstr>PROLOG PROGRAM</vt:lpstr>
      <vt:lpstr>Slide 6</vt:lpstr>
      <vt:lpstr>Slide 7</vt:lpstr>
      <vt:lpstr>Slide 8</vt:lpstr>
      <vt:lpstr>Slide 9</vt:lpstr>
      <vt:lpstr>Slide 10</vt:lpstr>
      <vt:lpstr>SAMPLE OUTPUT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Shazana Affandi</cp:lastModifiedBy>
  <cp:revision>15</cp:revision>
  <dcterms:created xsi:type="dcterms:W3CDTF">2018-11-14T01:49:06Z</dcterms:created>
  <dcterms:modified xsi:type="dcterms:W3CDTF">2018-12-11T03:26:28Z</dcterms:modified>
</cp:coreProperties>
</file>