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69" r:id="rId2"/>
    <p:sldId id="270" r:id="rId3"/>
    <p:sldId id="271" r:id="rId4"/>
    <p:sldId id="273" r:id="rId5"/>
    <p:sldId id="272"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44" d="100"/>
          <a:sy n="44" d="100"/>
        </p:scale>
        <p:origin x="72" y="6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31-May-19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31-May-19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129894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31-May-19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31-May-19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31-May-19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31-May-19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31-May-19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31-May-19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31-May-19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31-May-19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31-May-19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31-May-19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31-May-19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31-May-19</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World happiness report</a:t>
            </a:r>
          </a:p>
        </p:txBody>
      </p:sp>
      <p:sp>
        <p:nvSpPr>
          <p:cNvPr id="5" name="Subtitle 4"/>
          <p:cNvSpPr>
            <a:spLocks noGrp="1"/>
          </p:cNvSpPr>
          <p:nvPr>
            <p:ph type="subTitle" idx="1"/>
          </p:nvPr>
        </p:nvSpPr>
        <p:spPr/>
        <p:txBody>
          <a:bodyPr/>
          <a:lstStyle/>
          <a:p>
            <a:r>
              <a:rPr lang="en-US" dirty="0"/>
              <a:t>GROUP 6</a:t>
            </a:r>
          </a:p>
          <a:p>
            <a:endParaRPr lang="en-US" dirty="0"/>
          </a:p>
          <a:p>
            <a:r>
              <a:rPr lang="en-US" dirty="0"/>
              <a:t>SHAZANA| ATHIRAH| FATIHAH | ASIYAH</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2" name="Content Placeholder 1"/>
          <p:cNvSpPr>
            <a:spLocks noGrp="1"/>
          </p:cNvSpPr>
          <p:nvPr>
            <p:ph idx="1"/>
          </p:nvPr>
        </p:nvSpPr>
        <p:spPr/>
        <p:txBody>
          <a:bodyPr>
            <a:normAutofit/>
          </a:bodyPr>
          <a:lstStyle/>
          <a:p>
            <a:pPr>
              <a:lnSpc>
                <a:spcPct val="150000"/>
              </a:lnSpc>
            </a:pPr>
            <a:r>
              <a:rPr lang="en-US" dirty="0"/>
              <a:t>The World Happiness Report is a survey of global happiness. The happiness scores and rankings data is from the Gallup World Poll. The scores are based on answers to the main life evaluation question asked in the poll. There are six factors that lead to happiness of the citizen which is economy, family, health, freedom, trust and generosity.</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OBJECTIVES</a:t>
            </a:r>
          </a:p>
        </p:txBody>
      </p:sp>
      <p:sp>
        <p:nvSpPr>
          <p:cNvPr id="2" name="Content Placeholder 1"/>
          <p:cNvSpPr>
            <a:spLocks noGrp="1"/>
          </p:cNvSpPr>
          <p:nvPr>
            <p:ph sz="half" idx="1"/>
          </p:nvPr>
        </p:nvSpPr>
        <p:spPr>
          <a:xfrm>
            <a:off x="1233279" y="1828800"/>
            <a:ext cx="9737936" cy="4343400"/>
          </a:xfrm>
        </p:spPr>
        <p:txBody>
          <a:bodyPr>
            <a:normAutofit/>
          </a:bodyPr>
          <a:lstStyle/>
          <a:p>
            <a:pPr lvl="0"/>
            <a:r>
              <a:rPr lang="en-US" dirty="0"/>
              <a:t>To predict which countries rank the highest in overall happiness.</a:t>
            </a:r>
          </a:p>
          <a:p>
            <a:pPr lvl="0"/>
            <a:r>
              <a:rPr lang="en-US" dirty="0"/>
              <a:t>To estimate which factors that contribute to highest happiness.</a:t>
            </a:r>
          </a:p>
          <a:p>
            <a:pPr lvl="0"/>
            <a:r>
              <a:rPr lang="en-US" dirty="0"/>
              <a:t>To observe which country experience a significant increase or decrease in happiness.</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used</a:t>
            </a:r>
          </a:p>
        </p:txBody>
      </p:sp>
      <p:sp>
        <p:nvSpPr>
          <p:cNvPr id="3" name="Content Placeholder 2"/>
          <p:cNvSpPr>
            <a:spLocks noGrp="1"/>
          </p:cNvSpPr>
          <p:nvPr>
            <p:ph sz="half" idx="1"/>
          </p:nvPr>
        </p:nvSpPr>
        <p:spPr>
          <a:xfrm>
            <a:off x="1233278" y="1828800"/>
            <a:ext cx="9737935" cy="4343400"/>
          </a:xfrm>
        </p:spPr>
        <p:txBody>
          <a:bodyPr/>
          <a:lstStyle/>
          <a:p>
            <a:r>
              <a:rPr lang="en-US" dirty="0"/>
              <a:t>Optimize Selection</a:t>
            </a:r>
          </a:p>
          <a:p>
            <a:r>
              <a:rPr lang="en-US" dirty="0"/>
              <a:t>Random Forest</a:t>
            </a:r>
          </a:p>
          <a:p>
            <a:r>
              <a:rPr lang="en-US" dirty="0"/>
              <a:t>Decision Tree</a:t>
            </a:r>
          </a:p>
          <a:p>
            <a:r>
              <a:rPr lang="en-US" dirty="0"/>
              <a:t>Correlation Matrix</a:t>
            </a:r>
          </a:p>
          <a:p>
            <a:r>
              <a:rPr lang="en-US" dirty="0"/>
              <a:t>Aggregate</a:t>
            </a:r>
          </a:p>
        </p:txBody>
      </p:sp>
    </p:spTree>
    <p:extLst>
      <p:ext uri="{BB962C8B-B14F-4D97-AF65-F5344CB8AC3E}">
        <p14:creationId xmlns:p14="http://schemas.microsoft.com/office/powerpoint/2010/main" val="92949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Expected outcome</a:t>
            </a:r>
          </a:p>
        </p:txBody>
      </p:sp>
      <p:sp>
        <p:nvSpPr>
          <p:cNvPr id="3" name="Text Placeholder 2"/>
          <p:cNvSpPr>
            <a:spLocks noGrp="1"/>
          </p:cNvSpPr>
          <p:nvPr>
            <p:ph sz="half" idx="1"/>
          </p:nvPr>
        </p:nvSpPr>
        <p:spPr>
          <a:xfrm>
            <a:off x="1233278" y="1828800"/>
            <a:ext cx="9737935" cy="4343400"/>
          </a:xfrm>
        </p:spPr>
        <p:txBody>
          <a:bodyPr>
            <a:normAutofit lnSpcReduction="10000"/>
          </a:bodyPr>
          <a:lstStyle/>
          <a:p>
            <a:pPr>
              <a:lnSpc>
                <a:spcPct val="150000"/>
              </a:lnSpc>
            </a:pPr>
            <a:r>
              <a:rPr lang="en-US" dirty="0"/>
              <a:t>This project will able to find out the major factors that cause happiness rank lower or higher for each country. It also predict which countries or regions rank the highest in overall happiness. Besides, this project are able to estimate which countries or regions rank the highest in overall happiness and which of the six factors that contributing to happiness and if there are any country experience a significant increase or decrease in happiness.</a:t>
            </a:r>
          </a:p>
          <a:p>
            <a:endParaRPr lang="en-US"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53</TotalTime>
  <Words>238</Words>
  <Application>Microsoft Office PowerPoint</Application>
  <PresentationFormat>Custom</PresentationFormat>
  <Paragraphs>24</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World country report presentation</vt:lpstr>
      <vt:lpstr>World happiness report</vt:lpstr>
      <vt:lpstr>INTRODUCTION</vt:lpstr>
      <vt:lpstr>OBJECTIVES</vt:lpstr>
      <vt:lpstr>Operator used</vt:lpstr>
      <vt:lpstr>Expected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report</dc:title>
  <dc:creator>SITI NUR ASIYAH ZUKFILY</dc:creator>
  <cp:lastModifiedBy>SHAZANA BINTI MOHAMMED AFFANDI</cp:lastModifiedBy>
  <cp:revision>6</cp:revision>
  <dcterms:created xsi:type="dcterms:W3CDTF">2019-05-30T18:10:54Z</dcterms:created>
  <dcterms:modified xsi:type="dcterms:W3CDTF">2019-05-31T00:50:32Z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