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820213ac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820213ac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820213acf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820213acf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820213ac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820213ac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820213ac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820213ac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820213ac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820213ac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820213ac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820213ac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98fff3ab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098fff3ab7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98fff3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098fff3a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98fff3a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098fff3ab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98fff3a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1098fff3ab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820213ac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820213ac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98fff3a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098fff3ab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98fff3ab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098fff3ab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8fff3a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098fff3ab7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98fff3ab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098fff3ab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98fff3ab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098fff3ab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98fff3ab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098fff3ab7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98fff3a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098fff3ab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0820213ac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0820213ac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820213ac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820213ac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820213acf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820213ac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20213ac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20213ac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820213acf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820213acf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20213ac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820213ac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820213acf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820213acf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820213ac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820213ac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4465300" y="143500"/>
            <a:ext cx="4359000" cy="19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Car Variables for Pricing  Prediction</a:t>
            </a:r>
            <a:endParaRPr b="1" sz="4600"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168375" y="4302525"/>
            <a:ext cx="38703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CS661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Group-4 :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Harrison Yang and Shazia Khan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1650" y="2484750"/>
            <a:ext cx="3767925" cy="226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12175" y="125600"/>
            <a:ext cx="66006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Visualizing the types of Car bodies:</a:t>
            </a:r>
            <a:endParaRPr b="1" sz="28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00" y="1718575"/>
            <a:ext cx="3854400" cy="32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1850" y="2957300"/>
            <a:ext cx="4501324" cy="196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Fuel type vs Horsepower:</a:t>
            </a:r>
            <a:endParaRPr b="1" sz="280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625" y="1192100"/>
            <a:ext cx="3852567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85325" y="22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Relationship between price and car body type</a:t>
            </a:r>
            <a:r>
              <a:rPr b="1" lang="en" sz="2800"/>
              <a:t>  :</a:t>
            </a:r>
            <a:endParaRPr b="1" sz="2800"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375" y="1143350"/>
            <a:ext cx="4174404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041525" y="198750"/>
            <a:ext cx="7709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The Distribution of various fuel systems:</a:t>
            </a:r>
            <a:endParaRPr b="1" sz="2800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1058250"/>
            <a:ext cx="3347125" cy="331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500" y="1058250"/>
            <a:ext cx="120967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199975" y="162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Engine type vs Price:</a:t>
            </a:r>
            <a:endParaRPr b="1" sz="2800"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63350"/>
            <a:ext cx="4577301" cy="37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58725" y="259675"/>
            <a:ext cx="777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Analysis on car bodies against fuel type:</a:t>
            </a:r>
            <a:endParaRPr b="1" sz="2800"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013" y="1535700"/>
            <a:ext cx="46196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857"/>
              <a:buFont typeface="Calibri"/>
              <a:buNone/>
            </a:pPr>
            <a:r>
              <a:rPr lang="en"/>
              <a:t>RFE – Recursive Feature Selection 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471501" y="1026926"/>
            <a:ext cx="6231600" cy="26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RFE is an efficient approach for eliminating features from a dataset for feature selection. popular feature selection algorithm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Part of sklearn Library.  We use this to determine what columns most correlate with pricing to find which columns statistically impact the pricing of a vehicle in our dataset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 methods used: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RFE()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LinearRegression()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Fit()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RFE – Recursive Feature Selection 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628650" y="12680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.support to first indicate which column had some relation with each other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curbweight, horsepower', 'fueleconomy', 'carwidth', 'hatchback’, 'sedan', 'wagon', 'dohcv', 'twelve', 'Highend’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OLS Regression Summary  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– Ordinary Least Square Model, </a:t>
            </a:r>
            <a:r>
              <a:rPr b="0" i="0" lang="en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0" i="0" lang="en">
                <a:latin typeface="Arial"/>
                <a:ea typeface="Arial"/>
                <a:cs typeface="Arial"/>
                <a:sym typeface="Arial"/>
              </a:rPr>
              <a:t>most widely used model due to its efficiency.</a:t>
            </a:r>
            <a:endParaRPr b="0" i="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Ordinary Least Squares regression (OLS) is a common technique for estimating coefficients of linear regression equations which describe the relationship between one or more independent variables and a dependent variable (simple or multiple linear regression).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0" i="0" lang="en">
                <a:latin typeface="Arial"/>
                <a:ea typeface="Arial"/>
                <a:cs typeface="Arial"/>
                <a:sym typeface="Arial"/>
              </a:rPr>
              <a:t>This model gives best approximate of true population regression line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lt1"/>
              </a:buClr>
              <a:buSzPts val="2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Principle of OLS is to minimize errors. Part of Statmodel Library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Modellib library  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Build_model()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myVIF()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Why this data?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We took </a:t>
            </a:r>
            <a:r>
              <a:rPr lang="en" sz="2700"/>
              <a:t>this</a:t>
            </a:r>
            <a:r>
              <a:rPr lang="en" sz="2700"/>
              <a:t> data from Kaggle.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This dataset has numerous rows and columns to work on.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It comprises of 25 columns and 206 rows</a:t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04" y="374543"/>
            <a:ext cx="4933758" cy="43944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5342282" y="511218"/>
            <a:ext cx="3557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section is the overview of our dataset – most important is dependent variable</a:t>
            </a:r>
            <a:endParaRPr sz="1100"/>
          </a:p>
        </p:txBody>
      </p:sp>
      <p:sp>
        <p:nvSpPr>
          <p:cNvPr id="260" name="Google Shape;260;p33"/>
          <p:cNvSpPr txBox="1"/>
          <p:nvPr/>
        </p:nvSpPr>
        <p:spPr>
          <a:xfrm>
            <a:off x="5342282" y="489897"/>
            <a:ext cx="35574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– Constant Term: intercept of the regression line. Tell us the average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Coef – Coefficient Term: describe the relationship between Independent and dependent variables. + indicates that Independent Variables increase so does dependent Variables. – indicates Independent Variables decrease so does dependent variables</a:t>
            </a:r>
            <a:endParaRPr sz="1100">
              <a:solidFill>
                <a:schemeClr val="lt1"/>
              </a:solidFill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P-Value: closer it is to 0 the higher correlation to the dependent variable which is our price</a:t>
            </a:r>
            <a:endParaRPr sz="1100">
              <a:solidFill>
                <a:schemeClr val="lt1"/>
              </a:solidFill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p-value less than significance level: correlation exists</a:t>
            </a:r>
            <a:endParaRPr sz="1100">
              <a:solidFill>
                <a:schemeClr val="lt1"/>
              </a:solidFill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p-value greater than significance level: correlation is less likely to existence</a:t>
            </a:r>
            <a:endParaRPr sz="1100">
              <a:solidFill>
                <a:schemeClr val="lt1"/>
              </a:solidFill>
            </a:endParaRPr>
          </a:p>
          <a:p>
            <a:pPr indent="-2159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Significance level = 0.05</a:t>
            </a:r>
            <a:endParaRPr sz="1100">
              <a:solidFill>
                <a:schemeClr val="lt1"/>
              </a:solidFill>
            </a:endParaRPr>
          </a:p>
          <a:p>
            <a:pPr indent="-127000" lvl="1" marL="55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“twelve”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96" y="144799"/>
            <a:ext cx="5550730" cy="4777591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6019800" y="442525"/>
            <a:ext cx="2276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“Fuel Economy”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13" y="145520"/>
            <a:ext cx="5785623" cy="485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Variance Inflation Factor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628650" y="132873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Variance Inflation Factor – check correlation between Independent Variables. The VIF estimates how much the variance of a regression coefficient is inflated due to multicollinearity in the model. Part of statmodel library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 rule of thumb for interpreting the variance inflation factor: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1 = not correlated.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Between 1 and 5 = moderately correlated.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Greater than 5 = highly correlated.</a:t>
            </a:r>
            <a:endParaRPr/>
          </a:p>
        </p:txBody>
      </p:sp>
      <p:pic>
        <p:nvPicPr>
          <p:cNvPr descr="variance inflation factor"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1282" y="2502640"/>
            <a:ext cx="1700368" cy="74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046" y="270562"/>
            <a:ext cx="1584045" cy="302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013" y="145520"/>
            <a:ext cx="5785623" cy="4852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6402046" y="4328214"/>
            <a:ext cx="172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curbweight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86" y="440600"/>
            <a:ext cx="5819913" cy="4489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5569" y="715544"/>
            <a:ext cx="1588806" cy="242673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8"/>
          <p:cNvSpPr txBox="1"/>
          <p:nvPr/>
        </p:nvSpPr>
        <p:spPr>
          <a:xfrm>
            <a:off x="6677960" y="4150958"/>
            <a:ext cx="1724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wagon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723" y="1951383"/>
            <a:ext cx="1462325" cy="1652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54" y="1271148"/>
            <a:ext cx="4974365" cy="354808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9"/>
          <p:cNvSpPr txBox="1"/>
          <p:nvPr>
            <p:ph idx="4294967295" type="ctrTitle"/>
          </p:nvPr>
        </p:nvSpPr>
        <p:spPr>
          <a:xfrm>
            <a:off x="541850" y="212000"/>
            <a:ext cx="2602500" cy="8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Results</a:t>
            </a:r>
            <a:endParaRPr b="1" sz="4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/>
          <p:nvPr>
            <p:ph type="title"/>
          </p:nvPr>
        </p:nvSpPr>
        <p:spPr>
          <a:xfrm>
            <a:off x="3394800" y="2023275"/>
            <a:ext cx="2354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/>
              <a:t>The End.</a:t>
            </a:r>
            <a:endParaRPr b="1"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36550" y="284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Problem Definition: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9550" y="766650"/>
            <a:ext cx="7392900" cy="23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7544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2500"/>
              <a:t>Hypothesis: To </a:t>
            </a:r>
            <a:r>
              <a:rPr lang="en" sz="2500"/>
              <a:t>understand</a:t>
            </a:r>
            <a:r>
              <a:rPr lang="en" sz="2500"/>
              <a:t> the factors affecting the pricing of the cars in the market.</a:t>
            </a:r>
            <a:endParaRPr sz="2500"/>
          </a:p>
          <a:p>
            <a:pPr indent="-37544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2500"/>
              <a:t>Which variables are significant in predicting the price of the car?</a:t>
            </a:r>
            <a:endParaRPr sz="2500"/>
          </a:p>
          <a:p>
            <a:pPr indent="-37544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2500"/>
              <a:t>How well those variable describe the car?</a:t>
            </a:r>
            <a:endParaRPr sz="2500"/>
          </a:p>
          <a:p>
            <a:pPr indent="-37544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●"/>
            </a:pPr>
            <a:r>
              <a:rPr lang="en" sz="2500"/>
              <a:t>How can we divide up this data to better view  and reciprocate the information to others?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1236550" y="2867925"/>
            <a:ext cx="5277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Goal:  </a:t>
            </a:r>
            <a:endParaRPr b="1"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package to handle data manipulation and sorting. 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 our data graphically with EDA.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Lato"/>
              <a:buChar char="●"/>
            </a:pPr>
            <a:r>
              <a:rPr lang="en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Implementing a prediction model.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Exploratory Data Analysis:</a:t>
            </a:r>
            <a:endParaRPr b="1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4625"/>
            <a:ext cx="8839198" cy="273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Evaluation of count, mean, etc:</a:t>
            </a:r>
            <a:endParaRPr b="1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8100"/>
            <a:ext cx="8839201" cy="1947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24375" y="357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Showcasing Data types:</a:t>
            </a:r>
            <a:endParaRPr b="1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150" y="1204275"/>
            <a:ext cx="1795447" cy="35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187825" y="390025"/>
            <a:ext cx="46992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Count of null values:</a:t>
            </a:r>
            <a:endParaRPr b="1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748" y="743475"/>
            <a:ext cx="1717575" cy="41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Various car brands:</a:t>
            </a:r>
            <a:endParaRPr b="1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75" y="1877000"/>
            <a:ext cx="7389125" cy="18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Analysis on different Car brands</a:t>
            </a:r>
            <a:r>
              <a:rPr b="1" lang="en" sz="2800"/>
              <a:t>:</a:t>
            </a:r>
            <a:endParaRPr b="1" sz="2800"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425" y="1112850"/>
            <a:ext cx="6090201" cy="36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