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E03C-C5C9-44AF-85FE-D3F90C6A8BA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+mn-lt"/>
              </a:rPr>
              <a:t>UniPath Systems Business Relationship Map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44789" y="791218"/>
            <a:ext cx="9504640" cy="5057411"/>
            <a:chOff x="845762" y="1099446"/>
            <a:chExt cx="9504640" cy="5057411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845762" y="1471067"/>
              <a:ext cx="1925358" cy="4647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  <a:p>
              <a:pPr algn="ctr"/>
              <a:endParaRPr lang="en-US" sz="1400" dirty="0">
                <a:solidFill>
                  <a:srgbClr val="000000"/>
                </a:solidFill>
                <a:cs typeface="Calibri" panose="020F0502020204030204"/>
              </a:endParaRPr>
            </a:p>
            <a:p>
              <a:pPr algn="ctr"/>
              <a:endParaRPr lang="en-US" sz="1400" dirty="0">
                <a:solidFill>
                  <a:srgbClr val="000000"/>
                </a:solidFill>
                <a:cs typeface="Calibri" panose="020F0502020204030204"/>
              </a:endParaRPr>
            </a:p>
            <a:p>
              <a:pPr algn="ctr"/>
              <a:endParaRPr lang="en-US" sz="1400" dirty="0">
                <a:solidFill>
                  <a:srgbClr val="000000"/>
                </a:solidFill>
                <a:cs typeface="Calibri" panose="020F0502020204030204"/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8425044" y="1471066"/>
              <a:ext cx="1925358" cy="4647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827232" y="1509240"/>
              <a:ext cx="3542426" cy="4647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944378" y="2261958"/>
              <a:ext cx="1669419" cy="552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 panose="020F0502020204030204"/>
                </a:rPr>
                <a:t>Advertising Media</a:t>
              </a: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966078" y="3878563"/>
              <a:ext cx="1669419" cy="6431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Calibri" panose="020F0502020204030204"/>
                </a:rPr>
                <a:t>Credit/Debit Card Vendors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956252" y="3012066"/>
              <a:ext cx="1687830" cy="6769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 panose="020F0502020204030204"/>
                </a:rPr>
                <a:t>Students(supplying books</a:t>
              </a:r>
              <a:r>
                <a:rPr lang="en-IN" altLang="en-US" sz="1400">
                  <a:solidFill>
                    <a:srgbClr val="000000"/>
                  </a:solidFill>
                  <a:cs typeface="Calibri" panose="020F0502020204030204"/>
                </a:rPr>
                <a:t> and misc items</a:t>
              </a:r>
              <a:r>
                <a:rPr lang="en-US" sz="1400" dirty="0">
                  <a:solidFill>
                    <a:srgbClr val="000000"/>
                  </a:solidFill>
                  <a:cs typeface="Calibri" panose="020F0502020204030204"/>
                </a:rPr>
                <a:t>)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61572" y="1744368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 panose="020F0502020204030204"/>
                </a:rPr>
                <a:t>Account Management</a:t>
              </a:r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4708839" y="3315717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+mn-lt"/>
                  <a:cs typeface="+mn-lt"/>
                </a:rPr>
                <a:t>Finance Management</a:t>
              </a:r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8553740" y="2693320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 panose="020F0502020204030204"/>
                </a:rPr>
                <a:t>Subscribed Universities</a:t>
              </a:r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53740" y="4153335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 panose="020F0502020204030204"/>
                </a:rPr>
                <a:t>Enrolled Students</a:t>
              </a:r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620343" y="2521838"/>
              <a:ext cx="2132100" cy="18682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622938" y="2274188"/>
              <a:ext cx="2079625" cy="107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647207" y="3585180"/>
              <a:ext cx="2063524" cy="490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18943" y="1892553"/>
              <a:ext cx="2348230" cy="10642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448053" y="2261883"/>
              <a:ext cx="25400" cy="1069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90620" y="3560749"/>
              <a:ext cx="2182460" cy="827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3"/>
            </p:cNvCxnSpPr>
            <p:nvPr/>
          </p:nvCxnSpPr>
          <p:spPr>
            <a:xfrm flipV="1">
              <a:off x="6418333" y="4434458"/>
              <a:ext cx="2137410" cy="65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</p:cNvCxnSpPr>
            <p:nvPr/>
          </p:nvCxnSpPr>
          <p:spPr>
            <a:xfrm>
              <a:off x="6231008" y="2003043"/>
              <a:ext cx="2367915" cy="2179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03034" y="1099446"/>
              <a:ext cx="10097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en-US"/>
                <a:t>Supplier</a:t>
              </a:r>
              <a:endParaRPr lang="en-US">
                <a:cs typeface="Calibri" panose="020F050202020403020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7772" y="1102719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/>
                <a:t>Organization Selected Parts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84158" y="1100173"/>
              <a:ext cx="12017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l"/>
              <a:r>
                <a:rPr lang="en-US"/>
                <a:t>Customers</a:t>
              </a:r>
            </a:p>
          </p:txBody>
        </p:sp>
      </p:grpSp>
      <p:sp>
        <p:nvSpPr>
          <p:cNvPr id="11" name="Rectangle: Rounded Corners 10"/>
          <p:cNvSpPr/>
          <p:nvPr/>
        </p:nvSpPr>
        <p:spPr>
          <a:xfrm>
            <a:off x="1368281" y="4461103"/>
            <a:ext cx="1669419" cy="644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alibri" panose="020F0502020204030204"/>
              </a:rPr>
              <a:t>University(student  information)</a:t>
            </a:r>
          </a:p>
        </p:txBody>
      </p:sp>
      <p:cxnSp>
        <p:nvCxnSpPr>
          <p:cNvPr id="38" name="Straight Arrow Connector 37"/>
          <p:cNvCxnSpPr>
            <a:stCxn id="11" idx="3"/>
          </p:cNvCxnSpPr>
          <p:nvPr/>
        </p:nvCxnSpPr>
        <p:spPr>
          <a:xfrm flipV="1">
            <a:off x="3037840" y="1985645"/>
            <a:ext cx="2404745" cy="2797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13"/>
          <p:cNvSpPr/>
          <p:nvPr/>
        </p:nvSpPr>
        <p:spPr>
          <a:xfrm>
            <a:off x="5147924" y="3932960"/>
            <a:ext cx="1669419" cy="517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cs typeface="Calibri" panose="020F0502020204030204"/>
              </a:rPr>
              <a:t>A</a:t>
            </a:r>
            <a:r>
              <a:rPr lang="en-IN" altLang="en-US" sz="1400">
                <a:solidFill>
                  <a:srgbClr val="000000"/>
                </a:solidFill>
                <a:cs typeface="Calibri" panose="020F0502020204030204"/>
              </a:rPr>
              <a:t>dvertisement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93515" y="2749844"/>
          <a:ext cx="7307682" cy="242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/>
                <a:gridCol w="2435894"/>
                <a:gridCol w="2435894"/>
              </a:tblGrid>
              <a:tr h="626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Team Member Name</a:t>
                      </a:r>
                    </a:p>
                    <a:p>
                      <a:pPr algn="l"/>
                      <a:r>
                        <a:rPr lang="en-US"/>
                        <a:t>(Bus. Group Proxy)</a:t>
                      </a:r>
                    </a:p>
                  </a:txBody>
                  <a:tcPr/>
                </a:tc>
              </a:tr>
              <a:tr h="726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Advertisement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Advertisement Sales Representative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 panose="020B0604020202020204"/>
                        <a:buNone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Along Zhang</a:t>
                      </a:r>
                    </a:p>
                  </a:txBody>
                  <a:tcPr/>
                </a:tc>
              </a:tr>
              <a:tr h="576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 Account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Management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Account Manager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George Hidalgo</a:t>
                      </a:r>
                    </a:p>
                  </a:txBody>
                  <a:tcPr/>
                </a:tc>
              </a:tr>
              <a:tr h="4781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Management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Accountant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err="1">
                          <a:solidFill>
                            <a:schemeClr val="tx1"/>
                          </a:solidFill>
                          <a:latin typeface="+mn-lt"/>
                        </a:rPr>
                        <a:t>Praneta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+mn-lt"/>
                        </a:rPr>
                        <a:t>Kasbe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3515" y="1181819"/>
            <a:ext cx="409823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Subscribed Universities(Xinhao Huang)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Enrolled Students (Saahiil Meswaanii)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Internal Users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3203575" y="304800"/>
            <a:ext cx="5352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800" b="1"/>
              <a:t>Revision Notes</a:t>
            </a:r>
          </a:p>
        </p:txBody>
      </p:sp>
      <p:sp>
        <p:nvSpPr>
          <p:cNvPr id="3" name="Text Box 4"/>
          <p:cNvSpPr txBox="1"/>
          <p:nvPr/>
        </p:nvSpPr>
        <p:spPr>
          <a:xfrm>
            <a:off x="856638" y="1460975"/>
            <a:ext cx="10806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1) We removed </a:t>
            </a:r>
            <a:r>
              <a:rPr lang="en-IN" altLang="en-US" dirty="0" smtClean="0"/>
              <a:t>the daily needs </a:t>
            </a:r>
            <a:r>
              <a:rPr lang="en-IN" altLang="en-US" smtClean="0"/>
              <a:t>manager user role</a:t>
            </a:r>
            <a:r>
              <a:rPr lang="en-IN" altLang="en-US" dirty="0" smtClean="0"/>
              <a:t>.</a:t>
            </a:r>
            <a:endParaRPr lang="en-IN" altLang="en-US" dirty="0"/>
          </a:p>
          <a:p>
            <a:r>
              <a:rPr lang="en-IN" altLang="en-US" dirty="0"/>
              <a:t>2) We removed the </a:t>
            </a:r>
            <a:r>
              <a:rPr lang="en-IN" altLang="en-US" dirty="0" smtClean="0"/>
              <a:t>store representative user role</a:t>
            </a:r>
            <a:r>
              <a:rPr lang="en-IN" altLang="en-US" dirty="0" smtClean="0"/>
              <a:t>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49428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2021-10-12T14:43:00Z</dcterms:created>
  <dcterms:modified xsi:type="dcterms:W3CDTF">2022-03-27T18:00:57Z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4ECFE01A45AF474BBA27857797CA5146</vt:lpwstr>
  </property>
  <property fmtid="{D5CDD505-2E9C-101B-9397-08002B2CF9AE}" pid="3" name="KSOProductBuildVer">
    <vt:lpwstr>1033-11.2.0.11029</vt:lpwstr>
  </property>
</Properties>
</file>