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7805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marL="0" lvl="4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21-11-10 at 5.02.37 PM.png" descr="Screen Shot 2021-11-10 at 5.02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938" y="352467"/>
            <a:ext cx="22446124" cy="1347256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View"/>
          <p:cNvSpPr txBox="1"/>
          <p:nvPr/>
        </p:nvSpPr>
        <p:spPr>
          <a:xfrm>
            <a:off x="3582786" y="1968634"/>
            <a:ext cx="1861788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View</a:t>
            </a:r>
          </a:p>
        </p:txBody>
      </p:sp>
      <p:sp>
        <p:nvSpPr>
          <p:cNvPr id="153" name="Controller"/>
          <p:cNvSpPr txBox="1"/>
          <p:nvPr/>
        </p:nvSpPr>
        <p:spPr>
          <a:xfrm>
            <a:off x="3486438" y="3723720"/>
            <a:ext cx="205448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Controller</a:t>
            </a:r>
          </a:p>
        </p:txBody>
      </p:sp>
      <p:sp>
        <p:nvSpPr>
          <p:cNvPr id="154" name="Interface"/>
          <p:cNvSpPr txBox="1"/>
          <p:nvPr/>
        </p:nvSpPr>
        <p:spPr>
          <a:xfrm>
            <a:off x="3231768" y="7071547"/>
            <a:ext cx="153974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Interface</a:t>
            </a:r>
          </a:p>
        </p:txBody>
      </p:sp>
      <p:sp>
        <p:nvSpPr>
          <p:cNvPr id="155" name="Extends"/>
          <p:cNvSpPr txBox="1"/>
          <p:nvPr/>
        </p:nvSpPr>
        <p:spPr>
          <a:xfrm>
            <a:off x="5642086" y="7071547"/>
            <a:ext cx="16553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Extends</a:t>
            </a:r>
          </a:p>
        </p:txBody>
      </p:sp>
      <p:sp>
        <p:nvSpPr>
          <p:cNvPr id="156" name="Implement"/>
          <p:cNvSpPr txBox="1"/>
          <p:nvPr/>
        </p:nvSpPr>
        <p:spPr>
          <a:xfrm>
            <a:off x="7771866" y="7071547"/>
            <a:ext cx="205448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Implement</a:t>
            </a:r>
          </a:p>
        </p:txBody>
      </p:sp>
      <p:sp>
        <p:nvSpPr>
          <p:cNvPr id="157" name="Persistence"/>
          <p:cNvSpPr txBox="1"/>
          <p:nvPr/>
        </p:nvSpPr>
        <p:spPr>
          <a:xfrm>
            <a:off x="3907659" y="9363398"/>
            <a:ext cx="319044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Persistence</a:t>
            </a:r>
          </a:p>
        </p:txBody>
      </p:sp>
      <p:sp>
        <p:nvSpPr>
          <p:cNvPr id="158" name="Mapper"/>
          <p:cNvSpPr txBox="1"/>
          <p:nvPr/>
        </p:nvSpPr>
        <p:spPr>
          <a:xfrm>
            <a:off x="8172427" y="9363398"/>
            <a:ext cx="186179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Mapper</a:t>
            </a:r>
          </a:p>
        </p:txBody>
      </p:sp>
      <p:sp>
        <p:nvSpPr>
          <p:cNvPr id="159" name="src/main/resources…"/>
          <p:cNvSpPr txBox="1"/>
          <p:nvPr/>
        </p:nvSpPr>
        <p:spPr>
          <a:xfrm>
            <a:off x="11796589" y="8951613"/>
            <a:ext cx="3629765" cy="137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src/main/resources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Mapper.xml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CRUD</a:t>
            </a:r>
          </a:p>
        </p:txBody>
      </p:sp>
      <p:sp>
        <p:nvSpPr>
          <p:cNvPr id="160" name="Encapsulates the application’s business logic"/>
          <p:cNvSpPr txBox="1"/>
          <p:nvPr/>
        </p:nvSpPr>
        <p:spPr>
          <a:xfrm>
            <a:off x="12616087" y="6210423"/>
            <a:ext cx="5170401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Encapsulates the application’s business logic</a:t>
            </a:r>
          </a:p>
        </p:txBody>
      </p:sp>
      <p:sp>
        <p:nvSpPr>
          <p:cNvPr id="161" name="Database"/>
          <p:cNvSpPr txBox="1"/>
          <p:nvPr/>
        </p:nvSpPr>
        <p:spPr>
          <a:xfrm>
            <a:off x="2720142" y="12174461"/>
            <a:ext cx="223538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Database</a:t>
            </a:r>
          </a:p>
        </p:txBody>
      </p:sp>
      <p:sp>
        <p:nvSpPr>
          <p:cNvPr id="162" name="Model"/>
          <p:cNvSpPr txBox="1"/>
          <p:nvPr/>
        </p:nvSpPr>
        <p:spPr>
          <a:xfrm>
            <a:off x="9817364" y="12104590"/>
            <a:ext cx="240449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Model</a:t>
            </a:r>
          </a:p>
        </p:txBody>
      </p:sp>
      <p:sp>
        <p:nvSpPr>
          <p:cNvPr id="163" name="Consistent with the attribute value in database"/>
          <p:cNvSpPr txBox="1"/>
          <p:nvPr/>
        </p:nvSpPr>
        <p:spPr>
          <a:xfrm>
            <a:off x="16486815" y="11692805"/>
            <a:ext cx="3380853" cy="137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Consistent with the attribute value in database</a:t>
            </a:r>
          </a:p>
        </p:txBody>
      </p:sp>
      <p:sp>
        <p:nvSpPr>
          <p:cNvPr id="164" name="View layer"/>
          <p:cNvSpPr txBox="1"/>
          <p:nvPr/>
        </p:nvSpPr>
        <p:spPr>
          <a:xfrm>
            <a:off x="12327639" y="1968634"/>
            <a:ext cx="256766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View layer</a:t>
            </a:r>
          </a:p>
        </p:txBody>
      </p:sp>
      <p:sp>
        <p:nvSpPr>
          <p:cNvPr id="165" name="Users"/>
          <p:cNvSpPr txBox="1"/>
          <p:nvPr/>
        </p:nvSpPr>
        <p:spPr>
          <a:xfrm>
            <a:off x="7935399" y="2345977"/>
            <a:ext cx="139980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Users</a:t>
            </a:r>
          </a:p>
        </p:txBody>
      </p:sp>
      <p:sp>
        <p:nvSpPr>
          <p:cNvPr id="166" name="Controller layer"/>
          <p:cNvSpPr txBox="1"/>
          <p:nvPr/>
        </p:nvSpPr>
        <p:spPr>
          <a:xfrm>
            <a:off x="11891016" y="3723720"/>
            <a:ext cx="28792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Controller layer</a:t>
            </a:r>
          </a:p>
        </p:txBody>
      </p:sp>
      <p:sp>
        <p:nvSpPr>
          <p:cNvPr id="167" name="Service layer"/>
          <p:cNvSpPr txBox="1"/>
          <p:nvPr/>
        </p:nvSpPr>
        <p:spPr>
          <a:xfrm>
            <a:off x="19917247" y="6580124"/>
            <a:ext cx="287928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Service layer</a:t>
            </a:r>
          </a:p>
        </p:txBody>
      </p:sp>
      <p:sp>
        <p:nvSpPr>
          <p:cNvPr id="168" name="DAO layer"/>
          <p:cNvSpPr txBox="1"/>
          <p:nvPr/>
        </p:nvSpPr>
        <p:spPr>
          <a:xfrm>
            <a:off x="20124839" y="9363399"/>
            <a:ext cx="287928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DAO layer</a:t>
            </a:r>
          </a:p>
        </p:txBody>
      </p:sp>
      <p:sp>
        <p:nvSpPr>
          <p:cNvPr id="169" name="Model layer"/>
          <p:cNvSpPr txBox="1"/>
          <p:nvPr/>
        </p:nvSpPr>
        <p:spPr>
          <a:xfrm>
            <a:off x="20362233" y="12174462"/>
            <a:ext cx="240449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Model layer</a:t>
            </a:r>
          </a:p>
        </p:txBody>
      </p:sp>
      <p:sp>
        <p:nvSpPr>
          <p:cNvPr id="170" name="Type: Application Architecture"/>
          <p:cNvSpPr txBox="1"/>
          <p:nvPr/>
        </p:nvSpPr>
        <p:spPr>
          <a:xfrm>
            <a:off x="15691104" y="909658"/>
            <a:ext cx="8474875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rPr lang="en-US" b="1" dirty="0" err="1"/>
              <a:t>UniPath</a:t>
            </a:r>
            <a:r>
              <a:rPr lang="en-US" b="1" dirty="0"/>
              <a:t> Application</a:t>
            </a:r>
          </a:p>
          <a:p>
            <a:r>
              <a:rPr lang="en-US" b="1" dirty="0"/>
              <a:t>Type: Application Architecture</a:t>
            </a:r>
          </a:p>
          <a:p>
            <a:r>
              <a:rPr lang="en-US" b="1" dirty="0"/>
              <a:t>View: Logical view</a:t>
            </a:r>
          </a:p>
          <a:p>
            <a:r>
              <a:rPr lang="en-US" b="1" dirty="0"/>
              <a:t>Style: Layered Architecture Pattern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21-11-09 at 4.00.33 PM.png" descr="Screen Shot 2021-11-09 at 4.00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767" y="633088"/>
            <a:ext cx="22004466" cy="1219849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ontroller"/>
          <p:cNvSpPr txBox="1"/>
          <p:nvPr/>
        </p:nvSpPr>
        <p:spPr>
          <a:xfrm>
            <a:off x="17436540" y="2904680"/>
            <a:ext cx="365837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Controller</a:t>
            </a:r>
          </a:p>
        </p:txBody>
      </p:sp>
      <p:sp>
        <p:nvSpPr>
          <p:cNvPr id="176" name="Model"/>
          <p:cNvSpPr txBox="1"/>
          <p:nvPr/>
        </p:nvSpPr>
        <p:spPr>
          <a:xfrm>
            <a:off x="12358217" y="4168342"/>
            <a:ext cx="172238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Model</a:t>
            </a:r>
          </a:p>
        </p:txBody>
      </p:sp>
      <p:sp>
        <p:nvSpPr>
          <p:cNvPr id="177" name="Model"/>
          <p:cNvSpPr txBox="1"/>
          <p:nvPr/>
        </p:nvSpPr>
        <p:spPr>
          <a:xfrm>
            <a:off x="7303568" y="5829824"/>
            <a:ext cx="2000733" cy="55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t>Model</a:t>
            </a:r>
          </a:p>
        </p:txBody>
      </p:sp>
      <p:sp>
        <p:nvSpPr>
          <p:cNvPr id="178" name="Front…"/>
          <p:cNvSpPr txBox="1"/>
          <p:nvPr/>
        </p:nvSpPr>
        <p:spPr>
          <a:xfrm>
            <a:off x="5478279" y="2698787"/>
            <a:ext cx="270733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Front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Controller</a:t>
            </a:r>
          </a:p>
        </p:txBody>
      </p:sp>
      <p:sp>
        <p:nvSpPr>
          <p:cNvPr id="179" name="View…"/>
          <p:cNvSpPr txBox="1"/>
          <p:nvPr/>
        </p:nvSpPr>
        <p:spPr>
          <a:xfrm>
            <a:off x="5267669" y="10257359"/>
            <a:ext cx="270733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View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Template</a:t>
            </a:r>
          </a:p>
        </p:txBody>
      </p:sp>
      <p:sp>
        <p:nvSpPr>
          <p:cNvPr id="180" name="Incoming…"/>
          <p:cNvSpPr txBox="1"/>
          <p:nvPr/>
        </p:nvSpPr>
        <p:spPr>
          <a:xfrm>
            <a:off x="1729524" y="1364921"/>
            <a:ext cx="270733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Incoming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Request</a:t>
            </a:r>
          </a:p>
        </p:txBody>
      </p:sp>
      <p:sp>
        <p:nvSpPr>
          <p:cNvPr id="181" name="Return…"/>
          <p:cNvSpPr txBox="1"/>
          <p:nvPr/>
        </p:nvSpPr>
        <p:spPr>
          <a:xfrm>
            <a:off x="1729524" y="4290066"/>
            <a:ext cx="2707339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Return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Response</a:t>
            </a:r>
          </a:p>
        </p:txBody>
      </p:sp>
      <p:sp>
        <p:nvSpPr>
          <p:cNvPr id="182" name="Delegate…"/>
          <p:cNvSpPr txBox="1"/>
          <p:nvPr/>
        </p:nvSpPr>
        <p:spPr>
          <a:xfrm>
            <a:off x="10930746" y="1715939"/>
            <a:ext cx="3658376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Delegate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Request</a:t>
            </a:r>
          </a:p>
        </p:txBody>
      </p:sp>
      <p:sp>
        <p:nvSpPr>
          <p:cNvPr id="183" name="Delegate…"/>
          <p:cNvSpPr txBox="1"/>
          <p:nvPr/>
        </p:nvSpPr>
        <p:spPr>
          <a:xfrm>
            <a:off x="11089710" y="4975154"/>
            <a:ext cx="3340449" cy="137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Delegate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rendering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of response</a:t>
            </a:r>
          </a:p>
        </p:txBody>
      </p:sp>
      <p:sp>
        <p:nvSpPr>
          <p:cNvPr id="184" name="Return…"/>
          <p:cNvSpPr txBox="1"/>
          <p:nvPr/>
        </p:nvSpPr>
        <p:spPr>
          <a:xfrm>
            <a:off x="2937060" y="7524143"/>
            <a:ext cx="2510897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Return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Control</a:t>
            </a:r>
          </a:p>
        </p:txBody>
      </p:sp>
      <p:sp>
        <p:nvSpPr>
          <p:cNvPr id="185" name="Render…"/>
          <p:cNvSpPr txBox="1"/>
          <p:nvPr/>
        </p:nvSpPr>
        <p:spPr>
          <a:xfrm>
            <a:off x="8497027" y="7524143"/>
            <a:ext cx="2510897" cy="96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Render</a:t>
            </a:r>
          </a:p>
          <a:p>
            <a: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Response</a:t>
            </a:r>
          </a:p>
        </p:txBody>
      </p:sp>
      <p:sp>
        <p:nvSpPr>
          <p:cNvPr id="186" name="Type: Application Architecture"/>
          <p:cNvSpPr txBox="1"/>
          <p:nvPr/>
        </p:nvSpPr>
        <p:spPr>
          <a:xfrm>
            <a:off x="9698778" y="200583"/>
            <a:ext cx="654823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r>
              <a:rPr lang="en-US" b="1" dirty="0" err="1"/>
              <a:t>UniPath</a:t>
            </a:r>
            <a:r>
              <a:rPr lang="en-US" b="1" dirty="0"/>
              <a:t> Application</a:t>
            </a:r>
          </a:p>
          <a:p>
            <a:r>
              <a:rPr lang="en-US" b="1" dirty="0"/>
              <a:t>Type: Application Architecture</a:t>
            </a:r>
          </a:p>
          <a:p>
            <a:r>
              <a:rPr lang="en-US" b="1" dirty="0"/>
              <a:t>View: Process view</a:t>
            </a:r>
          </a:p>
          <a:p>
            <a:r>
              <a:rPr lang="en-US" b="1" dirty="0"/>
              <a:t>Style: Model View Controller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r="4551"/>
          <a:stretch>
            <a:fillRect/>
          </a:stretch>
        </p:blipFill>
        <p:spPr>
          <a:xfrm>
            <a:off x="2157984" y="365760"/>
            <a:ext cx="18501360" cy="1233424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739" y="2140451"/>
            <a:ext cx="3786704" cy="2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84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5</cp:revision>
  <dcterms:modified xsi:type="dcterms:W3CDTF">2022-02-07T21:15:27Z</dcterms:modified>
</cp:coreProperties>
</file>