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22C5-EA74-49F3-ABEE-6B8D6FB006D4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0275F-D862-4691-A1EE-1F074FE33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0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5D3A-B730-4E94-9987-42622BDE9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4E3E8-4C17-4DE9-B4EF-8F31AD9BB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740A2-66D6-450E-85AB-E5E83AC32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2592-E36E-41D8-BB23-BA1C6A2A410E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21D0B-33F9-488F-9432-940308E24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AF927-090E-460A-89DB-28BF908E5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5C16-9819-4C80-B314-C80ADA487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60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9B4A-1522-4731-BD9D-B8050BE3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8463F-FC1C-41F1-B76C-1799D7340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7BF0B-C417-4830-8D6B-A62D0CE4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2592-E36E-41D8-BB23-BA1C6A2A410E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F990B-49E5-45D8-B1AF-F6A082BA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E1B26-E511-4AC4-8101-AC3E0830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5C16-9819-4C80-B314-C80ADA487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15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AA06AC-4B0D-4387-A0A9-88F21EAFE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19A6F-A4E1-4609-BEEA-7322514B5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15400-BB3B-4E83-A392-F60EDDB4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2592-E36E-41D8-BB23-BA1C6A2A410E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7E607-E463-4456-A30A-FD08570A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8E335-D4DD-49A8-B06B-1CEE130B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5C16-9819-4C80-B314-C80ADA487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6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AFC1-AC4C-4F5D-8CB8-67C0B8A6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3405-354D-4E0C-99D9-9ABC01F5F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ED043-A017-4762-97D9-AF279FAD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2592-E36E-41D8-BB23-BA1C6A2A410E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9D408-4459-48D8-9C8C-7A6D16BB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F64D4-491C-4954-9040-6930DC49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5C16-9819-4C80-B314-C80ADA487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95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27DA0-F02E-4A62-BBB6-13FC791C3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7157A-25A2-408C-ACF2-9C9B9ACD8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13C9C-1D48-4DBE-AFD3-1372BCE2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2592-E36E-41D8-BB23-BA1C6A2A410E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6E2E3-7B2A-487C-8026-2F388A74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CF247-3AF4-4ADF-89D1-9E482C54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5C16-9819-4C80-B314-C80ADA487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20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1380-4821-414A-B12F-F3141C8A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994FC-53FE-4EC5-BD02-BBE721FA6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E1164-6B8A-4A7E-9FE3-94EFD2231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42EB2-F556-4526-9786-7F65CD70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2592-E36E-41D8-BB23-BA1C6A2A410E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E13A0-D028-4A7E-8849-F195BC9C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6B599-620D-45CA-8EEF-2BC62ECB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5C16-9819-4C80-B314-C80ADA487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90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4061-083E-4C2B-8F81-0648164B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B39C2-86D6-410C-BBCF-746328965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449F1-6670-40E5-9924-9E5AC4DFD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303F6B-1D7D-4BF4-920A-A1E72BD74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0F259-50D7-4C33-9FB7-498793E35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1F1DE-9D69-4F1D-9AB9-B772E1E2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2592-E36E-41D8-BB23-BA1C6A2A410E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61C48-2D2C-493F-919C-64C4962C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2E299-D4D8-4AE3-BCEC-F5CED893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5C16-9819-4C80-B314-C80ADA487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05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E124-0550-428C-A588-5BB4C9C7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E5BDA-5567-4209-B5FE-571198AB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2592-E36E-41D8-BB23-BA1C6A2A410E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5C49A-0C2A-49FA-93FD-B31B0EE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664A0-A801-41E5-B95F-0EEA7FE2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5C16-9819-4C80-B314-C80ADA487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88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A9C68-9628-4735-8521-BA2DFA04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2592-E36E-41D8-BB23-BA1C6A2A410E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1D4FE-0CBE-4A08-8CAD-E1477D66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F8A7C-6077-4465-AEED-B1F697C5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5C16-9819-4C80-B314-C80ADA487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01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220A-1444-44C7-9662-26E50E66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ACBF6-2849-45F1-8ADE-D2C1567B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E8E2D-2AD5-42D1-8EF6-DA8988B48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16C93-D031-42D5-AF8C-35D767034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2592-E36E-41D8-BB23-BA1C6A2A410E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17CF9-06E4-473C-A24A-80A0F67D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AB3EC-B50F-45F5-B7D0-9496C7D29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5C16-9819-4C80-B314-C80ADA487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59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0B0E-CBAC-4448-B08F-26D1A4AB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E0B2D4-80EB-4F4C-9C9E-56E65F474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2317D-A3CE-41EA-8421-DA5073A92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ECBB2-686A-4608-B2D6-8CBE4350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2592-E36E-41D8-BB23-BA1C6A2A410E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4989F-8349-47DB-874D-A2579DB4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293E6-0CFC-4204-8C40-295053A3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5C16-9819-4C80-B314-C80ADA487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41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9D0E6-62C4-48E2-8E64-1E4E1AA3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834BD-C5A5-4F63-9559-22A76830C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45A5E-BB36-455E-AE59-D53D1BEBB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A2592-E36E-41D8-BB23-BA1C6A2A410E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009E0-6934-4823-908D-779967016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0F358-9858-4C13-B459-1C6ED2CDB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A5C16-9819-4C80-B314-C80ADA487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84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386656-0510-4158-9601-347A58F71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265"/>
            <a:ext cx="12192000" cy="677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8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C380B2-74B7-4BFE-A7DC-55270ECEF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41" y="0"/>
            <a:ext cx="1188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8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D44737-AADA-481B-B284-5EB26CCC57D5}"/>
              </a:ext>
            </a:extLst>
          </p:cNvPr>
          <p:cNvSpPr txBox="1"/>
          <p:nvPr/>
        </p:nvSpPr>
        <p:spPr>
          <a:xfrm>
            <a:off x="343948" y="746620"/>
            <a:ext cx="111573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Ratings feature won’t be needed in the latest iteration.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Ads table won’t be needed in the latest iteration.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Loan table won’t be needed in the latest iteration.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E9F76-29A4-4414-B3AE-A0F8B1D98459}"/>
              </a:ext>
            </a:extLst>
          </p:cNvPr>
          <p:cNvSpPr txBox="1"/>
          <p:nvPr/>
        </p:nvSpPr>
        <p:spPr>
          <a:xfrm>
            <a:off x="461395" y="159283"/>
            <a:ext cx="8992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Revision Notes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3082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Bagul, sanket Mukund</dc:creator>
  <cp:lastModifiedBy>Bagul, sanket Mukund</cp:lastModifiedBy>
  <cp:revision>4</cp:revision>
  <dcterms:created xsi:type="dcterms:W3CDTF">2022-02-21T02:13:43Z</dcterms:created>
  <dcterms:modified xsi:type="dcterms:W3CDTF">2022-02-22T01:31:38Z</dcterms:modified>
</cp:coreProperties>
</file>