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9A69-473F-4F7E-A202-1283DD271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25371-B1CA-4905-B407-1D76CEBF6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9A156-F634-4448-8AA8-2C99A584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D7D3-271E-411D-AF6E-4356972155B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0F291-4F8A-49CE-8403-CD72BA27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BBE1B-D921-4EBA-97B9-A4AD59AA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CFA4-7203-4054-88FC-A4AA788C9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34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ECB2-A5F9-4DC4-BDF6-1CB65294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6E0C3-53A7-4554-B3D9-63A6DBF0D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B4FE3-7912-4FFF-8B12-38A755C2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D7D3-271E-411D-AF6E-4356972155B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1CB12-D806-424F-8D73-34D95A56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CD5C9-5344-4811-BE55-1DE1E31A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CFA4-7203-4054-88FC-A4AA788C9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34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D82F5-5A7D-46A0-8EAA-8FDB09C38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A6C75-2E0E-403F-8B34-DFC259570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B43FC-0374-4402-A89E-9772525C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D7D3-271E-411D-AF6E-4356972155B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CB67F-C17B-459A-A84A-B23A05C9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E37AB-D26A-4532-82AA-7CA836DB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CFA4-7203-4054-88FC-A4AA788C9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50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C2DC-17A4-4274-A60A-354514FA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99D1-3F24-48B6-8535-69BE5E5B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B240B-341E-417F-9199-BCFB5D7F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D7D3-271E-411D-AF6E-4356972155B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5CB48-BABB-4EBA-AF78-3B21CECC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0DAFA-12DF-420D-9C5B-4B3413C4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CFA4-7203-4054-88FC-A4AA788C9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50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9CC4-7245-46D7-BBA0-5423E9E1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EB6C9-6B68-4128-AEA4-1D72B7BAF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AC190-081C-4EB3-8DE4-85FC8C62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D7D3-271E-411D-AF6E-4356972155B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694EB-D7C7-44CA-8F4C-4A3510AF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7D9D1-BF05-4E85-9AAA-15C880AF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CFA4-7203-4054-88FC-A4AA788C9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20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A6A8-8BFC-4C4C-AC30-38EE3E4D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141C8-A9A0-40C1-B3E8-D6AA310E4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70153-2FE1-408E-8B5F-8CF3D72E4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C5E7A-2D97-4ACA-BDD6-E31597BE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D7D3-271E-411D-AF6E-4356972155B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8DB27-CCB7-49E8-A4C5-F968E2E3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E7129-C9E0-4F72-880F-35F25A6D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CFA4-7203-4054-88FC-A4AA788C9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80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FE15-0921-4BAF-90C3-46D539ED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5635A-AC00-49ED-995E-63F931641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EA3BC-0FB5-449E-A2B0-19E70F771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8E56C-DB00-43FB-99CF-C12197EE0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B58B0-A109-4265-AA62-E53E51F74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EEC2B-E38B-4D58-AA9A-272B7BB4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D7D3-271E-411D-AF6E-4356972155B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FAD7F-8F69-491C-BB7E-21D38462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2024F-A3EC-4BE5-9047-0580E460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CFA4-7203-4054-88FC-A4AA788C9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54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DF55-ABED-44B3-BCBB-0C55A621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BA757-ABEF-4D8D-BB3B-0CC19EE3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D7D3-271E-411D-AF6E-4356972155B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F3AF6-2AE9-4E09-92E0-397A5930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F14A3-7146-44A8-B939-952D5A50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CFA4-7203-4054-88FC-A4AA788C9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96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DD407-5C15-4E44-8CC2-9CCC7CAC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D7D3-271E-411D-AF6E-4356972155B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8FD6A-F433-4334-BF7C-35968540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B7E29-B1DF-49C5-8BF9-5BEE255D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CFA4-7203-4054-88FC-A4AA788C9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86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5103-3802-41FD-912F-FBE7A3D8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30514-D5BA-4087-9513-072E0EF7D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A3A37-236B-4191-AA9E-AFCA552BF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80ECE-FD85-4C83-828F-6181CBC9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D7D3-271E-411D-AF6E-4356972155B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EE8E6-6ECA-4C11-9004-30C55BDA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B7481-5E66-40E9-974D-5F8B8F34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CFA4-7203-4054-88FC-A4AA788C9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91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322B-6D1B-47FD-A3ED-6C61255E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F7A6D9-E162-4BA4-9FA4-F69EC5ABB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28C77-5915-48BB-B12A-A0318EA2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9DEAF-9D8B-43D9-80EB-300B94E7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D7D3-271E-411D-AF6E-4356972155B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BA106-56D7-4897-9301-4A0D0DD7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AF531-3DB8-442E-9DD9-A96AE941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CFA4-7203-4054-88FC-A4AA788C9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07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03A99-5F63-4751-AD8E-9ACE7BDC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F2721-6355-4E98-8EFA-D8D52A79F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E771E-C0B8-4016-9EE1-0857CD31F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1D7D3-271E-411D-AF6E-4356972155B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89C8F-E874-4626-8D78-D6AC148BE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06822-1CF6-4C19-97E6-C1421A2B9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DCFA4-7203-4054-88FC-A4AA788C9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19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A014CB-9683-4454-B165-4B510520A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" y="0"/>
            <a:ext cx="12136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7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066618-82F4-4ACE-A53D-B3E579300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9"/>
            <a:ext cx="12192000" cy="685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4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D44737-AADA-481B-B284-5EB26CCC57D5}"/>
              </a:ext>
            </a:extLst>
          </p:cNvPr>
          <p:cNvSpPr txBox="1"/>
          <p:nvPr/>
        </p:nvSpPr>
        <p:spPr>
          <a:xfrm>
            <a:off x="343948" y="746620"/>
            <a:ext cx="11157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Ratings feature won’t be needed in the latest iteration.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Ads table won’t be needed in the latest iteration.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Loan table won’t be needed in the latest iteration.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E9F76-29A4-4414-B3AE-A0F8B1D98459}"/>
              </a:ext>
            </a:extLst>
          </p:cNvPr>
          <p:cNvSpPr txBox="1"/>
          <p:nvPr/>
        </p:nvSpPr>
        <p:spPr>
          <a:xfrm>
            <a:off x="461395" y="159283"/>
            <a:ext cx="8992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Revision Notes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3082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Bagul, sanket Mukund</dc:creator>
  <cp:lastModifiedBy>Bagul, sanket Mukund</cp:lastModifiedBy>
  <cp:revision>2</cp:revision>
  <dcterms:created xsi:type="dcterms:W3CDTF">2022-04-16T03:36:49Z</dcterms:created>
  <dcterms:modified xsi:type="dcterms:W3CDTF">2022-04-16T03:48:52Z</dcterms:modified>
</cp:coreProperties>
</file>