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Oswald" panose="020B0604020202020204" charset="0"/>
      <p:regular r:id="rId14"/>
      <p:bold r:id="rId15"/>
    </p:embeddedFont>
    <p:embeddedFont>
      <p:font typeface="Averag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" y="3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8689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370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0704018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0704018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64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70704018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70704018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2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7cad3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7cad32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4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9ded5e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9ded5e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06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70704018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70704018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6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7070401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70704018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9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939519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939519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0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ed5f23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ed5f23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7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70704018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70704018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51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ed5f233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ed5f233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6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-127675" y="7326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UniPath Github Repository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72375" y="4364601"/>
            <a:ext cx="12312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Team-3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 CS691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0025" y="4039800"/>
            <a:ext cx="216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- 3</a:t>
            </a:r>
            <a:endParaRPr sz="16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CS691</a:t>
            </a:r>
            <a:endParaRPr sz="16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86675" y="16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739125"/>
            <a:ext cx="7212767" cy="4140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00" y="1095150"/>
            <a:ext cx="84318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138750" y="22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42625" y="533925"/>
            <a:ext cx="7852200" cy="11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to our github repository: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4350" y="2314575"/>
            <a:ext cx="758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https://github.com/Shazia6/UniPath.git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6925" y="3339625"/>
            <a:ext cx="6898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❖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Anyone with this link can gain access to our project on Github, the repository is public.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Steps: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1.Go to IntelliJ -&gt; File -&gt; New -&gt; Project from Version Control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Enter the URL -&gt; Clone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2.Click IntelliJ IDEA -&gt; Maven</a:t>
            </a: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Change “User settings file” “Local repository”</a:t>
            </a: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3.Go to Application.yml -&gt; change “username” “password”</a:t>
            </a:r>
            <a:endParaRPr sz="26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4.Click File -&gt; Project Structure -&gt; Project -&gt; Choose SDK 1.8</a:t>
            </a:r>
            <a:endParaRPr sz="26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our Project: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151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Repository: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5" y="1158117"/>
            <a:ext cx="8649450" cy="2827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R1</a:t>
            </a:r>
            <a:r>
              <a:rPr lang="en" dirty="0" smtClean="0"/>
              <a:t> </a:t>
            </a:r>
            <a:r>
              <a:rPr lang="en" dirty="0"/>
              <a:t>Folder: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" y="1388496"/>
            <a:ext cx="5822185" cy="3162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Final-Presentation folder: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" y="1770175"/>
            <a:ext cx="8839199" cy="24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Source-Code folder: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Folders: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" y="1328575"/>
            <a:ext cx="7239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Average</vt:lpstr>
      <vt:lpstr>Arial</vt:lpstr>
      <vt:lpstr>Slate</vt:lpstr>
      <vt:lpstr>         UniPath Github Repository</vt:lpstr>
      <vt:lpstr>The link to our github repository:</vt:lpstr>
      <vt:lpstr>Installation Steps:  1.Go to IntelliJ -&gt; File -&gt; New -&gt; Project from Version Control Enter the URL -&gt; Clone  2.Click IntelliJ IDEA -&gt; Maven Change “User settings file” “Local repository”  3.Go to Application.yml -&gt; change “username” “password”  4.Click File -&gt; Project Structure -&gt; Project -&gt; Choose SDK 1.8</vt:lpstr>
      <vt:lpstr>Description of our Project:</vt:lpstr>
      <vt:lpstr>Overview of our Repository:</vt:lpstr>
      <vt:lpstr>R1 Folder:</vt:lpstr>
      <vt:lpstr>Final-Presentation folder:</vt:lpstr>
      <vt:lpstr>Source-Code folder:</vt:lpstr>
      <vt:lpstr>Folders:</vt:lpstr>
      <vt:lpstr>Code:</vt:lpstr>
      <vt:lpstr>Code: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UniPath Github Repository</dc:title>
  <cp:lastModifiedBy>Microsoft account</cp:lastModifiedBy>
  <cp:revision>2</cp:revision>
  <dcterms:modified xsi:type="dcterms:W3CDTF">2022-02-21T23:41:58Z</dcterms:modified>
</cp:coreProperties>
</file>