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6B2B0-95B8-4EED-A70E-441DCD3019FA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E1E85-3D1F-40F9-B320-8B9B420A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2C13A-AE32-4AE9-8CAC-0A6540DE6C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3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5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1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AB3A-810F-4DAB-8280-E15B7B9088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70F3-90B8-41B3-AC16-C5F88D6AA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UniPath</a:t>
            </a:r>
            <a:endParaRPr lang="en-US" dirty="0"/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xmlns="" id="{7F956F42-0142-AE46-857F-B38E73F0E42A}"/>
              </a:ext>
            </a:extLst>
          </p:cNvPr>
          <p:cNvSpPr/>
          <p:nvPr/>
        </p:nvSpPr>
        <p:spPr>
          <a:xfrm>
            <a:off x="5042189" y="97667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Payment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A49BAA-2901-E94C-B812-36D7F51E5154}"/>
              </a:ext>
            </a:extLst>
          </p:cNvPr>
          <p:cNvSpPr txBox="1"/>
          <p:nvPr/>
        </p:nvSpPr>
        <p:spPr>
          <a:xfrm>
            <a:off x="1157701" y="668010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56B32A-235C-8F48-A25E-61916EC6CF37}"/>
              </a:ext>
            </a:extLst>
          </p:cNvPr>
          <p:cNvSpPr txBox="1"/>
          <p:nvPr/>
        </p:nvSpPr>
        <p:spPr>
          <a:xfrm>
            <a:off x="244291" y="5578079"/>
            <a:ext cx="147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Manager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1FB3C80-ED56-7E4D-945C-7BB4C7E8C0F6}"/>
              </a:ext>
            </a:extLst>
          </p:cNvPr>
          <p:cNvCxnSpPr>
            <a:cxnSpLocks/>
          </p:cNvCxnSpPr>
          <p:nvPr/>
        </p:nvCxnSpPr>
        <p:spPr>
          <a:xfrm flipH="1" flipV="1">
            <a:off x="1887358" y="940641"/>
            <a:ext cx="4045766" cy="2652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5929129-1365-944E-9BE0-51DF72DD82FC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1718804" y="4044763"/>
            <a:ext cx="3323385" cy="1856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E54397C-4DDB-FC4B-9979-60B715290730}"/>
              </a:ext>
            </a:extLst>
          </p:cNvPr>
          <p:cNvSpPr txBox="1"/>
          <p:nvPr/>
        </p:nvSpPr>
        <p:spPr>
          <a:xfrm rot="1934320">
            <a:off x="2090376" y="2090883"/>
            <a:ext cx="2593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Provide living supplies and necessities</a:t>
            </a:r>
          </a:p>
          <a:p>
            <a:pPr marL="285750" indent="-285750">
              <a:buFontTx/>
              <a:buChar char="-"/>
            </a:pPr>
            <a:r>
              <a:rPr lang="en-US" sz="1400"/>
              <a:t>Map/GPS Services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F47B1C6-59C5-9A43-A31A-893FA1E8F99D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>
            <a:off x="5991759" y="1762121"/>
            <a:ext cx="52753" cy="18488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B2F07E2-1F24-4547-BEC1-0A0321844518}"/>
              </a:ext>
            </a:extLst>
          </p:cNvPr>
          <p:cNvSpPr txBox="1"/>
          <p:nvPr/>
        </p:nvSpPr>
        <p:spPr>
          <a:xfrm rot="5400000">
            <a:off x="5492654" y="2693976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Process Payments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xmlns="" id="{F73AF547-8CD8-714E-ABA2-EE5E109A8487}"/>
              </a:ext>
            </a:extLst>
          </p:cNvPr>
          <p:cNvSpPr/>
          <p:nvPr/>
        </p:nvSpPr>
        <p:spPr>
          <a:xfrm>
            <a:off x="5034975" y="590124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 Media Portals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0A398E4-1414-EA42-998E-AF4B1B92ECD0}"/>
              </a:ext>
            </a:extLst>
          </p:cNvPr>
          <p:cNvCxnSpPr>
            <a:cxnSpLocks/>
            <a:stCxn id="2" idx="2"/>
            <a:endCxn id="24" idx="3"/>
          </p:cNvCxnSpPr>
          <p:nvPr/>
        </p:nvCxnSpPr>
        <p:spPr>
          <a:xfrm flipH="1">
            <a:off x="5984545" y="4478517"/>
            <a:ext cx="59967" cy="142272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99AC7EE-FC4E-844C-8400-5B01D12C962A}"/>
              </a:ext>
            </a:extLst>
          </p:cNvPr>
          <p:cNvSpPr txBox="1"/>
          <p:nvPr/>
        </p:nvSpPr>
        <p:spPr>
          <a:xfrm rot="5400000">
            <a:off x="5468576" y="5099680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Display Ads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6678234-40B5-2D4F-B87A-4FF2991CAD81}"/>
              </a:ext>
            </a:extLst>
          </p:cNvPr>
          <p:cNvSpPr txBox="1"/>
          <p:nvPr/>
        </p:nvSpPr>
        <p:spPr>
          <a:xfrm>
            <a:off x="4075660" y="161952"/>
            <a:ext cx="393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UniPath</a:t>
            </a:r>
            <a:endParaRPr lang="en-US" sz="2400"/>
          </a:p>
          <a:p>
            <a:pPr algn="ctr"/>
            <a:r>
              <a:rPr lang="en-US" sz="2400"/>
              <a:t>Context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490CE41C-D702-C648-8578-52235CDDACCF}"/>
              </a:ext>
            </a:extLst>
          </p:cNvPr>
          <p:cNvGrpSpPr/>
          <p:nvPr/>
        </p:nvGrpSpPr>
        <p:grpSpPr>
          <a:xfrm>
            <a:off x="1478827" y="77268"/>
            <a:ext cx="414549" cy="537369"/>
            <a:chOff x="935472" y="1852219"/>
            <a:chExt cx="414549" cy="537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CBAE93C5-E5F1-E94D-8E8D-06A3BEA36019}"/>
                </a:ext>
              </a:extLst>
            </p:cNvPr>
            <p:cNvCxnSpPr>
              <a:stCxn id="4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5E5981E-FE56-284C-BDF3-EBB52837B5A4}"/>
                </a:ext>
              </a:extLst>
            </p:cNvPr>
            <p:cNvCxnSpPr>
              <a:stCxn id="40" idx="4"/>
              <a:endCxn id="4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7FF4CB4-674C-F541-97DF-5D772701F3F1}"/>
              </a:ext>
            </a:extLst>
          </p:cNvPr>
          <p:cNvGrpSpPr/>
          <p:nvPr/>
        </p:nvGrpSpPr>
        <p:grpSpPr>
          <a:xfrm>
            <a:off x="64960" y="5639528"/>
            <a:ext cx="414549" cy="537369"/>
            <a:chOff x="935472" y="1852219"/>
            <a:chExt cx="414549" cy="5373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D237F0D4-54E9-DB42-A527-51FB986620B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742ED66C-94BF-DB42-9577-B1A95A99B5B9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7719E410-BA0D-BD4D-BE72-8A45DF2FC83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58EF4AA9-490A-3348-9ABB-B4EFB1B19B09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A89FAC34-D1FA-0645-9B84-3B52FED93835}"/>
                </a:ext>
              </a:extLst>
            </p:cNvPr>
            <p:cNvCxnSpPr>
              <a:stCxn id="48" idx="4"/>
              <a:endCxn id="4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CEE67323-E989-A34F-BAD7-11E4F541DBEE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3DD7AE8A-1804-DB41-A1B4-E4C728D0ED38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ound Diagonal Corner Rectangle 54">
            <a:extLst>
              <a:ext uri="{FF2B5EF4-FFF2-40B4-BE49-F238E27FC236}">
                <a16:creationId xmlns:a16="http://schemas.microsoft.com/office/drawing/2014/main" xmlns="" id="{C4FCCCF0-59C7-0C4B-9727-544DBB805D1B}"/>
              </a:ext>
            </a:extLst>
          </p:cNvPr>
          <p:cNvSpPr/>
          <p:nvPr/>
        </p:nvSpPr>
        <p:spPr>
          <a:xfrm>
            <a:off x="9195214" y="5754373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GPS System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1455D95-7401-B540-916B-B96562F8E950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6986868" y="4434651"/>
            <a:ext cx="2208346" cy="171244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23DC740-3191-B749-908D-FD06346DAB1A}"/>
              </a:ext>
            </a:extLst>
          </p:cNvPr>
          <p:cNvSpPr txBox="1"/>
          <p:nvPr/>
        </p:nvSpPr>
        <p:spPr>
          <a:xfrm rot="2245281">
            <a:off x="6935800" y="4936942"/>
            <a:ext cx="204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- Locate quickest path to get to location in building</a:t>
            </a:r>
          </a:p>
        </p:txBody>
      </p: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xmlns="" id="{A7456525-13D1-044D-9D65-09E2255B86E1}"/>
              </a:ext>
            </a:extLst>
          </p:cNvPr>
          <p:cNvSpPr/>
          <p:nvPr/>
        </p:nvSpPr>
        <p:spPr>
          <a:xfrm>
            <a:off x="9149185" y="1692166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Supply Stores</a:t>
            </a:r>
          </a:p>
        </p:txBody>
      </p:sp>
      <p:sp>
        <p:nvSpPr>
          <p:cNvPr id="60" name="Round Diagonal Corner Rectangle 59">
            <a:extLst>
              <a:ext uri="{FF2B5EF4-FFF2-40B4-BE49-F238E27FC236}">
                <a16:creationId xmlns:a16="http://schemas.microsoft.com/office/drawing/2014/main" xmlns="" id="{7DE18933-7908-6B49-88B2-23950AF65FA5}"/>
              </a:ext>
            </a:extLst>
          </p:cNvPr>
          <p:cNvSpPr/>
          <p:nvPr/>
        </p:nvSpPr>
        <p:spPr>
          <a:xfrm>
            <a:off x="9587871" y="3522236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 System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3DFF06C-8E65-224F-A860-507E2DE183B8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7056181" y="2084890"/>
            <a:ext cx="2093004" cy="178426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D060D23F-6CA7-4645-8432-0EF17A408E4B}"/>
              </a:ext>
            </a:extLst>
          </p:cNvPr>
          <p:cNvCxnSpPr>
            <a:cxnSpLocks/>
            <a:stCxn id="2" idx="3"/>
            <a:endCxn id="60" idx="2"/>
          </p:cNvCxnSpPr>
          <p:nvPr/>
        </p:nvCxnSpPr>
        <p:spPr>
          <a:xfrm flipV="1">
            <a:off x="7046835" y="3914960"/>
            <a:ext cx="2541036" cy="1298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431808B-3CC5-4047-B536-30192DEACECD}"/>
              </a:ext>
            </a:extLst>
          </p:cNvPr>
          <p:cNvSpPr txBox="1"/>
          <p:nvPr/>
        </p:nvSpPr>
        <p:spPr>
          <a:xfrm rot="19113620">
            <a:off x="7562157" y="2288216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Order necessities and supplies needed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30EE728-F53C-3C48-ABDF-FD3557064092}"/>
              </a:ext>
            </a:extLst>
          </p:cNvPr>
          <p:cNvSpPr txBox="1"/>
          <p:nvPr/>
        </p:nvSpPr>
        <p:spPr>
          <a:xfrm rot="21436777">
            <a:off x="7662223" y="3591793"/>
            <a:ext cx="149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Provide a display of the building mapping the inside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DDC53A5E-D425-9045-906C-E8608CA85E4E}"/>
              </a:ext>
            </a:extLst>
          </p:cNvPr>
          <p:cNvGrpSpPr/>
          <p:nvPr/>
        </p:nvGrpSpPr>
        <p:grpSpPr>
          <a:xfrm>
            <a:off x="93621" y="3156876"/>
            <a:ext cx="414549" cy="537369"/>
            <a:chOff x="935472" y="1852219"/>
            <a:chExt cx="414549" cy="53736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1FD99B92-EE4E-8342-B64A-A52BB74C2D06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F9822C99-61C1-5C43-96BE-18D01B1A2414}"/>
                </a:ext>
              </a:extLst>
            </p:cNvPr>
            <p:cNvCxnSpPr>
              <a:stCxn id="76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7DC4BBD1-D186-AF48-A5CB-07FA72C3F66E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5AB7383C-D332-9B4A-AE26-C81D0759AB30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2CCF5575-2CE0-374C-8599-F8503DFF8723}"/>
                </a:ext>
              </a:extLst>
            </p:cNvPr>
            <p:cNvCxnSpPr>
              <a:stCxn id="76" idx="4"/>
              <a:endCxn id="76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44400513-6DBD-EB49-A277-83B3FF17B1F0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BC4A2E1A-4B3F-8540-9A11-B8A264CBD1A2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894F1D-9E07-DC44-A51B-D663527773C5}"/>
              </a:ext>
            </a:extLst>
          </p:cNvPr>
          <p:cNvSpPr txBox="1"/>
          <p:nvPr/>
        </p:nvSpPr>
        <p:spPr>
          <a:xfrm>
            <a:off x="-87127" y="3744422"/>
            <a:ext cx="108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 Sales Manager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16592323-7E88-AE49-9253-9167FA5445E5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1000947" y="4044763"/>
            <a:ext cx="4041242" cy="22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0F01081E-BF55-C24C-AA19-9A9AC4929912}"/>
              </a:ext>
            </a:extLst>
          </p:cNvPr>
          <p:cNvSpPr txBox="1"/>
          <p:nvPr/>
        </p:nvSpPr>
        <p:spPr>
          <a:xfrm rot="19750614">
            <a:off x="1505206" y="4752577"/>
            <a:ext cx="323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Manage user accounts(Students)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A49D5A38-02F1-8742-A047-A3429F836307}"/>
              </a:ext>
            </a:extLst>
          </p:cNvPr>
          <p:cNvSpPr txBox="1"/>
          <p:nvPr/>
        </p:nvSpPr>
        <p:spPr>
          <a:xfrm>
            <a:off x="909773" y="3541486"/>
            <a:ext cx="323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Manage advertisement space sales</a:t>
            </a:r>
          </a:p>
          <a:p>
            <a:pPr marL="285750" indent="-285750">
              <a:buFontTx/>
              <a:buChar char="-"/>
            </a:pPr>
            <a:r>
              <a:rPr lang="en-US" sz="1400"/>
              <a:t>Manage advertisement feed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49CC0CB-E7FC-4CA8-BF8E-B5A6C1BEEE21}"/>
              </a:ext>
            </a:extLst>
          </p:cNvPr>
          <p:cNvCxnSpPr>
            <a:cxnSpLocks/>
          </p:cNvCxnSpPr>
          <p:nvPr/>
        </p:nvCxnSpPr>
        <p:spPr>
          <a:xfrm>
            <a:off x="2210540" y="1037342"/>
            <a:ext cx="3833972" cy="255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2EE86E8-650C-4075-8C16-1393F300A797}"/>
              </a:ext>
            </a:extLst>
          </p:cNvPr>
          <p:cNvSpPr txBox="1"/>
          <p:nvPr/>
        </p:nvSpPr>
        <p:spPr>
          <a:xfrm rot="1977077">
            <a:off x="2836085" y="1650959"/>
            <a:ext cx="158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Online orders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E3080B9F-0999-4CB4-8E33-0162042090C9}"/>
              </a:ext>
            </a:extLst>
          </p:cNvPr>
          <p:cNvGrpSpPr/>
          <p:nvPr/>
        </p:nvGrpSpPr>
        <p:grpSpPr>
          <a:xfrm>
            <a:off x="2928561" y="6101048"/>
            <a:ext cx="414549" cy="537369"/>
            <a:chOff x="935472" y="1852219"/>
            <a:chExt cx="414549" cy="5373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CB08D914-81C1-4024-9C3B-2121EBD0AA58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46AA7757-CE0D-4D24-AF62-AE0832CCAD69}"/>
                </a:ext>
              </a:extLst>
            </p:cNvPr>
            <p:cNvCxnSpPr>
              <a:stCxn id="6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FE339814-274F-4751-AC5B-A973770A4D79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1E06FC39-9565-4FA7-8308-B3CE1245B041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A34ADAF7-DD0D-418F-8F47-E191F3078C00}"/>
                </a:ext>
              </a:extLst>
            </p:cNvPr>
            <p:cNvCxnSpPr>
              <a:stCxn id="68" idx="4"/>
              <a:endCxn id="6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78C8E652-049C-48F8-8458-A58A3515DE75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4A658ED8-669E-4D43-B54B-588D645D235B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8004107B-56F0-449C-B019-11BBCA38665F}"/>
              </a:ext>
            </a:extLst>
          </p:cNvPr>
          <p:cNvCxnSpPr>
            <a:cxnSpLocks/>
          </p:cNvCxnSpPr>
          <p:nvPr/>
        </p:nvCxnSpPr>
        <p:spPr>
          <a:xfrm flipV="1">
            <a:off x="3386948" y="4490645"/>
            <a:ext cx="2665117" cy="1535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E1922C01-8072-4FB6-80C3-4F55F91770DE}"/>
              </a:ext>
            </a:extLst>
          </p:cNvPr>
          <p:cNvCxnSpPr>
            <a:cxnSpLocks/>
          </p:cNvCxnSpPr>
          <p:nvPr/>
        </p:nvCxnSpPr>
        <p:spPr>
          <a:xfrm flipH="1">
            <a:off x="3355731" y="4594303"/>
            <a:ext cx="2628814" cy="1530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D36D5639-6C51-42CF-BD8D-40174C5B5675}"/>
              </a:ext>
            </a:extLst>
          </p:cNvPr>
          <p:cNvSpPr txBox="1"/>
          <p:nvPr/>
        </p:nvSpPr>
        <p:spPr>
          <a:xfrm rot="19773822">
            <a:off x="3671993" y="5001205"/>
            <a:ext cx="170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Sell used textbooks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B9B3980-1EC2-4641-8599-B31E65942E1D}"/>
              </a:ext>
            </a:extLst>
          </p:cNvPr>
          <p:cNvSpPr txBox="1"/>
          <p:nvPr/>
        </p:nvSpPr>
        <p:spPr>
          <a:xfrm rot="19773822">
            <a:off x="4095759" y="5288106"/>
            <a:ext cx="145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  Purchase used   textbooks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7AA9A38-8D8F-4077-B1AF-7A7ACE3A03C4}"/>
              </a:ext>
            </a:extLst>
          </p:cNvPr>
          <p:cNvSpPr txBox="1"/>
          <p:nvPr/>
        </p:nvSpPr>
        <p:spPr>
          <a:xfrm>
            <a:off x="3045742" y="6276825"/>
            <a:ext cx="147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409DD8A-E22E-472F-A351-6914E6CC3E2E}"/>
              </a:ext>
            </a:extLst>
          </p:cNvPr>
          <p:cNvSpPr/>
          <p:nvPr/>
        </p:nvSpPr>
        <p:spPr>
          <a:xfrm>
            <a:off x="5561065" y="2424513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A23FE96D-91A7-4331-9309-1F83911B51CA}"/>
              </a:ext>
            </a:extLst>
          </p:cNvPr>
          <p:cNvSpPr/>
          <p:nvPr/>
        </p:nvSpPr>
        <p:spPr>
          <a:xfrm>
            <a:off x="7203061" y="3067515"/>
            <a:ext cx="389266" cy="405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A623CDA4-66AF-4FDF-979B-29CDCC8B1534}"/>
              </a:ext>
            </a:extLst>
          </p:cNvPr>
          <p:cNvSpPr/>
          <p:nvPr/>
        </p:nvSpPr>
        <p:spPr>
          <a:xfrm>
            <a:off x="5479047" y="5380581"/>
            <a:ext cx="410901" cy="422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27336594-21D2-4B76-95E1-6474882C8577}"/>
              </a:ext>
            </a:extLst>
          </p:cNvPr>
          <p:cNvSpPr/>
          <p:nvPr/>
        </p:nvSpPr>
        <p:spPr>
          <a:xfrm>
            <a:off x="9087225" y="3415852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0110FF4E-4DEF-4463-B247-015E8F5FFFBB}"/>
              </a:ext>
            </a:extLst>
          </p:cNvPr>
          <p:cNvSpPr/>
          <p:nvPr/>
        </p:nvSpPr>
        <p:spPr>
          <a:xfrm>
            <a:off x="8780603" y="5342638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428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87F0A1EA-B746-6F48-94D6-CD0B6F5761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108" y="461665"/>
          <a:ext cx="10868138" cy="541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85">
                  <a:extLst>
                    <a:ext uri="{9D8B030D-6E8A-4147-A177-3AD203B41FA5}">
                      <a16:colId xmlns:a16="http://schemas.microsoft.com/office/drawing/2014/main" xmlns="" val="210829604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xmlns="" val="3416005322"/>
                    </a:ext>
                  </a:extLst>
                </a:gridCol>
                <a:gridCol w="1699564">
                  <a:extLst>
                    <a:ext uri="{9D8B030D-6E8A-4147-A177-3AD203B41FA5}">
                      <a16:colId xmlns:a16="http://schemas.microsoft.com/office/drawing/2014/main" xmlns="" val="782379248"/>
                    </a:ext>
                  </a:extLst>
                </a:gridCol>
                <a:gridCol w="1031913">
                  <a:extLst>
                    <a:ext uri="{9D8B030D-6E8A-4147-A177-3AD203B41FA5}">
                      <a16:colId xmlns:a16="http://schemas.microsoft.com/office/drawing/2014/main" xmlns="" val="63838404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xmlns="" val="4213154033"/>
                    </a:ext>
                  </a:extLst>
                </a:gridCol>
                <a:gridCol w="4513384">
                  <a:extLst>
                    <a:ext uri="{9D8B030D-6E8A-4147-A177-3AD203B41FA5}">
                      <a16:colId xmlns:a16="http://schemas.microsoft.com/office/drawing/2014/main" xmlns="" val="1303853610"/>
                    </a:ext>
                  </a:extLst>
                </a:gridCol>
              </a:tblGrid>
              <a:tr h="460072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75093"/>
                  </a:ext>
                </a:extLst>
              </a:tr>
              <a:tr h="97635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Process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Payment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UniPath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Purchased supplies final price matches the sum of all single item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3618495"/>
                  </a:ext>
                </a:extLst>
              </a:tr>
              <a:tr h="81322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Order Supplies &amp;   necessities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UniPath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Supply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Order information matches with user account information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5961755"/>
                  </a:ext>
                </a:extLst>
              </a:tr>
              <a:tr h="922418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Display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UniPath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Ads systematically feed while user entering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0927267"/>
                  </a:ext>
                </a:extLst>
              </a:tr>
              <a:tr h="1120715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Locate Buildings and rooms in the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Map </a:t>
                      </a:r>
                    </a:p>
                    <a:p>
                      <a:r>
                        <a:rPr lang="en-US"/>
                        <a:t>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UniPath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allows location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310166"/>
                  </a:ext>
                </a:extLst>
              </a:tr>
              <a:tr h="1120715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Guide Users to location in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GPS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UniPath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Outline of building generates as user enter location of where to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3309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2DEF47-E235-664E-BF3E-C565BA7A4373}"/>
              </a:ext>
            </a:extLst>
          </p:cNvPr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236437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69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2021-10-12T14:46:00Z</dcterms:created>
  <dcterms:modified xsi:type="dcterms:W3CDTF">2021-10-12T14:46:21Z</dcterms:modified>
</cp:coreProperties>
</file>