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2adcea604_5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2adcea604_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2adcea604_5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2adcea604_5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2adcea604_5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2adcea604_5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2adcea60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22adcea60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2adcea604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22adcea604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2adcea604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22adcea604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2adcea604_5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2adcea604_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2adcea604_5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22adcea604_5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2adcea604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2adcea604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2adcea604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2adcea604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2adcea604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2adcea604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Shazid18/Swagger_Documentation.gi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127.0.0.1:5000/swagge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2452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560"/>
              <a:t>Swagger Integration with Flask</a:t>
            </a:r>
            <a:endParaRPr sz="456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53250" y="276397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 Documentation with Flask-RESTx and Swagger UI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5961775" y="3916100"/>
            <a:ext cx="30246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Ahmed Shamir Shazid</a:t>
            </a:r>
            <a:endParaRPr sz="17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Software Engineer Intern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W3 Engineers Ltd.</a:t>
            </a:r>
            <a:endParaRPr sz="1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Swagger UI Overview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013" y="1170125"/>
            <a:ext cx="693597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Swagger UI Overview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225" y="1060125"/>
            <a:ext cx="6446001" cy="393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ctrTitle"/>
          </p:nvPr>
        </p:nvSpPr>
        <p:spPr>
          <a:xfrm>
            <a:off x="422450" y="806450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560"/>
              <a:t>Thank You</a:t>
            </a:r>
            <a:endParaRPr sz="45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Description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Objective:</a:t>
            </a:r>
            <a:endParaRPr b="1" sz="1400"/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Integrate Swagger documentation into an existing Flask application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/>
              <a:t>Benefits:</a:t>
            </a:r>
            <a:endParaRPr b="1" sz="1400"/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Standardize API documentation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Easy visualization of endpoints for developers and users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/>
              <a:t>Key Tools:</a:t>
            </a:r>
            <a:endParaRPr b="1" sz="1400"/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Flask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Flask_restX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Swagger UI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Endpoints:</a:t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-GB" sz="1800">
                <a:solidFill>
                  <a:srgbClr val="FF0000"/>
                </a:solidFill>
              </a:rPr>
              <a:t>/users:</a:t>
            </a:r>
            <a:endParaRPr sz="1800"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GET: List all users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POST: Create a new user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-GB" sz="1800">
                <a:solidFill>
                  <a:srgbClr val="FF0000"/>
                </a:solidFill>
              </a:rPr>
              <a:t>/users/&lt;id&gt;:</a:t>
            </a:r>
            <a:endParaRPr sz="1800"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GET” Retrieve a user by ID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PUT: Update a user’s details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DELETE: Remove a user by ID</a:t>
            </a:r>
            <a:endParaRPr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API Documentation:</a:t>
            </a:r>
            <a:endParaRPr b="1" sz="18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Auto-generated Swagger UI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Interactive</a:t>
            </a:r>
            <a:r>
              <a:rPr lang="en-GB"/>
              <a:t> testing interface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and Technologies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Flask: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 lightweight Python web framework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Flask-RESTx: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Extension for building REST APIs </a:t>
            </a:r>
            <a:r>
              <a:rPr lang="en-GB"/>
              <a:t>with</a:t>
            </a:r>
            <a:r>
              <a:rPr lang="en-GB"/>
              <a:t> Swagger integration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Swagger UI: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Interactive documentation for APIs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Python Libraries:</a:t>
            </a:r>
            <a:endParaRPr b="1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flask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Flask-restx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datetime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Installation Process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1. </a:t>
            </a:r>
            <a:r>
              <a:rPr b="1" lang="en-GB"/>
              <a:t>Clone the Repository: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git clone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https://github.com/Shazid18/Swagger_Documentation.git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cd Swagger_Documentation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2. Create a Virtual Environment: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python3 -m venv venv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3. Activate virtual Environment: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source venv/bin/activate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Installation Process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4</a:t>
            </a:r>
            <a:r>
              <a:rPr b="1" lang="en-GB"/>
              <a:t>. Install Dependencies: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pip install -r requirements.txt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5</a:t>
            </a:r>
            <a:r>
              <a:rPr b="1" lang="en-GB"/>
              <a:t>. Run The Service: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cd service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python app.py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6</a:t>
            </a:r>
            <a:r>
              <a:rPr b="1" lang="en-GB"/>
              <a:t>. Access Swagger UI: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Open your browser </a:t>
            </a:r>
            <a:r>
              <a:rPr lang="en-GB"/>
              <a:t>and</a:t>
            </a:r>
            <a:r>
              <a:rPr lang="en-GB"/>
              <a:t> navigate to: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http://127.0.0.1:5000/swagger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Overview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API Initialization: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575" y="1827600"/>
            <a:ext cx="678180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Overview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Namespace Creation: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Endpoint Implementation:</a:t>
            </a:r>
            <a:endParaRPr b="1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en-GB" sz="1700"/>
              <a:t>@ns.route():</a:t>
            </a:r>
            <a:r>
              <a:rPr lang="en-GB" sz="1700"/>
              <a:t> Defines routes.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GB" sz="1700"/>
              <a:t>@ns.doc():</a:t>
            </a:r>
            <a:r>
              <a:rPr lang="en-GB" sz="1700"/>
              <a:t> Adds endpoint-specific details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-GB" sz="1700"/>
              <a:t>@ns.marshal_with():</a:t>
            </a:r>
            <a:r>
              <a:rPr lang="en-GB" sz="1700"/>
              <a:t> Specific response format</a:t>
            </a:r>
            <a:endParaRPr sz="1700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600" y="1816238"/>
            <a:ext cx="67818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Swagger UI Overview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Interactive Documentation:</a:t>
            </a:r>
            <a:endParaRPr b="1"/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Lists all API endpoints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Allows real-time testing of endpoints with proper documentations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