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handoutMasterIdLst>
    <p:handoutMasterId r:id="rId14"/>
  </p:handoutMasterIdLst>
  <p:sldIdLst>
    <p:sldId id="256" r:id="rId2"/>
    <p:sldId id="257" r:id="rId3"/>
    <p:sldId id="258" r:id="rId4"/>
    <p:sldId id="279" r:id="rId5"/>
    <p:sldId id="278" r:id="rId6"/>
    <p:sldId id="284" r:id="rId7"/>
    <p:sldId id="280" r:id="rId8"/>
    <p:sldId id="281" r:id="rId9"/>
    <p:sldId id="283" r:id="rId10"/>
    <p:sldId id="285" r:id="rId11"/>
    <p:sldId id="286" r:id="rId12"/>
  </p:sldIdLst>
  <p:sldSz cx="9144000" cy="5143500" type="screen16x9"/>
  <p:notesSz cx="6858000" cy="9144000"/>
  <p:embeddedFontLst>
    <p:embeddedFont>
      <p:font typeface="Advent Pro SemiBold"/>
      <p:regular r:id="rId15"/>
      <p:bold r:id="rId16"/>
      <p:italic r:id="rId17"/>
      <p:boldItalic r:id="rId18"/>
    </p:embeddedFont>
    <p:embeddedFont>
      <p:font typeface="Fira Sans Extra Condensed Medium"/>
      <p:regular r:id="rId19"/>
      <p:bold r:id="rId20"/>
      <p:italic r:id="rId21"/>
      <p:boldItalic r:id="rId22"/>
    </p:embeddedFont>
    <p:embeddedFont>
      <p:font typeface="Livvic Light" pitchFamily="2" charset="0"/>
      <p:regular r:id="rId23"/>
      <p:italic r:id="rId24"/>
    </p:embeddedFont>
    <p:embeddedFont>
      <p:font typeface="Maven Pro"/>
      <p:regular r:id="rId25"/>
      <p:bold r:id="rId26"/>
    </p:embeddedFont>
    <p:embeddedFont>
      <p:font typeface="Nunito Light" pitchFamily="2" charset="0"/>
      <p:regular r:id="rId27"/>
      <p:italic r:id="rId28"/>
    </p:embeddedFont>
    <p:embeddedFont>
      <p:font typeface="Share Tech"/>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226948-68F5-4874-A4DA-F35E7199E3FF}">
  <a:tblStyle styleId="{B1226948-68F5-4874-A4DA-F35E7199E3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0" y="1212"/>
      </p:cViewPr>
      <p:guideLst>
        <p:guide orient="horz" pos="1620"/>
        <p:guide pos="2880"/>
      </p:guideLst>
    </p:cSldViewPr>
  </p:slideViewPr>
  <p:notesTextViewPr>
    <p:cViewPr>
      <p:scale>
        <a:sx n="1" d="1"/>
        <a:sy n="1" d="1"/>
      </p:scale>
      <p:origin x="0" y="0"/>
    </p:cViewPr>
  </p:notesTextViewPr>
  <p:notesViewPr>
    <p:cSldViewPr snapToGrid="0">
      <p:cViewPr varScale="1">
        <p:scale>
          <a:sx n="89" d="100"/>
          <a:sy n="89" d="100"/>
        </p:scale>
        <p:origin x="379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zidul Alam" userId="e2eaa8ed730f0d53" providerId="LiveId" clId="{D5FEC8DD-45A5-4AF9-8798-5F40FA559748}"/>
    <pc:docChg chg="custSel modSld">
      <pc:chgData name="Shazidul Alam" userId="e2eaa8ed730f0d53" providerId="LiveId" clId="{D5FEC8DD-45A5-4AF9-8798-5F40FA559748}" dt="2024-05-28T15:29:22.069" v="1" actId="20577"/>
      <pc:docMkLst>
        <pc:docMk/>
      </pc:docMkLst>
      <pc:sldChg chg="modSp mod">
        <pc:chgData name="Shazidul Alam" userId="e2eaa8ed730f0d53" providerId="LiveId" clId="{D5FEC8DD-45A5-4AF9-8798-5F40FA559748}" dt="2024-05-28T15:29:22.069" v="1" actId="20577"/>
        <pc:sldMkLst>
          <pc:docMk/>
          <pc:sldMk cId="2005078580" sldId="281"/>
        </pc:sldMkLst>
        <pc:spChg chg="mod">
          <ac:chgData name="Shazidul Alam" userId="e2eaa8ed730f0d53" providerId="LiveId" clId="{D5FEC8DD-45A5-4AF9-8798-5F40FA559748}" dt="2024-05-28T15:29:22.069" v="1" actId="20577"/>
          <ac:spMkLst>
            <pc:docMk/>
            <pc:sldMk cId="2005078580" sldId="281"/>
            <ac:spMk id="3" creationId="{029E2351-69C7-B6B3-2879-DB3B0E25897C}"/>
          </ac:spMkLst>
        </pc:spChg>
        <pc:spChg chg="mod">
          <ac:chgData name="Shazidul Alam" userId="e2eaa8ed730f0d53" providerId="LiveId" clId="{D5FEC8DD-45A5-4AF9-8798-5F40FA559748}" dt="2024-05-28T15:29:08.068" v="0" actId="3626"/>
          <ac:spMkLst>
            <pc:docMk/>
            <pc:sldMk cId="2005078580" sldId="281"/>
            <ac:spMk id="9" creationId="{5B5B9DEC-C38D-05CD-405F-75E6DB3AD2E0}"/>
          </ac:spMkLst>
        </pc:spChg>
      </pc:sldChg>
    </pc:docChg>
  </pc:docChgLst>
  <pc:docChgLst>
    <pc:chgData name="Shazidul Alam" userId="e2eaa8ed730f0d53" providerId="LiveId" clId="{5F7805B6-597C-4BB7-9942-74153228417D}"/>
    <pc:docChg chg="undo custSel addSld delSld modSld sldOrd delMainMaster">
      <pc:chgData name="Shazidul Alam" userId="e2eaa8ed730f0d53" providerId="LiveId" clId="{5F7805B6-597C-4BB7-9942-74153228417D}" dt="2024-05-11T18:22:43.811" v="697" actId="1076"/>
      <pc:docMkLst>
        <pc:docMk/>
      </pc:docMkLst>
      <pc:sldChg chg="addSp delSp modSp mod">
        <pc:chgData name="Shazidul Alam" userId="e2eaa8ed730f0d53" providerId="LiveId" clId="{5F7805B6-597C-4BB7-9942-74153228417D}" dt="2024-05-11T18:22:43.811" v="697" actId="1076"/>
        <pc:sldMkLst>
          <pc:docMk/>
          <pc:sldMk cId="0" sldId="256"/>
        </pc:sldMkLst>
        <pc:spChg chg="add mod">
          <ac:chgData name="Shazidul Alam" userId="e2eaa8ed730f0d53" providerId="LiveId" clId="{5F7805B6-597C-4BB7-9942-74153228417D}" dt="2024-05-10T15:44:00.423" v="493" actId="113"/>
          <ac:spMkLst>
            <pc:docMk/>
            <pc:sldMk cId="0" sldId="256"/>
            <ac:spMk id="2" creationId="{831518D7-6C37-76FF-3D31-54888AE6560B}"/>
          </ac:spMkLst>
        </pc:spChg>
        <pc:spChg chg="add del mod">
          <ac:chgData name="Shazidul Alam" userId="e2eaa8ed730f0d53" providerId="LiveId" clId="{5F7805B6-597C-4BB7-9942-74153228417D}" dt="2024-05-05T20:27:33.864" v="199" actId="478"/>
          <ac:spMkLst>
            <pc:docMk/>
            <pc:sldMk cId="0" sldId="256"/>
            <ac:spMk id="3" creationId="{D0531701-E035-C67D-29E9-F9FB9B52A418}"/>
          </ac:spMkLst>
        </pc:spChg>
        <pc:spChg chg="add del mod">
          <ac:chgData name="Shazidul Alam" userId="e2eaa8ed730f0d53" providerId="LiveId" clId="{5F7805B6-597C-4BB7-9942-74153228417D}" dt="2024-05-05T20:29:44.071" v="249" actId="20577"/>
          <ac:spMkLst>
            <pc:docMk/>
            <pc:sldMk cId="0" sldId="256"/>
            <ac:spMk id="435" creationId="{00000000-0000-0000-0000-000000000000}"/>
          </ac:spMkLst>
        </pc:spChg>
        <pc:spChg chg="mod">
          <ac:chgData name="Shazidul Alam" userId="e2eaa8ed730f0d53" providerId="LiveId" clId="{5F7805B6-597C-4BB7-9942-74153228417D}" dt="2024-05-11T18:22:43.811" v="697" actId="1076"/>
          <ac:spMkLst>
            <pc:docMk/>
            <pc:sldMk cId="0" sldId="256"/>
            <ac:spMk id="436" creationId="{00000000-0000-0000-0000-000000000000}"/>
          </ac:spMkLst>
        </pc:spChg>
        <pc:spChg chg="del">
          <ac:chgData name="Shazidul Alam" userId="e2eaa8ed730f0d53" providerId="LiveId" clId="{5F7805B6-597C-4BB7-9942-74153228417D}" dt="2024-05-05T20:27:48.663" v="202" actId="478"/>
          <ac:spMkLst>
            <pc:docMk/>
            <pc:sldMk cId="0" sldId="256"/>
            <ac:spMk id="437" creationId="{00000000-0000-0000-0000-000000000000}"/>
          </ac:spMkLst>
        </pc:spChg>
        <pc:spChg chg="del">
          <ac:chgData name="Shazidul Alam" userId="e2eaa8ed730f0d53" providerId="LiveId" clId="{5F7805B6-597C-4BB7-9942-74153228417D}" dt="2024-05-05T20:27:56.337" v="207" actId="478"/>
          <ac:spMkLst>
            <pc:docMk/>
            <pc:sldMk cId="0" sldId="256"/>
            <ac:spMk id="438" creationId="{00000000-0000-0000-0000-000000000000}"/>
          </ac:spMkLst>
        </pc:spChg>
        <pc:spChg chg="del">
          <ac:chgData name="Shazidul Alam" userId="e2eaa8ed730f0d53" providerId="LiveId" clId="{5F7805B6-597C-4BB7-9942-74153228417D}" dt="2024-05-05T20:27:51.429" v="204" actId="478"/>
          <ac:spMkLst>
            <pc:docMk/>
            <pc:sldMk cId="0" sldId="256"/>
            <ac:spMk id="441" creationId="{00000000-0000-0000-0000-000000000000}"/>
          </ac:spMkLst>
        </pc:spChg>
        <pc:spChg chg="del">
          <ac:chgData name="Shazidul Alam" userId="e2eaa8ed730f0d53" providerId="LiveId" clId="{5F7805B6-597C-4BB7-9942-74153228417D}" dt="2024-05-05T20:27:47.678" v="201" actId="478"/>
          <ac:spMkLst>
            <pc:docMk/>
            <pc:sldMk cId="0" sldId="256"/>
            <ac:spMk id="442" creationId="{00000000-0000-0000-0000-000000000000}"/>
          </ac:spMkLst>
        </pc:spChg>
        <pc:spChg chg="del">
          <ac:chgData name="Shazidul Alam" userId="e2eaa8ed730f0d53" providerId="LiveId" clId="{5F7805B6-597C-4BB7-9942-74153228417D}" dt="2024-05-05T20:27:31.333" v="197" actId="478"/>
          <ac:spMkLst>
            <pc:docMk/>
            <pc:sldMk cId="0" sldId="256"/>
            <ac:spMk id="453" creationId="{00000000-0000-0000-0000-000000000000}"/>
          </ac:spMkLst>
        </pc:spChg>
        <pc:spChg chg="del">
          <ac:chgData name="Shazidul Alam" userId="e2eaa8ed730f0d53" providerId="LiveId" clId="{5F7805B6-597C-4BB7-9942-74153228417D}" dt="2024-05-05T20:27:55.196" v="206" actId="478"/>
          <ac:spMkLst>
            <pc:docMk/>
            <pc:sldMk cId="0" sldId="256"/>
            <ac:spMk id="454" creationId="{00000000-0000-0000-0000-000000000000}"/>
          </ac:spMkLst>
        </pc:spChg>
        <pc:grpChg chg="del">
          <ac:chgData name="Shazidul Alam" userId="e2eaa8ed730f0d53" providerId="LiveId" clId="{5F7805B6-597C-4BB7-9942-74153228417D}" dt="2024-05-05T20:27:50.476" v="203" actId="478"/>
          <ac:grpSpMkLst>
            <pc:docMk/>
            <pc:sldMk cId="0" sldId="256"/>
            <ac:grpSpMk id="443" creationId="{00000000-0000-0000-0000-000000000000}"/>
          </ac:grpSpMkLst>
        </pc:grpChg>
        <pc:grpChg chg="del">
          <ac:chgData name="Shazidul Alam" userId="e2eaa8ed730f0d53" providerId="LiveId" clId="{5F7805B6-597C-4BB7-9942-74153228417D}" dt="2024-05-05T20:27:53.805" v="205" actId="478"/>
          <ac:grpSpMkLst>
            <pc:docMk/>
            <pc:sldMk cId="0" sldId="256"/>
            <ac:grpSpMk id="446" creationId="{00000000-0000-0000-0000-000000000000}"/>
          </ac:grpSpMkLst>
        </pc:grpChg>
        <pc:grpChg chg="del">
          <ac:chgData name="Shazidul Alam" userId="e2eaa8ed730f0d53" providerId="LiveId" clId="{5F7805B6-597C-4BB7-9942-74153228417D}" dt="2024-05-05T20:27:27.958" v="196" actId="478"/>
          <ac:grpSpMkLst>
            <pc:docMk/>
            <pc:sldMk cId="0" sldId="256"/>
            <ac:grpSpMk id="449" creationId="{00000000-0000-0000-0000-000000000000}"/>
          </ac:grpSpMkLst>
        </pc:grpChg>
        <pc:grpChg chg="del">
          <ac:chgData name="Shazidul Alam" userId="e2eaa8ed730f0d53" providerId="LiveId" clId="{5F7805B6-597C-4BB7-9942-74153228417D}" dt="2024-05-05T20:27:57.368" v="208" actId="478"/>
          <ac:grpSpMkLst>
            <pc:docMk/>
            <pc:sldMk cId="0" sldId="256"/>
            <ac:grpSpMk id="455" creationId="{00000000-0000-0000-0000-000000000000}"/>
          </ac:grpSpMkLst>
        </pc:grpChg>
        <pc:grpChg chg="del">
          <ac:chgData name="Shazidul Alam" userId="e2eaa8ed730f0d53" providerId="LiveId" clId="{5F7805B6-597C-4BB7-9942-74153228417D}" dt="2024-05-05T20:27:46.085" v="200" actId="478"/>
          <ac:grpSpMkLst>
            <pc:docMk/>
            <pc:sldMk cId="0" sldId="256"/>
            <ac:grpSpMk id="458" creationId="{00000000-0000-0000-0000-000000000000}"/>
          </ac:grpSpMkLst>
        </pc:grpChg>
      </pc:sldChg>
      <pc:sldChg chg="addSp modSp mod">
        <pc:chgData name="Shazidul Alam" userId="e2eaa8ed730f0d53" providerId="LiveId" clId="{5F7805B6-597C-4BB7-9942-74153228417D}" dt="2024-05-11T17:48:47.213" v="679" actId="20577"/>
        <pc:sldMkLst>
          <pc:docMk/>
          <pc:sldMk cId="0" sldId="257"/>
        </pc:sldMkLst>
        <pc:spChg chg="add mod">
          <ac:chgData name="Shazidul Alam" userId="e2eaa8ed730f0d53" providerId="LiveId" clId="{5F7805B6-597C-4BB7-9942-74153228417D}" dt="2024-05-10T15:44:39.047" v="505" actId="20577"/>
          <ac:spMkLst>
            <pc:docMk/>
            <pc:sldMk cId="0" sldId="257"/>
            <ac:spMk id="2" creationId="{77FF22E2-6F43-0C67-6073-1637C9A151D3}"/>
          </ac:spMkLst>
        </pc:spChg>
        <pc:spChg chg="mod">
          <ac:chgData name="Shazidul Alam" userId="e2eaa8ed730f0d53" providerId="LiveId" clId="{5F7805B6-597C-4BB7-9942-74153228417D}" dt="2024-05-11T17:48:47.213" v="679" actId="20577"/>
          <ac:spMkLst>
            <pc:docMk/>
            <pc:sldMk cId="0" sldId="257"/>
            <ac:spMk id="466" creationId="{00000000-0000-0000-0000-000000000000}"/>
          </ac:spMkLst>
        </pc:spChg>
        <pc:spChg chg="mod">
          <ac:chgData name="Shazidul Alam" userId="e2eaa8ed730f0d53" providerId="LiveId" clId="{5F7805B6-597C-4BB7-9942-74153228417D}" dt="2024-05-06T07:21:23.395" v="427" actId="1076"/>
          <ac:spMkLst>
            <pc:docMk/>
            <pc:sldMk cId="0" sldId="257"/>
            <ac:spMk id="467" creationId="{00000000-0000-0000-0000-000000000000}"/>
          </ac:spMkLst>
        </pc:spChg>
      </pc:sldChg>
      <pc:sldChg chg="addSp delSp modSp mod">
        <pc:chgData name="Shazidul Alam" userId="e2eaa8ed730f0d53" providerId="LiveId" clId="{5F7805B6-597C-4BB7-9942-74153228417D}" dt="2024-05-10T15:44:44.863" v="509" actId="20577"/>
        <pc:sldMkLst>
          <pc:docMk/>
          <pc:sldMk cId="0" sldId="258"/>
        </pc:sldMkLst>
        <pc:spChg chg="add mod">
          <ac:chgData name="Shazidul Alam" userId="e2eaa8ed730f0d53" providerId="LiveId" clId="{5F7805B6-597C-4BB7-9942-74153228417D}" dt="2024-05-06T07:26:55.646" v="455" actId="20577"/>
          <ac:spMkLst>
            <pc:docMk/>
            <pc:sldMk cId="0" sldId="258"/>
            <ac:spMk id="2" creationId="{279F989A-404D-3F7B-3947-9894227C3426}"/>
          </ac:spMkLst>
        </pc:spChg>
        <pc:spChg chg="add mod">
          <ac:chgData name="Shazidul Alam" userId="e2eaa8ed730f0d53" providerId="LiveId" clId="{5F7805B6-597C-4BB7-9942-74153228417D}" dt="2024-05-10T15:44:44.863" v="509" actId="20577"/>
          <ac:spMkLst>
            <pc:docMk/>
            <pc:sldMk cId="0" sldId="258"/>
            <ac:spMk id="3" creationId="{A08933AE-A74E-BA1A-251B-A1F3EC33271F}"/>
          </ac:spMkLst>
        </pc:spChg>
        <pc:spChg chg="add del mod">
          <ac:chgData name="Shazidul Alam" userId="e2eaa8ed730f0d53" providerId="LiveId" clId="{5F7805B6-597C-4BB7-9942-74153228417D}" dt="2024-05-05T20:31:03.596" v="272" actId="478"/>
          <ac:spMkLst>
            <pc:docMk/>
            <pc:sldMk cId="0" sldId="258"/>
            <ac:spMk id="3" creationId="{F49A736A-BF34-C08B-4A4A-9347D40B4239}"/>
          </ac:spMkLst>
        </pc:spChg>
        <pc:spChg chg="add del mod">
          <ac:chgData name="Shazidul Alam" userId="e2eaa8ed730f0d53" providerId="LiveId" clId="{5F7805B6-597C-4BB7-9942-74153228417D}" dt="2024-05-05T20:31:03.596" v="272" actId="478"/>
          <ac:spMkLst>
            <pc:docMk/>
            <pc:sldMk cId="0" sldId="258"/>
            <ac:spMk id="5" creationId="{2D715E18-1E15-E41D-EB2F-9F8ABAACC6AD}"/>
          </ac:spMkLst>
        </pc:spChg>
        <pc:spChg chg="add del mod">
          <ac:chgData name="Shazidul Alam" userId="e2eaa8ed730f0d53" providerId="LiveId" clId="{5F7805B6-597C-4BB7-9942-74153228417D}" dt="2024-05-05T20:31:03.596" v="272" actId="478"/>
          <ac:spMkLst>
            <pc:docMk/>
            <pc:sldMk cId="0" sldId="258"/>
            <ac:spMk id="7" creationId="{C6781218-4A31-49DE-DF8B-D432CDFF294F}"/>
          </ac:spMkLst>
        </pc:spChg>
        <pc:spChg chg="add del mod">
          <ac:chgData name="Shazidul Alam" userId="e2eaa8ed730f0d53" providerId="LiveId" clId="{5F7805B6-597C-4BB7-9942-74153228417D}" dt="2024-05-05T20:31:03.596" v="272" actId="478"/>
          <ac:spMkLst>
            <pc:docMk/>
            <pc:sldMk cId="0" sldId="258"/>
            <ac:spMk id="9" creationId="{CDFEC686-3807-6FEC-A998-8021AE558D83}"/>
          </ac:spMkLst>
        </pc:spChg>
        <pc:spChg chg="add del mod">
          <ac:chgData name="Shazidul Alam" userId="e2eaa8ed730f0d53" providerId="LiveId" clId="{5F7805B6-597C-4BB7-9942-74153228417D}" dt="2024-05-05T20:31:03.596" v="272" actId="478"/>
          <ac:spMkLst>
            <pc:docMk/>
            <pc:sldMk cId="0" sldId="258"/>
            <ac:spMk id="11" creationId="{20A74C43-3878-78D2-1D3C-9D323DBBCECC}"/>
          </ac:spMkLst>
        </pc:spChg>
        <pc:spChg chg="add del mod">
          <ac:chgData name="Shazidul Alam" userId="e2eaa8ed730f0d53" providerId="LiveId" clId="{5F7805B6-597C-4BB7-9942-74153228417D}" dt="2024-05-05T20:31:03.596" v="272" actId="478"/>
          <ac:spMkLst>
            <pc:docMk/>
            <pc:sldMk cId="0" sldId="258"/>
            <ac:spMk id="13" creationId="{CBCA2FA4-7E07-F951-D5FD-28F8720D5D18}"/>
          </ac:spMkLst>
        </pc:spChg>
        <pc:spChg chg="add del mod">
          <ac:chgData name="Shazidul Alam" userId="e2eaa8ed730f0d53" providerId="LiveId" clId="{5F7805B6-597C-4BB7-9942-74153228417D}" dt="2024-05-05T20:31:06.800" v="274" actId="478"/>
          <ac:spMkLst>
            <pc:docMk/>
            <pc:sldMk cId="0" sldId="258"/>
            <ac:spMk id="15" creationId="{21B4F28F-4D8E-ADA9-2F1A-114F4757CF17}"/>
          </ac:spMkLst>
        </pc:spChg>
        <pc:spChg chg="add del mod">
          <ac:chgData name="Shazidul Alam" userId="e2eaa8ed730f0d53" providerId="LiveId" clId="{5F7805B6-597C-4BB7-9942-74153228417D}" dt="2024-05-05T20:31:06.800" v="274" actId="478"/>
          <ac:spMkLst>
            <pc:docMk/>
            <pc:sldMk cId="0" sldId="258"/>
            <ac:spMk id="17" creationId="{59A43BDE-EAF7-7247-FDA2-E631E9C0EB42}"/>
          </ac:spMkLst>
        </pc:spChg>
        <pc:spChg chg="add del mod">
          <ac:chgData name="Shazidul Alam" userId="e2eaa8ed730f0d53" providerId="LiveId" clId="{5F7805B6-597C-4BB7-9942-74153228417D}" dt="2024-05-05T20:31:09.444" v="275" actId="478"/>
          <ac:spMkLst>
            <pc:docMk/>
            <pc:sldMk cId="0" sldId="258"/>
            <ac:spMk id="19" creationId="{946E41BD-A8D3-C15D-EB81-0F52CB24AC95}"/>
          </ac:spMkLst>
        </pc:spChg>
        <pc:spChg chg="del">
          <ac:chgData name="Shazidul Alam" userId="e2eaa8ed730f0d53" providerId="LiveId" clId="{5F7805B6-597C-4BB7-9942-74153228417D}" dt="2024-05-05T20:31:06.800" v="274" actId="478"/>
          <ac:spMkLst>
            <pc:docMk/>
            <pc:sldMk cId="0" sldId="258"/>
            <ac:spMk id="472" creationId="{00000000-0000-0000-0000-000000000000}"/>
          </ac:spMkLst>
        </pc:spChg>
        <pc:spChg chg="del">
          <ac:chgData name="Shazidul Alam" userId="e2eaa8ed730f0d53" providerId="LiveId" clId="{5F7805B6-597C-4BB7-9942-74153228417D}" dt="2024-05-05T20:31:05.268" v="273" actId="478"/>
          <ac:spMkLst>
            <pc:docMk/>
            <pc:sldMk cId="0" sldId="258"/>
            <ac:spMk id="473" creationId="{00000000-0000-0000-0000-000000000000}"/>
          </ac:spMkLst>
        </pc:spChg>
        <pc:spChg chg="del">
          <ac:chgData name="Shazidul Alam" userId="e2eaa8ed730f0d53" providerId="LiveId" clId="{5F7805B6-597C-4BB7-9942-74153228417D}" dt="2024-05-05T20:31:01.657" v="271" actId="478"/>
          <ac:spMkLst>
            <pc:docMk/>
            <pc:sldMk cId="0" sldId="258"/>
            <ac:spMk id="474" creationId="{00000000-0000-0000-0000-000000000000}"/>
          </ac:spMkLst>
        </pc:spChg>
        <pc:spChg chg="del">
          <ac:chgData name="Shazidul Alam" userId="e2eaa8ed730f0d53" providerId="LiveId" clId="{5F7805B6-597C-4BB7-9942-74153228417D}" dt="2024-05-05T20:31:01.657" v="271" actId="478"/>
          <ac:spMkLst>
            <pc:docMk/>
            <pc:sldMk cId="0" sldId="258"/>
            <ac:spMk id="475" creationId="{00000000-0000-0000-0000-000000000000}"/>
          </ac:spMkLst>
        </pc:spChg>
        <pc:spChg chg="del">
          <ac:chgData name="Shazidul Alam" userId="e2eaa8ed730f0d53" providerId="LiveId" clId="{5F7805B6-597C-4BB7-9942-74153228417D}" dt="2024-05-05T20:31:01.657" v="271" actId="478"/>
          <ac:spMkLst>
            <pc:docMk/>
            <pc:sldMk cId="0" sldId="258"/>
            <ac:spMk id="476" creationId="{00000000-0000-0000-0000-000000000000}"/>
          </ac:spMkLst>
        </pc:spChg>
        <pc:spChg chg="del">
          <ac:chgData name="Shazidul Alam" userId="e2eaa8ed730f0d53" providerId="LiveId" clId="{5F7805B6-597C-4BB7-9942-74153228417D}" dt="2024-05-05T20:31:01.657" v="271" actId="478"/>
          <ac:spMkLst>
            <pc:docMk/>
            <pc:sldMk cId="0" sldId="258"/>
            <ac:spMk id="477" creationId="{00000000-0000-0000-0000-000000000000}"/>
          </ac:spMkLst>
        </pc:spChg>
        <pc:spChg chg="del">
          <ac:chgData name="Shazidul Alam" userId="e2eaa8ed730f0d53" providerId="LiveId" clId="{5F7805B6-597C-4BB7-9942-74153228417D}" dt="2024-05-05T20:31:01.657" v="271" actId="478"/>
          <ac:spMkLst>
            <pc:docMk/>
            <pc:sldMk cId="0" sldId="258"/>
            <ac:spMk id="478" creationId="{00000000-0000-0000-0000-000000000000}"/>
          </ac:spMkLst>
        </pc:spChg>
        <pc:spChg chg="del">
          <ac:chgData name="Shazidul Alam" userId="e2eaa8ed730f0d53" providerId="LiveId" clId="{5F7805B6-597C-4BB7-9942-74153228417D}" dt="2024-05-05T20:31:01.657" v="271" actId="478"/>
          <ac:spMkLst>
            <pc:docMk/>
            <pc:sldMk cId="0" sldId="258"/>
            <ac:spMk id="479" creationId="{00000000-0000-0000-0000-000000000000}"/>
          </ac:spMkLst>
        </pc:spChg>
        <pc:spChg chg="mod">
          <ac:chgData name="Shazidul Alam" userId="e2eaa8ed730f0d53" providerId="LiveId" clId="{5F7805B6-597C-4BB7-9942-74153228417D}" dt="2024-05-06T07:25:13.727" v="447" actId="1076"/>
          <ac:spMkLst>
            <pc:docMk/>
            <pc:sldMk cId="0" sldId="258"/>
            <ac:spMk id="480" creationId="{00000000-0000-0000-0000-000000000000}"/>
          </ac:spMkLst>
        </pc:spChg>
        <pc:spChg chg="del">
          <ac:chgData name="Shazidul Alam" userId="e2eaa8ed730f0d53" providerId="LiveId" clId="{5F7805B6-597C-4BB7-9942-74153228417D}" dt="2024-05-05T20:31:05.268" v="273" actId="478"/>
          <ac:spMkLst>
            <pc:docMk/>
            <pc:sldMk cId="0" sldId="258"/>
            <ac:spMk id="481" creationId="{00000000-0000-0000-0000-000000000000}"/>
          </ac:spMkLst>
        </pc:spChg>
        <pc:spChg chg="del">
          <ac:chgData name="Shazidul Alam" userId="e2eaa8ed730f0d53" providerId="LiveId" clId="{5F7805B6-597C-4BB7-9942-74153228417D}" dt="2024-05-05T20:31:01.657" v="271" actId="478"/>
          <ac:spMkLst>
            <pc:docMk/>
            <pc:sldMk cId="0" sldId="258"/>
            <ac:spMk id="482" creationId="{00000000-0000-0000-0000-000000000000}"/>
          </ac:spMkLst>
        </pc:spChg>
        <pc:spChg chg="del">
          <ac:chgData name="Shazidul Alam" userId="e2eaa8ed730f0d53" providerId="LiveId" clId="{5F7805B6-597C-4BB7-9942-74153228417D}" dt="2024-05-05T20:31:01.657" v="271" actId="478"/>
          <ac:spMkLst>
            <pc:docMk/>
            <pc:sldMk cId="0" sldId="258"/>
            <ac:spMk id="483" creationId="{00000000-0000-0000-0000-000000000000}"/>
          </ac:spMkLst>
        </pc:spChg>
        <pc:spChg chg="del">
          <ac:chgData name="Shazidul Alam" userId="e2eaa8ed730f0d53" providerId="LiveId" clId="{5F7805B6-597C-4BB7-9942-74153228417D}" dt="2024-05-05T20:31:01.657" v="271" actId="478"/>
          <ac:spMkLst>
            <pc:docMk/>
            <pc:sldMk cId="0" sldId="258"/>
            <ac:spMk id="484" creationId="{00000000-0000-0000-0000-000000000000}"/>
          </ac:spMkLst>
        </pc:spChg>
        <pc:spChg chg="del">
          <ac:chgData name="Shazidul Alam" userId="e2eaa8ed730f0d53" providerId="LiveId" clId="{5F7805B6-597C-4BB7-9942-74153228417D}" dt="2024-05-05T20:31:01.657" v="271" actId="478"/>
          <ac:spMkLst>
            <pc:docMk/>
            <pc:sldMk cId="0" sldId="258"/>
            <ac:spMk id="488" creationId="{00000000-0000-0000-0000-000000000000}"/>
          </ac:spMkLst>
        </pc:spChg>
        <pc:spChg chg="del">
          <ac:chgData name="Shazidul Alam" userId="e2eaa8ed730f0d53" providerId="LiveId" clId="{5F7805B6-597C-4BB7-9942-74153228417D}" dt="2024-05-05T20:31:01.657" v="271" actId="478"/>
          <ac:spMkLst>
            <pc:docMk/>
            <pc:sldMk cId="0" sldId="258"/>
            <ac:spMk id="489" creationId="{00000000-0000-0000-0000-000000000000}"/>
          </ac:spMkLst>
        </pc:spChg>
        <pc:spChg chg="del">
          <ac:chgData name="Shazidul Alam" userId="e2eaa8ed730f0d53" providerId="LiveId" clId="{5F7805B6-597C-4BB7-9942-74153228417D}" dt="2024-05-05T20:31:01.657" v="271" actId="478"/>
          <ac:spMkLst>
            <pc:docMk/>
            <pc:sldMk cId="0" sldId="258"/>
            <ac:spMk id="490" creationId="{00000000-0000-0000-0000-000000000000}"/>
          </ac:spMkLst>
        </pc:spChg>
        <pc:grpChg chg="del">
          <ac:chgData name="Shazidul Alam" userId="e2eaa8ed730f0d53" providerId="LiveId" clId="{5F7805B6-597C-4BB7-9942-74153228417D}" dt="2024-05-05T20:31:01.657" v="271" actId="478"/>
          <ac:grpSpMkLst>
            <pc:docMk/>
            <pc:sldMk cId="0" sldId="258"/>
            <ac:grpSpMk id="491" creationId="{00000000-0000-0000-0000-000000000000}"/>
          </ac:grpSpMkLst>
        </pc:grpChg>
        <pc:grpChg chg="del">
          <ac:chgData name="Shazidul Alam" userId="e2eaa8ed730f0d53" providerId="LiveId" clId="{5F7805B6-597C-4BB7-9942-74153228417D}" dt="2024-05-05T20:31:01.657" v="271" actId="478"/>
          <ac:grpSpMkLst>
            <pc:docMk/>
            <pc:sldMk cId="0" sldId="258"/>
            <ac:grpSpMk id="498" creationId="{00000000-0000-0000-0000-000000000000}"/>
          </ac:grpSpMkLst>
        </pc:grpChg>
        <pc:cxnChg chg="del mod">
          <ac:chgData name="Shazidul Alam" userId="e2eaa8ed730f0d53" providerId="LiveId" clId="{5F7805B6-597C-4BB7-9942-74153228417D}" dt="2024-05-05T20:31:01.657" v="271" actId="478"/>
          <ac:cxnSpMkLst>
            <pc:docMk/>
            <pc:sldMk cId="0" sldId="258"/>
            <ac:cxnSpMk id="485" creationId="{00000000-0000-0000-0000-000000000000}"/>
          </ac:cxnSpMkLst>
        </pc:cxnChg>
        <pc:cxnChg chg="del mod">
          <ac:chgData name="Shazidul Alam" userId="e2eaa8ed730f0d53" providerId="LiveId" clId="{5F7805B6-597C-4BB7-9942-74153228417D}" dt="2024-05-05T20:31:01.657" v="271" actId="478"/>
          <ac:cxnSpMkLst>
            <pc:docMk/>
            <pc:sldMk cId="0" sldId="258"/>
            <ac:cxnSpMk id="486" creationId="{00000000-0000-0000-0000-000000000000}"/>
          </ac:cxnSpMkLst>
        </pc:cxnChg>
        <pc:cxnChg chg="del mod">
          <ac:chgData name="Shazidul Alam" userId="e2eaa8ed730f0d53" providerId="LiveId" clId="{5F7805B6-597C-4BB7-9942-74153228417D}" dt="2024-05-05T20:31:01.657" v="271" actId="478"/>
          <ac:cxnSpMkLst>
            <pc:docMk/>
            <pc:sldMk cId="0" sldId="258"/>
            <ac:cxnSpMk id="487" creationId="{00000000-0000-0000-0000-000000000000}"/>
          </ac:cxnSpMkLst>
        </pc:cxnChg>
      </pc:sldChg>
      <pc:sldChg chg="del">
        <pc:chgData name="Shazidul Alam" userId="e2eaa8ed730f0d53" providerId="LiveId" clId="{5F7805B6-597C-4BB7-9942-74153228417D}" dt="2024-05-05T20:30:40.951" v="270" actId="47"/>
        <pc:sldMkLst>
          <pc:docMk/>
          <pc:sldMk cId="0" sldId="260"/>
        </pc:sldMkLst>
      </pc:sldChg>
      <pc:sldChg chg="del">
        <pc:chgData name="Shazidul Alam" userId="e2eaa8ed730f0d53" providerId="LiveId" clId="{5F7805B6-597C-4BB7-9942-74153228417D}" dt="2024-05-05T20:30:34.041" v="268" actId="47"/>
        <pc:sldMkLst>
          <pc:docMk/>
          <pc:sldMk cId="0" sldId="267"/>
        </pc:sldMkLst>
      </pc:sldChg>
      <pc:sldChg chg="del">
        <pc:chgData name="Shazidul Alam" userId="e2eaa8ed730f0d53" providerId="LiveId" clId="{5F7805B6-597C-4BB7-9942-74153228417D}" dt="2024-05-05T20:30:36.136" v="269" actId="47"/>
        <pc:sldMkLst>
          <pc:docMk/>
          <pc:sldMk cId="0" sldId="268"/>
        </pc:sldMkLst>
      </pc:sldChg>
      <pc:sldChg chg="addSp delSp modSp del mod">
        <pc:chgData name="Shazidul Alam" userId="e2eaa8ed730f0d53" providerId="LiveId" clId="{5F7805B6-597C-4BB7-9942-74153228417D}" dt="2024-05-11T17:53:09.612" v="683" actId="20577"/>
        <pc:sldMkLst>
          <pc:docMk/>
          <pc:sldMk cId="1094132653" sldId="278"/>
        </pc:sldMkLst>
        <pc:spChg chg="mod">
          <ac:chgData name="Shazidul Alam" userId="e2eaa8ed730f0d53" providerId="LiveId" clId="{5F7805B6-597C-4BB7-9942-74153228417D}" dt="2024-05-11T08:43:01.673" v="606" actId="1076"/>
          <ac:spMkLst>
            <pc:docMk/>
            <pc:sldMk cId="1094132653" sldId="278"/>
            <ac:spMk id="2" creationId="{8BD19876-1E62-6784-4A38-B725B646B83E}"/>
          </ac:spMkLst>
        </pc:spChg>
        <pc:spChg chg="del">
          <ac:chgData name="Shazidul Alam" userId="e2eaa8ed730f0d53" providerId="LiveId" clId="{5F7805B6-597C-4BB7-9942-74153228417D}" dt="2024-05-05T20:51:22.094" v="291" actId="478"/>
          <ac:spMkLst>
            <pc:docMk/>
            <pc:sldMk cId="1094132653" sldId="278"/>
            <ac:spMk id="2" creationId="{E58F4E18-26B6-9E83-5B91-4FB7D12BFDF9}"/>
          </ac:spMkLst>
        </pc:spChg>
        <pc:spChg chg="add mod">
          <ac:chgData name="Shazidul Alam" userId="e2eaa8ed730f0d53" providerId="LiveId" clId="{5F7805B6-597C-4BB7-9942-74153228417D}" dt="2024-05-11T17:53:09.612" v="683" actId="20577"/>
          <ac:spMkLst>
            <pc:docMk/>
            <pc:sldMk cId="1094132653" sldId="278"/>
            <ac:spMk id="3" creationId="{0533B9AC-53AC-6AAE-743C-23EC1C9BD924}"/>
          </ac:spMkLst>
        </pc:spChg>
        <pc:spChg chg="del">
          <ac:chgData name="Shazidul Alam" userId="e2eaa8ed730f0d53" providerId="LiveId" clId="{5F7805B6-597C-4BB7-9942-74153228417D}" dt="2024-05-05T20:51:22.094" v="291" actId="478"/>
          <ac:spMkLst>
            <pc:docMk/>
            <pc:sldMk cId="1094132653" sldId="278"/>
            <ac:spMk id="3" creationId="{9A8A03D3-BD9F-9144-32CC-F35A82E9DC5F}"/>
          </ac:spMkLst>
        </pc:spChg>
        <pc:spChg chg="del">
          <ac:chgData name="Shazidul Alam" userId="e2eaa8ed730f0d53" providerId="LiveId" clId="{5F7805B6-597C-4BB7-9942-74153228417D}" dt="2024-05-05T20:51:22.094" v="291" actId="478"/>
          <ac:spMkLst>
            <pc:docMk/>
            <pc:sldMk cId="1094132653" sldId="278"/>
            <ac:spMk id="4" creationId="{2258044E-5E0A-E2FA-5C40-38A1A1EAD228}"/>
          </ac:spMkLst>
        </pc:spChg>
        <pc:spChg chg="del">
          <ac:chgData name="Shazidul Alam" userId="e2eaa8ed730f0d53" providerId="LiveId" clId="{5F7805B6-597C-4BB7-9942-74153228417D}" dt="2024-05-05T20:51:22.094" v="291" actId="478"/>
          <ac:spMkLst>
            <pc:docMk/>
            <pc:sldMk cId="1094132653" sldId="278"/>
            <ac:spMk id="5" creationId="{A71A3013-62AD-A24F-301A-24196E0B758F}"/>
          </ac:spMkLst>
        </pc:spChg>
        <pc:spChg chg="del">
          <ac:chgData name="Shazidul Alam" userId="e2eaa8ed730f0d53" providerId="LiveId" clId="{5F7805B6-597C-4BB7-9942-74153228417D}" dt="2024-05-05T20:51:22.094" v="291" actId="478"/>
          <ac:spMkLst>
            <pc:docMk/>
            <pc:sldMk cId="1094132653" sldId="278"/>
            <ac:spMk id="6" creationId="{FE4A070C-D5FD-D0C7-625D-18013A5085CC}"/>
          </ac:spMkLst>
        </pc:spChg>
        <pc:spChg chg="del">
          <ac:chgData name="Shazidul Alam" userId="e2eaa8ed730f0d53" providerId="LiveId" clId="{5F7805B6-597C-4BB7-9942-74153228417D}" dt="2024-05-05T20:51:22.094" v="291" actId="478"/>
          <ac:spMkLst>
            <pc:docMk/>
            <pc:sldMk cId="1094132653" sldId="278"/>
            <ac:spMk id="7" creationId="{F59D1FA1-A3E1-FEDF-CB7D-F31988E0CB66}"/>
          </ac:spMkLst>
        </pc:spChg>
        <pc:spChg chg="del">
          <ac:chgData name="Shazidul Alam" userId="e2eaa8ed730f0d53" providerId="LiveId" clId="{5F7805B6-597C-4BB7-9942-74153228417D}" dt="2024-05-05T20:51:22.094" v="291" actId="478"/>
          <ac:spMkLst>
            <pc:docMk/>
            <pc:sldMk cId="1094132653" sldId="278"/>
            <ac:spMk id="8" creationId="{2EF70CAD-C29D-416C-4100-B6A35B8F3CE5}"/>
          </ac:spMkLst>
        </pc:spChg>
        <pc:spChg chg="mod">
          <ac:chgData name="Shazidul Alam" userId="e2eaa8ed730f0d53" providerId="LiveId" clId="{5F7805B6-597C-4BB7-9942-74153228417D}" dt="2024-05-05T20:52:16.938" v="329" actId="1076"/>
          <ac:spMkLst>
            <pc:docMk/>
            <pc:sldMk cId="1094132653" sldId="278"/>
            <ac:spMk id="9" creationId="{5B5B9DEC-C38D-05CD-405F-75E6DB3AD2E0}"/>
          </ac:spMkLst>
        </pc:spChg>
        <pc:spChg chg="del">
          <ac:chgData name="Shazidul Alam" userId="e2eaa8ed730f0d53" providerId="LiveId" clId="{5F7805B6-597C-4BB7-9942-74153228417D}" dt="2024-05-05T20:51:22.094" v="291" actId="478"/>
          <ac:spMkLst>
            <pc:docMk/>
            <pc:sldMk cId="1094132653" sldId="278"/>
            <ac:spMk id="10" creationId="{FCEDDB3A-4571-4D50-E1CA-87D2FA933060}"/>
          </ac:spMkLst>
        </pc:spChg>
        <pc:spChg chg="del">
          <ac:chgData name="Shazidul Alam" userId="e2eaa8ed730f0d53" providerId="LiveId" clId="{5F7805B6-597C-4BB7-9942-74153228417D}" dt="2024-05-05T20:51:22.094" v="291" actId="478"/>
          <ac:spMkLst>
            <pc:docMk/>
            <pc:sldMk cId="1094132653" sldId="278"/>
            <ac:spMk id="11" creationId="{727DD32E-8BCA-0FB6-51BE-930F52C03A7A}"/>
          </ac:spMkLst>
        </pc:spChg>
        <pc:spChg chg="del">
          <ac:chgData name="Shazidul Alam" userId="e2eaa8ed730f0d53" providerId="LiveId" clId="{5F7805B6-597C-4BB7-9942-74153228417D}" dt="2024-05-05T20:51:22.094" v="291" actId="478"/>
          <ac:spMkLst>
            <pc:docMk/>
            <pc:sldMk cId="1094132653" sldId="278"/>
            <ac:spMk id="12" creationId="{B0563A56-6B05-9D3F-3187-3196D42BAFE0}"/>
          </ac:spMkLst>
        </pc:spChg>
        <pc:spChg chg="del mod">
          <ac:chgData name="Shazidul Alam" userId="e2eaa8ed730f0d53" providerId="LiveId" clId="{5F7805B6-597C-4BB7-9942-74153228417D}" dt="2024-05-05T20:30:16.972" v="266" actId="478"/>
          <ac:spMkLst>
            <pc:docMk/>
            <pc:sldMk cId="1094132653" sldId="278"/>
            <ac:spMk id="1357" creationId="{00000000-0000-0000-0000-000000000000}"/>
          </ac:spMkLst>
        </pc:spChg>
        <pc:picChg chg="del">
          <ac:chgData name="Shazidul Alam" userId="e2eaa8ed730f0d53" providerId="LiveId" clId="{5F7805B6-597C-4BB7-9942-74153228417D}" dt="2024-05-11T06:29:17.380" v="538" actId="478"/>
          <ac:picMkLst>
            <pc:docMk/>
            <pc:sldMk cId="1094132653" sldId="278"/>
            <ac:picMk id="4" creationId="{2379A30E-9BA5-1DA5-F6EC-EE21B0959E4D}"/>
          </ac:picMkLst>
        </pc:picChg>
        <pc:picChg chg="add mod">
          <ac:chgData name="Shazidul Alam" userId="e2eaa8ed730f0d53" providerId="LiveId" clId="{5F7805B6-597C-4BB7-9942-74153228417D}" dt="2024-05-11T08:43:32.737" v="608" actId="1076"/>
          <ac:picMkLst>
            <pc:docMk/>
            <pc:sldMk cId="1094132653" sldId="278"/>
            <ac:picMk id="6" creationId="{2D22DA47-1E4E-36A4-0EF7-0776AF0617A3}"/>
          </ac:picMkLst>
        </pc:picChg>
      </pc:sldChg>
      <pc:sldChg chg="addSp modSp add del mod ord">
        <pc:chgData name="Shazidul Alam" userId="e2eaa8ed730f0d53" providerId="LiveId" clId="{5F7805B6-597C-4BB7-9942-74153228417D}" dt="2024-05-11T17:53:01.580" v="681" actId="20577"/>
        <pc:sldMkLst>
          <pc:docMk/>
          <pc:sldMk cId="3584696310" sldId="279"/>
        </pc:sldMkLst>
        <pc:spChg chg="add mod">
          <ac:chgData name="Shazidul Alam" userId="e2eaa8ed730f0d53" providerId="LiveId" clId="{5F7805B6-597C-4BB7-9942-74153228417D}" dt="2024-05-11T17:53:01.580" v="681" actId="20577"/>
          <ac:spMkLst>
            <pc:docMk/>
            <pc:sldMk cId="3584696310" sldId="279"/>
            <ac:spMk id="3" creationId="{FABCC367-9667-58BF-163A-FFABDFAA3DD5}"/>
          </ac:spMkLst>
        </pc:spChg>
        <pc:spChg chg="mod">
          <ac:chgData name="Shazidul Alam" userId="e2eaa8ed730f0d53" providerId="LiveId" clId="{5F7805B6-597C-4BB7-9942-74153228417D}" dt="2024-05-05T20:53:04.222" v="340" actId="1076"/>
          <ac:spMkLst>
            <pc:docMk/>
            <pc:sldMk cId="3584696310" sldId="279"/>
            <ac:spMk id="9" creationId="{5B5B9DEC-C38D-05CD-405F-75E6DB3AD2E0}"/>
          </ac:spMkLst>
        </pc:spChg>
      </pc:sldChg>
      <pc:sldChg chg="addSp modSp add del mod">
        <pc:chgData name="Shazidul Alam" userId="e2eaa8ed730f0d53" providerId="LiveId" clId="{5F7805B6-597C-4BB7-9942-74153228417D}" dt="2024-05-11T09:00:33.764" v="640" actId="6549"/>
        <pc:sldMkLst>
          <pc:docMk/>
          <pc:sldMk cId="1999447813" sldId="280"/>
        </pc:sldMkLst>
        <pc:spChg chg="mod">
          <ac:chgData name="Shazidul Alam" userId="e2eaa8ed730f0d53" providerId="LiveId" clId="{5F7805B6-597C-4BB7-9942-74153228417D}" dt="2024-05-11T09:00:33.764" v="640" actId="6549"/>
          <ac:spMkLst>
            <pc:docMk/>
            <pc:sldMk cId="1999447813" sldId="280"/>
            <ac:spMk id="2" creationId="{41CE506D-4C9D-F81A-1E65-2513C6876FE7}"/>
          </ac:spMkLst>
        </pc:spChg>
        <pc:spChg chg="add mod">
          <ac:chgData name="Shazidul Alam" userId="e2eaa8ed730f0d53" providerId="LiveId" clId="{5F7805B6-597C-4BB7-9942-74153228417D}" dt="2024-05-10T15:45:05.070" v="517" actId="20577"/>
          <ac:spMkLst>
            <pc:docMk/>
            <pc:sldMk cId="1999447813" sldId="280"/>
            <ac:spMk id="3" creationId="{96757252-2B07-6085-3538-9CF70F86ECFD}"/>
          </ac:spMkLst>
        </pc:spChg>
        <pc:spChg chg="mod">
          <ac:chgData name="Shazidul Alam" userId="e2eaa8ed730f0d53" providerId="LiveId" clId="{5F7805B6-597C-4BB7-9942-74153228417D}" dt="2024-05-05T20:53:24.474" v="352" actId="1076"/>
          <ac:spMkLst>
            <pc:docMk/>
            <pc:sldMk cId="1999447813" sldId="280"/>
            <ac:spMk id="9" creationId="{5B5B9DEC-C38D-05CD-405F-75E6DB3AD2E0}"/>
          </ac:spMkLst>
        </pc:spChg>
      </pc:sldChg>
      <pc:sldChg chg="addSp modSp add del mod">
        <pc:chgData name="Shazidul Alam" userId="e2eaa8ed730f0d53" providerId="LiveId" clId="{5F7805B6-597C-4BB7-9942-74153228417D}" dt="2024-05-11T18:20:58.566" v="696" actId="1076"/>
        <pc:sldMkLst>
          <pc:docMk/>
          <pc:sldMk cId="2005078580" sldId="281"/>
        </pc:sldMkLst>
        <pc:spChg chg="add mod">
          <ac:chgData name="Shazidul Alam" userId="e2eaa8ed730f0d53" providerId="LiveId" clId="{5F7805B6-597C-4BB7-9942-74153228417D}" dt="2024-05-10T15:45:10.078" v="519" actId="20577"/>
          <ac:spMkLst>
            <pc:docMk/>
            <pc:sldMk cId="2005078580" sldId="281"/>
            <ac:spMk id="2" creationId="{161FA68B-FC9A-8D9B-8EFB-272277F4CFE9}"/>
          </ac:spMkLst>
        </pc:spChg>
        <pc:spChg chg="add mod">
          <ac:chgData name="Shazidul Alam" userId="e2eaa8ed730f0d53" providerId="LiveId" clId="{5F7805B6-597C-4BB7-9942-74153228417D}" dt="2024-05-11T18:20:51.986" v="695" actId="403"/>
          <ac:spMkLst>
            <pc:docMk/>
            <pc:sldMk cId="2005078580" sldId="281"/>
            <ac:spMk id="3" creationId="{029E2351-69C7-B6B3-2879-DB3B0E25897C}"/>
          </ac:spMkLst>
        </pc:spChg>
        <pc:spChg chg="mod">
          <ac:chgData name="Shazidul Alam" userId="e2eaa8ed730f0d53" providerId="LiveId" clId="{5F7805B6-597C-4BB7-9942-74153228417D}" dt="2024-05-11T18:20:58.566" v="696" actId="1076"/>
          <ac:spMkLst>
            <pc:docMk/>
            <pc:sldMk cId="2005078580" sldId="281"/>
            <ac:spMk id="9" creationId="{5B5B9DEC-C38D-05CD-405F-75E6DB3AD2E0}"/>
          </ac:spMkLst>
        </pc:spChg>
      </pc:sldChg>
      <pc:sldChg chg="modSp add del mod">
        <pc:chgData name="Shazidul Alam" userId="e2eaa8ed730f0d53" providerId="LiveId" clId="{5F7805B6-597C-4BB7-9942-74153228417D}" dt="2024-05-05T20:53:52.189" v="372" actId="20577"/>
        <pc:sldMkLst>
          <pc:docMk/>
          <pc:sldMk cId="2185662507" sldId="282"/>
        </pc:sldMkLst>
        <pc:spChg chg="mod">
          <ac:chgData name="Shazidul Alam" userId="e2eaa8ed730f0d53" providerId="LiveId" clId="{5F7805B6-597C-4BB7-9942-74153228417D}" dt="2024-05-05T20:53:52.189" v="372" actId="20577"/>
          <ac:spMkLst>
            <pc:docMk/>
            <pc:sldMk cId="2185662507" sldId="282"/>
            <ac:spMk id="9" creationId="{5B5B9DEC-C38D-05CD-405F-75E6DB3AD2E0}"/>
          </ac:spMkLst>
        </pc:spChg>
      </pc:sldChg>
      <pc:sldChg chg="addSp modSp add del mod">
        <pc:chgData name="Shazidul Alam" userId="e2eaa8ed730f0d53" providerId="LiveId" clId="{5F7805B6-597C-4BB7-9942-74153228417D}" dt="2024-05-10T15:45:14.669" v="521" actId="20577"/>
        <pc:sldMkLst>
          <pc:docMk/>
          <pc:sldMk cId="2098987347" sldId="283"/>
        </pc:sldMkLst>
        <pc:spChg chg="add mod">
          <ac:chgData name="Shazidul Alam" userId="e2eaa8ed730f0d53" providerId="LiveId" clId="{5F7805B6-597C-4BB7-9942-74153228417D}" dt="2024-05-10T15:45:14.669" v="521" actId="20577"/>
          <ac:spMkLst>
            <pc:docMk/>
            <pc:sldMk cId="2098987347" sldId="283"/>
            <ac:spMk id="2" creationId="{B96DF693-C939-D021-AF1C-951F0E4490D3}"/>
          </ac:spMkLst>
        </pc:spChg>
        <pc:spChg chg="mod">
          <ac:chgData name="Shazidul Alam" userId="e2eaa8ed730f0d53" providerId="LiveId" clId="{5F7805B6-597C-4BB7-9942-74153228417D}" dt="2024-05-05T20:54:07.057" v="384" actId="20577"/>
          <ac:spMkLst>
            <pc:docMk/>
            <pc:sldMk cId="2098987347" sldId="283"/>
            <ac:spMk id="9" creationId="{5B5B9DEC-C38D-05CD-405F-75E6DB3AD2E0}"/>
          </ac:spMkLst>
        </pc:spChg>
      </pc:sldChg>
      <pc:sldChg chg="modSp add del mod">
        <pc:chgData name="Shazidul Alam" userId="e2eaa8ed730f0d53" providerId="LiveId" clId="{5F7805B6-597C-4BB7-9942-74153228417D}" dt="2024-05-10T15:09:00.932" v="459" actId="2696"/>
        <pc:sldMkLst>
          <pc:docMk/>
          <pc:sldMk cId="2003257952" sldId="284"/>
        </pc:sldMkLst>
        <pc:spChg chg="mod">
          <ac:chgData name="Shazidul Alam" userId="e2eaa8ed730f0d53" providerId="LiveId" clId="{5F7805B6-597C-4BB7-9942-74153228417D}" dt="2024-05-05T20:54:17.687" v="393" actId="20577"/>
          <ac:spMkLst>
            <pc:docMk/>
            <pc:sldMk cId="2003257952" sldId="284"/>
            <ac:spMk id="9" creationId="{5B5B9DEC-C38D-05CD-405F-75E6DB3AD2E0}"/>
          </ac:spMkLst>
        </pc:spChg>
      </pc:sldChg>
      <pc:sldChg chg="addSp modSp add mod">
        <pc:chgData name="Shazidul Alam" userId="e2eaa8ed730f0d53" providerId="LiveId" clId="{5F7805B6-597C-4BB7-9942-74153228417D}" dt="2024-05-10T15:45:00.893" v="515" actId="20577"/>
        <pc:sldMkLst>
          <pc:docMk/>
          <pc:sldMk cId="2586548319" sldId="284"/>
        </pc:sldMkLst>
        <pc:spChg chg="add mod">
          <ac:chgData name="Shazidul Alam" userId="e2eaa8ed730f0d53" providerId="LiveId" clId="{5F7805B6-597C-4BB7-9942-74153228417D}" dt="2024-05-10T15:45:00.893" v="515" actId="20577"/>
          <ac:spMkLst>
            <pc:docMk/>
            <pc:sldMk cId="2586548319" sldId="284"/>
            <ac:spMk id="3" creationId="{9A7CD971-F132-1B60-0492-37A186B9D65B}"/>
          </ac:spMkLst>
        </pc:spChg>
      </pc:sldChg>
      <pc:sldChg chg="addSp modSp del mod">
        <pc:chgData name="Shazidul Alam" userId="e2eaa8ed730f0d53" providerId="LiveId" clId="{5F7805B6-597C-4BB7-9942-74153228417D}" dt="2024-05-11T08:47:50.409" v="610" actId="1076"/>
        <pc:sldMkLst>
          <pc:docMk/>
          <pc:sldMk cId="2439872215" sldId="285"/>
        </pc:sldMkLst>
        <pc:spChg chg="add mod">
          <ac:chgData name="Shazidul Alam" userId="e2eaa8ed730f0d53" providerId="LiveId" clId="{5F7805B6-597C-4BB7-9942-74153228417D}" dt="2024-05-10T15:45:21.422" v="525" actId="20577"/>
          <ac:spMkLst>
            <pc:docMk/>
            <pc:sldMk cId="2439872215" sldId="285"/>
            <ac:spMk id="2" creationId="{2CA6C8BC-75F8-5D47-0873-FC1A70E4178E}"/>
          </ac:spMkLst>
        </pc:spChg>
        <pc:spChg chg="mod">
          <ac:chgData name="Shazidul Alam" userId="e2eaa8ed730f0d53" providerId="LiveId" clId="{5F7805B6-597C-4BB7-9942-74153228417D}" dt="2024-05-11T08:47:50.409" v="610" actId="1076"/>
          <ac:spMkLst>
            <pc:docMk/>
            <pc:sldMk cId="2439872215" sldId="285"/>
            <ac:spMk id="13" creationId="{785357E4-E66E-159B-5715-0168BF94B97B}"/>
          </ac:spMkLst>
        </pc:spChg>
      </pc:sldChg>
      <pc:sldChg chg="addSp modSp del mod">
        <pc:chgData name="Shazidul Alam" userId="e2eaa8ed730f0d53" providerId="LiveId" clId="{5F7805B6-597C-4BB7-9942-74153228417D}" dt="2024-05-11T08:47:57.057" v="611" actId="1076"/>
        <pc:sldMkLst>
          <pc:docMk/>
          <pc:sldMk cId="824740009" sldId="286"/>
        </pc:sldMkLst>
        <pc:spChg chg="add mod">
          <ac:chgData name="Shazidul Alam" userId="e2eaa8ed730f0d53" providerId="LiveId" clId="{5F7805B6-597C-4BB7-9942-74153228417D}" dt="2024-05-10T15:45:25.311" v="527" actId="20577"/>
          <ac:spMkLst>
            <pc:docMk/>
            <pc:sldMk cId="824740009" sldId="286"/>
            <ac:spMk id="2" creationId="{36C45D6C-6150-D98F-CBFC-DC5A94623AB3}"/>
          </ac:spMkLst>
        </pc:spChg>
        <pc:spChg chg="mod">
          <ac:chgData name="Shazidul Alam" userId="e2eaa8ed730f0d53" providerId="LiveId" clId="{5F7805B6-597C-4BB7-9942-74153228417D}" dt="2024-05-11T08:47:57.057" v="611" actId="1076"/>
          <ac:spMkLst>
            <pc:docMk/>
            <pc:sldMk cId="824740009" sldId="286"/>
            <ac:spMk id="5" creationId="{593F7CD0-0207-6D6F-D188-C7E4B7BAD23B}"/>
          </ac:spMkLst>
        </pc:spChg>
      </pc:sldChg>
      <pc:sldChg chg="del">
        <pc:chgData name="Shazidul Alam" userId="e2eaa8ed730f0d53" providerId="LiveId" clId="{5F7805B6-597C-4BB7-9942-74153228417D}" dt="2024-05-05T20:30:07.890" v="256" actId="47"/>
        <pc:sldMkLst>
          <pc:docMk/>
          <pc:sldMk cId="0" sldId="287"/>
        </pc:sldMkLst>
      </pc:sldChg>
      <pc:sldChg chg="del">
        <pc:chgData name="Shazidul Alam" userId="e2eaa8ed730f0d53" providerId="LiveId" clId="{5F7805B6-597C-4BB7-9942-74153228417D}" dt="2024-05-05T20:30:07.703" v="255" actId="47"/>
        <pc:sldMkLst>
          <pc:docMk/>
          <pc:sldMk cId="0" sldId="288"/>
        </pc:sldMkLst>
      </pc:sldChg>
      <pc:sldChg chg="del">
        <pc:chgData name="Shazidul Alam" userId="e2eaa8ed730f0d53" providerId="LiveId" clId="{5F7805B6-597C-4BB7-9942-74153228417D}" dt="2024-05-05T20:30:07.531" v="254" actId="47"/>
        <pc:sldMkLst>
          <pc:docMk/>
          <pc:sldMk cId="0" sldId="289"/>
        </pc:sldMkLst>
      </pc:sldChg>
      <pc:sldChg chg="del">
        <pc:chgData name="Shazidul Alam" userId="e2eaa8ed730f0d53" providerId="LiveId" clId="{5F7805B6-597C-4BB7-9942-74153228417D}" dt="2024-05-05T20:30:07.359" v="253" actId="47"/>
        <pc:sldMkLst>
          <pc:docMk/>
          <pc:sldMk cId="0" sldId="290"/>
        </pc:sldMkLst>
      </pc:sldChg>
      <pc:sldChg chg="del">
        <pc:chgData name="Shazidul Alam" userId="e2eaa8ed730f0d53" providerId="LiveId" clId="{5F7805B6-597C-4BB7-9942-74153228417D}" dt="2024-05-05T20:30:06.984" v="252" actId="47"/>
        <pc:sldMkLst>
          <pc:docMk/>
          <pc:sldMk cId="0" sldId="291"/>
        </pc:sldMkLst>
      </pc:sldChg>
      <pc:sldChg chg="del">
        <pc:chgData name="Shazidul Alam" userId="e2eaa8ed730f0d53" providerId="LiveId" clId="{5F7805B6-597C-4BB7-9942-74153228417D}" dt="2024-05-05T20:30:06.531" v="251" actId="47"/>
        <pc:sldMkLst>
          <pc:docMk/>
          <pc:sldMk cId="0" sldId="292"/>
        </pc:sldMkLst>
      </pc:sldChg>
      <pc:sldChg chg="del">
        <pc:chgData name="Shazidul Alam" userId="e2eaa8ed730f0d53" providerId="LiveId" clId="{5F7805B6-597C-4BB7-9942-74153228417D}" dt="2024-05-05T20:30:03.483" v="250" actId="47"/>
        <pc:sldMkLst>
          <pc:docMk/>
          <pc:sldMk cId="0" sldId="293"/>
        </pc:sldMkLst>
      </pc:sldChg>
      <pc:sldChg chg="del">
        <pc:chgData name="Shazidul Alam" userId="e2eaa8ed730f0d53" providerId="LiveId" clId="{5F7805B6-597C-4BB7-9942-74153228417D}" dt="2024-05-05T20:30:03.483" v="250" actId="47"/>
        <pc:sldMkLst>
          <pc:docMk/>
          <pc:sldMk cId="0" sldId="294"/>
        </pc:sldMkLst>
      </pc:sldChg>
      <pc:sldChg chg="del">
        <pc:chgData name="Shazidul Alam" userId="e2eaa8ed730f0d53" providerId="LiveId" clId="{5F7805B6-597C-4BB7-9942-74153228417D}" dt="2024-05-05T20:30:03.483" v="250" actId="47"/>
        <pc:sldMkLst>
          <pc:docMk/>
          <pc:sldMk cId="0" sldId="295"/>
        </pc:sldMkLst>
      </pc:sldChg>
      <pc:sldChg chg="del">
        <pc:chgData name="Shazidul Alam" userId="e2eaa8ed730f0d53" providerId="LiveId" clId="{5F7805B6-597C-4BB7-9942-74153228417D}" dt="2024-05-05T20:30:03.483" v="250" actId="47"/>
        <pc:sldMkLst>
          <pc:docMk/>
          <pc:sldMk cId="0" sldId="296"/>
        </pc:sldMkLst>
      </pc:sldChg>
      <pc:sldMasterChg chg="delSldLayout">
        <pc:chgData name="Shazidul Alam" userId="e2eaa8ed730f0d53" providerId="LiveId" clId="{5F7805B6-597C-4BB7-9942-74153228417D}" dt="2024-05-05T20:30:40.951" v="270" actId="47"/>
        <pc:sldMasterMkLst>
          <pc:docMk/>
          <pc:sldMasterMk cId="0" sldId="2147483670"/>
        </pc:sldMasterMkLst>
        <pc:sldLayoutChg chg="del">
          <pc:chgData name="Shazidul Alam" userId="e2eaa8ed730f0d53" providerId="LiveId" clId="{5F7805B6-597C-4BB7-9942-74153228417D}" dt="2024-05-05T20:30:40.951" v="270" actId="47"/>
          <pc:sldLayoutMkLst>
            <pc:docMk/>
            <pc:sldMasterMk cId="0" sldId="2147483670"/>
            <pc:sldLayoutMk cId="0" sldId="2147483651"/>
          </pc:sldLayoutMkLst>
        </pc:sldLayoutChg>
        <pc:sldLayoutChg chg="del">
          <pc:chgData name="Shazidul Alam" userId="e2eaa8ed730f0d53" providerId="LiveId" clId="{5F7805B6-597C-4BB7-9942-74153228417D}" dt="2024-05-05T20:30:36.136" v="269" actId="47"/>
          <pc:sldLayoutMkLst>
            <pc:docMk/>
            <pc:sldMasterMk cId="0" sldId="2147483670"/>
            <pc:sldLayoutMk cId="0" sldId="2147483654"/>
          </pc:sldLayoutMkLst>
        </pc:sldLayoutChg>
        <pc:sldLayoutChg chg="del">
          <pc:chgData name="Shazidul Alam" userId="e2eaa8ed730f0d53" providerId="LiveId" clId="{5F7805B6-597C-4BB7-9942-74153228417D}" dt="2024-05-05T20:30:34.041" v="268" actId="47"/>
          <pc:sldLayoutMkLst>
            <pc:docMk/>
            <pc:sldMasterMk cId="0" sldId="2147483670"/>
            <pc:sldLayoutMk cId="0" sldId="2147483656"/>
          </pc:sldLayoutMkLst>
        </pc:sldLayoutChg>
        <pc:sldLayoutChg chg="del">
          <pc:chgData name="Shazidul Alam" userId="e2eaa8ed730f0d53" providerId="LiveId" clId="{5F7805B6-597C-4BB7-9942-74153228417D}" dt="2024-05-05T20:30:20.630" v="267" actId="47"/>
          <pc:sldLayoutMkLst>
            <pc:docMk/>
            <pc:sldMasterMk cId="0" sldId="2147483670"/>
            <pc:sldLayoutMk cId="0" sldId="2147483665"/>
          </pc:sldLayoutMkLst>
        </pc:sldLayoutChg>
      </pc:sldMasterChg>
      <pc:sldMasterChg chg="del delSldLayout">
        <pc:chgData name="Shazidul Alam" userId="e2eaa8ed730f0d53" providerId="LiveId" clId="{5F7805B6-597C-4BB7-9942-74153228417D}" dt="2024-05-05T20:30:09.360" v="262" actId="47"/>
        <pc:sldMasterMkLst>
          <pc:docMk/>
          <pc:sldMasterMk cId="0" sldId="2147483671"/>
        </pc:sldMasterMkLst>
        <pc:sldLayoutChg chg="del">
          <pc:chgData name="Shazidul Alam" userId="e2eaa8ed730f0d53" providerId="LiveId" clId="{5F7805B6-597C-4BB7-9942-74153228417D}" dt="2024-05-05T20:30:09.360" v="262" actId="47"/>
          <pc:sldLayoutMkLst>
            <pc:docMk/>
            <pc:sldMasterMk cId="0" sldId="2147483671"/>
            <pc:sldLayoutMk cId="0" sldId="214748366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C2CF4A-26DE-4B93-86A6-7AD796E48C38}" type="datetimeFigureOut">
              <a:rPr lang="en-US" smtClean="0"/>
              <a:t>5/28/2024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85B560-E56D-47A3-AA73-B06C9D521F1D}" type="slidenum">
              <a:rPr lang="en-US" smtClean="0"/>
              <a:t>‹#›</a:t>
            </a:fld>
            <a:endParaRPr lang="en-US"/>
          </a:p>
        </p:txBody>
      </p:sp>
    </p:spTree>
    <p:extLst>
      <p:ext uri="{BB962C8B-B14F-4D97-AF65-F5344CB8AC3E}">
        <p14:creationId xmlns:p14="http://schemas.microsoft.com/office/powerpoint/2010/main" val="11190197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14184268"/>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userDrawn="1"/>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9" r:id="rId3"/>
    <p:sldLayoutId id="2147483666" r:id="rId4"/>
    <p:sldLayoutId id="2147483667" r:id="rId5"/>
    <p:sldLayoutId id="2147483668"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372523" y="1893790"/>
            <a:ext cx="8577970" cy="29509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Times New Roman" panose="02020603050405020304" pitchFamily="18" charset="0"/>
                <a:cs typeface="Times New Roman" panose="02020603050405020304" pitchFamily="18" charset="0"/>
              </a:rPr>
              <a:t>Submitted To</a:t>
            </a:r>
            <a:r>
              <a:rPr lang="en-US" sz="2000" dirty="0">
                <a:latin typeface="Times New Roman" panose="02020603050405020304" pitchFamily="18" charset="0"/>
                <a:cs typeface="Times New Roman" panose="02020603050405020304" pitchFamily="18" charset="0"/>
              </a:rPr>
              <a:t>: Md. Bayazid Rahman (Lecturer </a:t>
            </a:r>
            <a:r>
              <a:rPr lang="en-US" dirty="0">
                <a:latin typeface="Times New Roman" panose="02020603050405020304" pitchFamily="18" charset="0"/>
                <a:cs typeface="Times New Roman" panose="02020603050405020304" pitchFamily="18" charset="0"/>
              </a:rPr>
              <a:t>NDUB</a:t>
            </a:r>
            <a:r>
              <a:rPr lang="en-US" sz="20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b="1" dirty="0">
                <a:latin typeface="Times New Roman" panose="02020603050405020304" pitchFamily="18" charset="0"/>
                <a:cs typeface="Times New Roman" panose="02020603050405020304" pitchFamily="18" charset="0"/>
              </a:rPr>
              <a:t>Submitted By</a:t>
            </a:r>
            <a:r>
              <a:rPr lang="en-US" sz="20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Group : 1</a:t>
            </a: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Shazidul Alam _ 09</a:t>
            </a: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Anisur Rahman Naeem _ 15</a:t>
            </a: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Batch : CSE-19</a:t>
            </a: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Topic : AVL TREE</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36" name="Google Shape;436;p25"/>
          <p:cNvSpPr txBox="1">
            <a:spLocks noGrp="1"/>
          </p:cNvSpPr>
          <p:nvPr>
            <p:ph type="ctrTitle"/>
          </p:nvPr>
        </p:nvSpPr>
        <p:spPr>
          <a:xfrm>
            <a:off x="1055659" y="-13140"/>
            <a:ext cx="7211698" cy="16974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ALGORITHM ANALYSIS &amp; DESIGN</a:t>
            </a:r>
            <a:endParaRPr b="1" dirty="0">
              <a:latin typeface="Times New Roman" panose="02020603050405020304" pitchFamily="18" charset="0"/>
              <a:cs typeface="Times New Roman" panose="02020603050405020304" pitchFamily="18" charset="0"/>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31518D7-6C37-76FF-3D31-54888AE6560B}"/>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40EFB-D7FA-8189-8DA3-2D8B4D03C4BE}"/>
              </a:ext>
            </a:extLst>
          </p:cNvPr>
          <p:cNvSpPr>
            <a:spLocks noGrp="1"/>
          </p:cNvSpPr>
          <p:nvPr>
            <p:ph type="title" idx="3"/>
          </p:nvPr>
        </p:nvSpPr>
        <p:spPr>
          <a:xfrm>
            <a:off x="2892241" y="127050"/>
            <a:ext cx="3359518" cy="577800"/>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Conclusion</a:t>
            </a:r>
          </a:p>
        </p:txBody>
      </p:sp>
      <p:sp>
        <p:nvSpPr>
          <p:cNvPr id="13" name="TextBox 12">
            <a:extLst>
              <a:ext uri="{FF2B5EF4-FFF2-40B4-BE49-F238E27FC236}">
                <a16:creationId xmlns:a16="http://schemas.microsoft.com/office/drawing/2014/main" id="{785357E4-E66E-159B-5715-0168BF94B97B}"/>
              </a:ext>
            </a:extLst>
          </p:cNvPr>
          <p:cNvSpPr txBox="1"/>
          <p:nvPr/>
        </p:nvSpPr>
        <p:spPr>
          <a:xfrm>
            <a:off x="374650" y="854528"/>
            <a:ext cx="8394700" cy="3046988"/>
          </a:xfrm>
          <a:prstGeom prst="rect">
            <a:avLst/>
          </a:prstGeom>
          <a:noFill/>
        </p:spPr>
        <p:txBody>
          <a:bodyPr wrap="square" rtlCol="0">
            <a:spAutoFit/>
          </a:bodyPr>
          <a:lstStyle/>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In summary, AVL trees are balanced binary search trees that maintain logarithmic height, ensuring efficient operations. Through rotations, AVL trees self-balance during insertion and deletion, providing consistent performance. With their balanced structure, AVL trees offer fast search, insertion, and deletion, making them valuable in various applications requiring efficient data structures.</a:t>
            </a:r>
          </a:p>
        </p:txBody>
      </p:sp>
      <p:sp>
        <p:nvSpPr>
          <p:cNvPr id="2" name="TextBox 1">
            <a:extLst>
              <a:ext uri="{FF2B5EF4-FFF2-40B4-BE49-F238E27FC236}">
                <a16:creationId xmlns:a16="http://schemas.microsoft.com/office/drawing/2014/main" id="{2CA6C8BC-75F8-5D47-0873-FC1A70E4178E}"/>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43987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3F7CD0-0207-6D6F-D188-C7E4B7BAD23B}"/>
              </a:ext>
            </a:extLst>
          </p:cNvPr>
          <p:cNvSpPr>
            <a:spLocks noGrp="1"/>
          </p:cNvSpPr>
          <p:nvPr>
            <p:ph type="title" idx="3"/>
          </p:nvPr>
        </p:nvSpPr>
        <p:spPr>
          <a:xfrm>
            <a:off x="2998695" y="2054029"/>
            <a:ext cx="3146609" cy="577800"/>
          </a:xfrm>
        </p:spPr>
        <p:txBody>
          <a:bodyPr/>
          <a:lstStyle/>
          <a:p>
            <a:pPr algn="ctr"/>
            <a:r>
              <a:rPr lang="en-US" sz="5400" b="1" dirty="0">
                <a:latin typeface="Times New Roman" panose="02020603050405020304" pitchFamily="18" charset="0"/>
                <a:cs typeface="Times New Roman" panose="02020603050405020304" pitchFamily="18" charset="0"/>
              </a:rPr>
              <a:t>Thanks</a:t>
            </a:r>
          </a:p>
        </p:txBody>
      </p:sp>
      <p:sp>
        <p:nvSpPr>
          <p:cNvPr id="2" name="TextBox 1">
            <a:extLst>
              <a:ext uri="{FF2B5EF4-FFF2-40B4-BE49-F238E27FC236}">
                <a16:creationId xmlns:a16="http://schemas.microsoft.com/office/drawing/2014/main" id="{36C45D6C-6150-D98F-CBFC-DC5A94623AB3}"/>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82474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274320" y="656372"/>
            <a:ext cx="8595360" cy="4272523"/>
          </a:xfrm>
          <a:prstGeom prst="rect">
            <a:avLst/>
          </a:prstGeom>
        </p:spPr>
        <p:txBody>
          <a:bodyPr spcFirstLastPara="1" wrap="square" lIns="91425" tIns="91425" rIns="91425" bIns="91425" anchor="t" anchorCtr="0">
            <a:noAutofit/>
          </a:bodyPr>
          <a:lstStyle/>
          <a:p>
            <a:pPr marL="0" lvl="0" indent="0" algn="l" defTabSz="274320" rtl="0">
              <a:lnSpc>
                <a:spcPct val="100000"/>
              </a:lnSpc>
              <a:spcBef>
                <a:spcPts val="0"/>
              </a:spcBef>
              <a:spcAft>
                <a:spcPts val="0"/>
              </a:spcAft>
              <a:buNone/>
            </a:pPr>
            <a:r>
              <a:rPr lang="en" sz="2400" dirty="0">
                <a:latin typeface="Times New Roman" panose="02020603050405020304" pitchFamily="18" charset="0"/>
                <a:cs typeface="Times New Roman" panose="02020603050405020304" pitchFamily="18" charset="0"/>
              </a:rPr>
              <a:t>Here’s what you’ll find in this template:</a:t>
            </a:r>
          </a:p>
          <a:p>
            <a:pPr marL="0" lvl="0" indent="0" algn="l" defTabSz="274320" rtl="0">
              <a:lnSpc>
                <a:spcPct val="100000"/>
              </a:lnSpc>
              <a:spcBef>
                <a:spcPts val="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l" defTabSz="274320" rtl="0">
              <a:lnSpc>
                <a:spcPct val="100000"/>
              </a:lnSpc>
              <a:spcBef>
                <a:spcPts val="1600"/>
              </a:spcBef>
              <a:spcAft>
                <a:spcPts val="1600"/>
              </a:spcAft>
              <a:buNone/>
            </a:pPr>
            <a:r>
              <a:rPr lang="en-US" sz="2800" dirty="0">
                <a:latin typeface="Times New Roman" panose="02020603050405020304" pitchFamily="18" charset="0"/>
                <a:cs typeface="Times New Roman" panose="02020603050405020304" pitchFamily="18" charset="0"/>
              </a:rPr>
              <a:t>1) Definition									2) Steps for doing it</a:t>
            </a:r>
          </a:p>
          <a:p>
            <a:pPr marL="0" lvl="0" indent="0" algn="l" defTabSz="274320" rtl="0">
              <a:lnSpc>
                <a:spcPct val="100000"/>
              </a:lnSpc>
              <a:spcBef>
                <a:spcPts val="1600"/>
              </a:spcBef>
              <a:spcAft>
                <a:spcPts val="1600"/>
              </a:spcAft>
              <a:buNone/>
            </a:pPr>
            <a:r>
              <a:rPr lang="en-US" sz="2800" dirty="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Example </a:t>
            </a:r>
            <a:r>
              <a:rPr lang="en-US" sz="2800" dirty="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4</a:t>
            </a:r>
            <a:r>
              <a:rPr lang="en-US" sz="2800" dirty="0">
                <a:latin typeface="Times New Roman" panose="02020603050405020304" pitchFamily="18" charset="0"/>
                <a:cs typeface="Times New Roman" panose="02020603050405020304" pitchFamily="18" charset="0"/>
              </a:rPr>
              <a:t>) Algorithm</a:t>
            </a:r>
          </a:p>
          <a:p>
            <a:pPr marL="0" lvl="0" indent="0" algn="l" defTabSz="274320" rtl="0">
              <a:lnSpc>
                <a:spcPct val="100000"/>
              </a:lnSpc>
              <a:spcBef>
                <a:spcPts val="1600"/>
              </a:spcBef>
              <a:spcAft>
                <a:spcPts val="1600"/>
              </a:spcAft>
              <a:buNone/>
            </a:pPr>
            <a:r>
              <a:rPr lang="en-US" sz="2800" dirty="0">
                <a:latin typeface="Times New Roman" panose="02020603050405020304" pitchFamily="18" charset="0"/>
                <a:cs typeface="Times New Roman" panose="02020603050405020304" pitchFamily="18" charset="0"/>
              </a:rPr>
              <a:t>5) Pseudocode 								6) Working code</a:t>
            </a:r>
          </a:p>
          <a:p>
            <a:pPr marL="0" lvl="0" indent="0" algn="l" defTabSz="274320" rtl="0">
              <a:lnSpc>
                <a:spcPct val="100000"/>
              </a:lnSpc>
              <a:spcBef>
                <a:spcPts val="1600"/>
              </a:spcBef>
              <a:spcAft>
                <a:spcPts val="1600"/>
              </a:spcAft>
              <a:buNone/>
            </a:pPr>
            <a:r>
              <a:rPr lang="en-US" sz="2800" dirty="0">
                <a:latin typeface="Times New Roman" panose="02020603050405020304" pitchFamily="18" charset="0"/>
                <a:cs typeface="Times New Roman" panose="02020603050405020304" pitchFamily="18" charset="0"/>
              </a:rPr>
              <a:t>7) Time Complexity 					8) Conclusion</a:t>
            </a:r>
            <a:endParaRPr lang="en-US" sz="2000" dirty="0">
              <a:latin typeface="Times New Roman" panose="02020603050405020304" pitchFamily="18" charset="0"/>
              <a:cs typeface="Times New Roman" panose="02020603050405020304" pitchFamily="18" charset="0"/>
            </a:endParaRPr>
          </a:p>
        </p:txBody>
      </p:sp>
      <p:sp>
        <p:nvSpPr>
          <p:cNvPr id="467" name="Google Shape;467;p26"/>
          <p:cNvSpPr txBox="1">
            <a:spLocks noGrp="1"/>
          </p:cNvSpPr>
          <p:nvPr>
            <p:ph type="ctrTitle"/>
          </p:nvPr>
        </p:nvSpPr>
        <p:spPr>
          <a:xfrm>
            <a:off x="1367504" y="78572"/>
            <a:ext cx="640899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CONTENTS OF THIS TEMPLATE</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7FF22E2-6F43-0C67-6073-1637C9A151D3}"/>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idx="7"/>
          </p:nvPr>
        </p:nvSpPr>
        <p:spPr>
          <a:xfrm>
            <a:off x="2283900" y="352457"/>
            <a:ext cx="4576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latin typeface="Times New Roman" panose="02020603050405020304" pitchFamily="18" charset="0"/>
                <a:cs typeface="Times New Roman" panose="02020603050405020304" pitchFamily="18" charset="0"/>
              </a:rPr>
              <a:t>What is AVL Tree?</a:t>
            </a:r>
            <a:endParaRPr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79F989A-404D-3F7B-3947-9894227C3426}"/>
              </a:ext>
            </a:extLst>
          </p:cNvPr>
          <p:cNvSpPr txBox="1"/>
          <p:nvPr/>
        </p:nvSpPr>
        <p:spPr>
          <a:xfrm>
            <a:off x="339634" y="1188722"/>
            <a:ext cx="8471263" cy="2769989"/>
          </a:xfrm>
          <a:prstGeom prst="rect">
            <a:avLst/>
          </a:prstGeom>
          <a:noFill/>
        </p:spPr>
        <p:txBody>
          <a:bodyPr wrap="square" rtlCol="0">
            <a:spAutoFit/>
          </a:bodyPr>
          <a:lstStyle/>
          <a:p>
            <a:pPr algn="just"/>
            <a:r>
              <a:rPr lang="en-US" sz="2000" b="0" i="0" dirty="0">
                <a:solidFill>
                  <a:srgbClr val="ECECEC"/>
                </a:solidFill>
                <a:effectLst/>
                <a:latin typeface="Times New Roman" panose="02020603050405020304" pitchFamily="18" charset="0"/>
                <a:cs typeface="Times New Roman" panose="02020603050405020304" pitchFamily="18" charset="0"/>
              </a:rPr>
              <a:t>Here's a concise definition of an AVL tree from the book "Introduction to Algorithms" by Thomas H. Cormen, Charles E. Leiserson, Ronald L. Rivest, and Clifford Stein:</a:t>
            </a:r>
          </a:p>
          <a:p>
            <a:pPr algn="just"/>
            <a:r>
              <a:rPr lang="en-US" sz="2000" b="0" i="0" dirty="0">
                <a:solidFill>
                  <a:srgbClr val="ECECEC"/>
                </a:solidFill>
                <a:effectLst/>
                <a:latin typeface="Times New Roman" panose="02020603050405020304" pitchFamily="18" charset="0"/>
                <a:cs typeface="Times New Roman" panose="02020603050405020304" pitchFamily="18" charset="0"/>
              </a:rPr>
              <a:t>An AVL tree is a self-balancing binary search tree where the heights of the two child subtrees of any node differ by at most one. This property is maintained through rotation operations performed during insertion and deletion to ensure that the tree remains balanced. As a result, the number of nodes, ensuring efficient search, insertion, and deletion operations.</a:t>
            </a:r>
          </a:p>
          <a:p>
            <a:endParaRPr lang="en-US" dirty="0"/>
          </a:p>
        </p:txBody>
      </p:sp>
      <p:sp>
        <p:nvSpPr>
          <p:cNvPr id="3" name="TextBox 2">
            <a:extLst>
              <a:ext uri="{FF2B5EF4-FFF2-40B4-BE49-F238E27FC236}">
                <a16:creationId xmlns:a16="http://schemas.microsoft.com/office/drawing/2014/main" id="{A08933AE-A74E-BA1A-251B-A1F3EC33271F}"/>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5B9DEC-C38D-05CD-405F-75E6DB3AD2E0}"/>
              </a:ext>
            </a:extLst>
          </p:cNvPr>
          <p:cNvSpPr>
            <a:spLocks noGrp="1"/>
          </p:cNvSpPr>
          <p:nvPr>
            <p:ph type="ctrTitle" idx="7"/>
          </p:nvPr>
        </p:nvSpPr>
        <p:spPr>
          <a:xfrm>
            <a:off x="2306125" y="80459"/>
            <a:ext cx="4576200" cy="577800"/>
          </a:xfrm>
        </p:spPr>
        <p:txBody>
          <a:bodyPr/>
          <a:lstStyle/>
          <a:p>
            <a:pPr algn="ctr"/>
            <a:r>
              <a:rPr lang="en-US" b="1" dirty="0">
                <a:latin typeface="Times New Roman" panose="02020603050405020304" pitchFamily="18" charset="0"/>
                <a:cs typeface="Times New Roman" panose="02020603050405020304" pitchFamily="18" charset="0"/>
              </a:rPr>
              <a:t>How Draw of AVL Tree</a:t>
            </a:r>
          </a:p>
        </p:txBody>
      </p:sp>
      <p:sp>
        <p:nvSpPr>
          <p:cNvPr id="2" name="TextBox 1">
            <a:extLst>
              <a:ext uri="{FF2B5EF4-FFF2-40B4-BE49-F238E27FC236}">
                <a16:creationId xmlns:a16="http://schemas.microsoft.com/office/drawing/2014/main" id="{E4AE4926-F363-C220-4B5C-3A503DDEDEB3}"/>
              </a:ext>
            </a:extLst>
          </p:cNvPr>
          <p:cNvSpPr txBox="1"/>
          <p:nvPr/>
        </p:nvSpPr>
        <p:spPr>
          <a:xfrm>
            <a:off x="355600" y="1041400"/>
            <a:ext cx="8477250" cy="3385542"/>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step by step process: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 Insert the new node following the rules of a binary search tree. </a:t>
            </a:r>
          </a:p>
          <a:p>
            <a:r>
              <a:rPr lang="en-US" sz="2400" dirty="0">
                <a:solidFill>
                  <a:schemeClr val="bg1"/>
                </a:solidFill>
                <a:latin typeface="Times New Roman" panose="02020603050405020304" pitchFamily="18" charset="0"/>
                <a:cs typeface="Times New Roman" panose="02020603050405020304" pitchFamily="18" charset="0"/>
              </a:rPr>
              <a:t>2) Update the heights of ancestor nodes.</a:t>
            </a:r>
          </a:p>
          <a:p>
            <a:r>
              <a:rPr lang="en-US" sz="2400" dirty="0">
                <a:solidFill>
                  <a:schemeClr val="bg1"/>
                </a:solidFill>
                <a:latin typeface="Times New Roman" panose="02020603050405020304" pitchFamily="18" charset="0"/>
                <a:cs typeface="Times New Roman" panose="02020603050405020304" pitchFamily="18" charset="0"/>
              </a:rPr>
              <a:t>3) Check and balance any node violating the AVL property.</a:t>
            </a:r>
          </a:p>
          <a:p>
            <a:r>
              <a:rPr lang="en-US" sz="2400" dirty="0">
                <a:solidFill>
                  <a:schemeClr val="bg1"/>
                </a:solidFill>
                <a:latin typeface="Times New Roman" panose="02020603050405020304" pitchFamily="18" charset="0"/>
                <a:cs typeface="Times New Roman" panose="02020603050405020304" pitchFamily="18" charset="0"/>
              </a:rPr>
              <a:t>4) Perform rotations if necessary to restore balance.</a:t>
            </a:r>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FABCC367-9667-58BF-163A-FFABDFAA3DD5}"/>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358469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5B9DEC-C38D-05CD-405F-75E6DB3AD2E0}"/>
              </a:ext>
            </a:extLst>
          </p:cNvPr>
          <p:cNvSpPr>
            <a:spLocks noGrp="1"/>
          </p:cNvSpPr>
          <p:nvPr>
            <p:ph type="ctrTitle" idx="7"/>
          </p:nvPr>
        </p:nvSpPr>
        <p:spPr>
          <a:xfrm>
            <a:off x="2283899" y="-18877"/>
            <a:ext cx="4576200" cy="577800"/>
          </a:xfrm>
        </p:spPr>
        <p:txBody>
          <a:bodyPr/>
          <a:lstStyle/>
          <a:p>
            <a:pPr algn="ctr"/>
            <a:r>
              <a:rPr lang="en-US" b="1" dirty="0">
                <a:latin typeface="Times New Roman" panose="02020603050405020304" pitchFamily="18" charset="0"/>
                <a:cs typeface="Times New Roman" panose="02020603050405020304" pitchFamily="18" charset="0"/>
              </a:rPr>
              <a:t>Example of AVL Tree</a:t>
            </a:r>
          </a:p>
        </p:txBody>
      </p:sp>
      <p:sp>
        <p:nvSpPr>
          <p:cNvPr id="2" name="TextBox 1">
            <a:extLst>
              <a:ext uri="{FF2B5EF4-FFF2-40B4-BE49-F238E27FC236}">
                <a16:creationId xmlns:a16="http://schemas.microsoft.com/office/drawing/2014/main" id="{8BD19876-1E62-6784-4A38-B725B646B83E}"/>
              </a:ext>
            </a:extLst>
          </p:cNvPr>
          <p:cNvSpPr txBox="1"/>
          <p:nvPr/>
        </p:nvSpPr>
        <p:spPr>
          <a:xfrm>
            <a:off x="342634" y="335812"/>
            <a:ext cx="8591266" cy="307777"/>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63, 9, 19, 27, 18, 108</a:t>
            </a:r>
          </a:p>
        </p:txBody>
      </p:sp>
      <p:sp>
        <p:nvSpPr>
          <p:cNvPr id="3" name="TextBox 2">
            <a:extLst>
              <a:ext uri="{FF2B5EF4-FFF2-40B4-BE49-F238E27FC236}">
                <a16:creationId xmlns:a16="http://schemas.microsoft.com/office/drawing/2014/main" id="{0533B9AC-53AC-6AAE-743C-23EC1C9BD924}"/>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05</a:t>
            </a:r>
          </a:p>
        </p:txBody>
      </p:sp>
      <p:pic>
        <p:nvPicPr>
          <p:cNvPr id="6" name="Picture 5">
            <a:extLst>
              <a:ext uri="{FF2B5EF4-FFF2-40B4-BE49-F238E27FC236}">
                <a16:creationId xmlns:a16="http://schemas.microsoft.com/office/drawing/2014/main" id="{2D22DA47-1E4E-36A4-0EF7-0776AF0617A3}"/>
              </a:ext>
            </a:extLst>
          </p:cNvPr>
          <p:cNvPicPr>
            <a:picLocks noChangeAspect="1"/>
          </p:cNvPicPr>
          <p:nvPr/>
        </p:nvPicPr>
        <p:blipFill>
          <a:blip r:embed="rId2"/>
          <a:stretch>
            <a:fillRect/>
          </a:stretch>
        </p:blipFill>
        <p:spPr>
          <a:xfrm>
            <a:off x="347512" y="643589"/>
            <a:ext cx="8453854" cy="4270376"/>
          </a:xfrm>
          <a:prstGeom prst="rect">
            <a:avLst/>
          </a:prstGeom>
        </p:spPr>
      </p:pic>
    </p:spTree>
    <p:extLst>
      <p:ext uri="{BB962C8B-B14F-4D97-AF65-F5344CB8AC3E}">
        <p14:creationId xmlns:p14="http://schemas.microsoft.com/office/powerpoint/2010/main" val="109413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5B9DEC-C38D-05CD-405F-75E6DB3AD2E0}"/>
              </a:ext>
            </a:extLst>
          </p:cNvPr>
          <p:cNvSpPr>
            <a:spLocks noGrp="1"/>
          </p:cNvSpPr>
          <p:nvPr>
            <p:ph type="ctrTitle" idx="7"/>
          </p:nvPr>
        </p:nvSpPr>
        <p:spPr>
          <a:xfrm>
            <a:off x="2283900" y="5275"/>
            <a:ext cx="4576200" cy="577800"/>
          </a:xfrm>
        </p:spPr>
        <p:txBody>
          <a:bodyPr/>
          <a:lstStyle/>
          <a:p>
            <a:pPr algn="ctr"/>
            <a:r>
              <a:rPr lang="en-US" b="1" dirty="0">
                <a:latin typeface="Times New Roman" panose="02020603050405020304" pitchFamily="18" charset="0"/>
                <a:cs typeface="Times New Roman" panose="02020603050405020304" pitchFamily="18" charset="0"/>
              </a:rPr>
              <a:t>Algorithm</a:t>
            </a:r>
          </a:p>
        </p:txBody>
      </p:sp>
      <p:sp>
        <p:nvSpPr>
          <p:cNvPr id="2" name="TextBox 1">
            <a:extLst>
              <a:ext uri="{FF2B5EF4-FFF2-40B4-BE49-F238E27FC236}">
                <a16:creationId xmlns:a16="http://schemas.microsoft.com/office/drawing/2014/main" id="{DDF5BB59-50CA-9E02-77A2-48ABE525C551}"/>
              </a:ext>
            </a:extLst>
          </p:cNvPr>
          <p:cNvSpPr txBox="1"/>
          <p:nvPr/>
        </p:nvSpPr>
        <p:spPr>
          <a:xfrm>
            <a:off x="222250" y="678924"/>
            <a:ext cx="8699500" cy="3785652"/>
          </a:xfrm>
          <a:prstGeom prst="rect">
            <a:avLst/>
          </a:prstGeom>
          <a:noFill/>
        </p:spPr>
        <p:txBody>
          <a:bodyPr wrap="square" rtlCol="0">
            <a:spAutoFit/>
          </a:bodyPr>
          <a:lstStyle/>
          <a:p>
            <a:r>
              <a:rPr lang="en-US" sz="2000" dirty="0">
                <a:solidFill>
                  <a:srgbClr val="FFFFFF"/>
                </a:solidFill>
                <a:latin typeface="Times New Roman" panose="02020603050405020304" pitchFamily="18" charset="0"/>
                <a:cs typeface="Times New Roman" panose="02020603050405020304" pitchFamily="18" charset="0"/>
              </a:rPr>
              <a:t>Algorithm</a:t>
            </a:r>
            <a:r>
              <a:rPr lang="en-US" sz="2000" b="0" i="0" dirty="0">
                <a:solidFill>
                  <a:srgbClr val="FFFFFF"/>
                </a:solidFill>
                <a:effectLst/>
                <a:latin typeface="Times New Roman" panose="02020603050405020304" pitchFamily="18" charset="0"/>
                <a:cs typeface="Times New Roman" panose="02020603050405020304" pitchFamily="18" charset="0"/>
              </a:rPr>
              <a:t> for AVL tree operations from the book "Introduction to Algorithms" by Thomas H. Cormen, Charles E. Leiserson, Ronald L. Rivest, and Clifford Stein:</a:t>
            </a:r>
          </a:p>
          <a:p>
            <a:endParaRPr lang="en-US" sz="2000" b="0" i="0" dirty="0">
              <a:solidFill>
                <a:srgbClr val="FFFFFF"/>
              </a:solidFill>
              <a:effectLst/>
              <a:latin typeface="Times New Roman" panose="02020603050405020304" pitchFamily="18" charset="0"/>
              <a:cs typeface="Times New Roman" panose="02020603050405020304" pitchFamily="18" charset="0"/>
            </a:endParaRPr>
          </a:p>
          <a:p>
            <a:r>
              <a:rPr lang="en-US" sz="2000" b="0" i="0" dirty="0">
                <a:solidFill>
                  <a:srgbClr val="FFFFFF"/>
                </a:solidFill>
                <a:effectLst/>
                <a:latin typeface="Times New Roman" panose="02020603050405020304" pitchFamily="18" charset="0"/>
                <a:cs typeface="Times New Roman" panose="02020603050405020304" pitchFamily="18" charset="0"/>
              </a:rPr>
              <a:t>1. If T is empty, create a new node z and return it as the root of T. </a:t>
            </a:r>
          </a:p>
          <a:p>
            <a:endParaRPr lang="en-US" sz="2000" b="0" i="0" dirty="0">
              <a:solidFill>
                <a:srgbClr val="FFFFFF"/>
              </a:solidFill>
              <a:effectLst/>
              <a:latin typeface="Times New Roman" panose="02020603050405020304" pitchFamily="18" charset="0"/>
              <a:cs typeface="Times New Roman" panose="02020603050405020304" pitchFamily="18" charset="0"/>
            </a:endParaRPr>
          </a:p>
          <a:p>
            <a:r>
              <a:rPr lang="en-US" sz="2000" b="0" i="0" dirty="0">
                <a:solidFill>
                  <a:srgbClr val="FFFFFF"/>
                </a:solidFill>
                <a:effectLst/>
                <a:latin typeface="Times New Roman" panose="02020603050405020304" pitchFamily="18" charset="0"/>
                <a:cs typeface="Times New Roman" panose="02020603050405020304" pitchFamily="18" charset="0"/>
              </a:rPr>
              <a:t>2. Perform a standard BST insertion of z into T. </a:t>
            </a:r>
          </a:p>
          <a:p>
            <a:endParaRPr lang="en-US" sz="2000" b="0" i="0" dirty="0">
              <a:solidFill>
                <a:srgbClr val="FFFFFF"/>
              </a:solidFill>
              <a:effectLst/>
              <a:latin typeface="Times New Roman" panose="02020603050405020304" pitchFamily="18" charset="0"/>
              <a:cs typeface="Times New Roman" panose="02020603050405020304" pitchFamily="18" charset="0"/>
            </a:endParaRPr>
          </a:p>
          <a:p>
            <a:r>
              <a:rPr lang="en-US" sz="2000" b="0" i="0" dirty="0">
                <a:solidFill>
                  <a:srgbClr val="FFFFFF"/>
                </a:solidFill>
                <a:effectLst/>
                <a:latin typeface="Times New Roman" panose="02020603050405020304" pitchFamily="18" charset="0"/>
                <a:cs typeface="Times New Roman" panose="02020603050405020304" pitchFamily="18" charset="0"/>
              </a:rPr>
              <a:t>3. Update the height of each node on the path from z to the root of T. </a:t>
            </a:r>
          </a:p>
          <a:p>
            <a:endParaRPr lang="en-US" sz="2000" b="0" i="0" dirty="0">
              <a:solidFill>
                <a:srgbClr val="FFFFFF"/>
              </a:solidFill>
              <a:effectLst/>
              <a:latin typeface="Times New Roman" panose="02020603050405020304" pitchFamily="18" charset="0"/>
              <a:cs typeface="Times New Roman" panose="02020603050405020304" pitchFamily="18" charset="0"/>
            </a:endParaRPr>
          </a:p>
          <a:p>
            <a:r>
              <a:rPr lang="en-US" sz="2000" b="0" i="0" dirty="0">
                <a:solidFill>
                  <a:srgbClr val="FFFFFF"/>
                </a:solidFill>
                <a:effectLst/>
                <a:latin typeface="Times New Roman" panose="02020603050405020304" pitchFamily="18" charset="0"/>
                <a:cs typeface="Times New Roman" panose="02020603050405020304" pitchFamily="18" charset="0"/>
              </a:rPr>
              <a:t>4. Balance the tree by performing rotations if necessary, starting from the lowest node with an imbalance.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A7CD971-F132-1B60-0492-37A186B9D65B}"/>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06</a:t>
            </a:r>
          </a:p>
        </p:txBody>
      </p:sp>
    </p:spTree>
    <p:extLst>
      <p:ext uri="{BB962C8B-B14F-4D97-AF65-F5344CB8AC3E}">
        <p14:creationId xmlns:p14="http://schemas.microsoft.com/office/powerpoint/2010/main" val="258654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5B9DEC-C38D-05CD-405F-75E6DB3AD2E0}"/>
              </a:ext>
            </a:extLst>
          </p:cNvPr>
          <p:cNvSpPr>
            <a:spLocks noGrp="1"/>
          </p:cNvSpPr>
          <p:nvPr>
            <p:ph type="ctrTitle" idx="7"/>
          </p:nvPr>
        </p:nvSpPr>
        <p:spPr>
          <a:xfrm>
            <a:off x="2283900" y="0"/>
            <a:ext cx="4576200" cy="502725"/>
          </a:xfrm>
        </p:spPr>
        <p:txBody>
          <a:bodyPr/>
          <a:lstStyle/>
          <a:p>
            <a:pPr algn="ctr"/>
            <a:r>
              <a:rPr lang="en-US" b="1" dirty="0">
                <a:latin typeface="Times New Roman" panose="02020603050405020304" pitchFamily="18" charset="0"/>
                <a:cs typeface="Times New Roman" panose="02020603050405020304" pitchFamily="18" charset="0"/>
              </a:rPr>
              <a:t>Pseudocode</a:t>
            </a:r>
          </a:p>
        </p:txBody>
      </p:sp>
      <p:sp>
        <p:nvSpPr>
          <p:cNvPr id="2" name="TextBox 1">
            <a:extLst>
              <a:ext uri="{FF2B5EF4-FFF2-40B4-BE49-F238E27FC236}">
                <a16:creationId xmlns:a16="http://schemas.microsoft.com/office/drawing/2014/main" id="{41CE506D-4C9D-F81A-1E65-2513C6876FE7}"/>
              </a:ext>
            </a:extLst>
          </p:cNvPr>
          <p:cNvSpPr txBox="1"/>
          <p:nvPr/>
        </p:nvSpPr>
        <p:spPr>
          <a:xfrm>
            <a:off x="127000" y="251362"/>
            <a:ext cx="8699500" cy="4924425"/>
          </a:xfrm>
          <a:prstGeom prst="rect">
            <a:avLst/>
          </a:prstGeom>
          <a:noFill/>
        </p:spPr>
        <p:txBody>
          <a:bodyPr wrap="square" rtlCol="0">
            <a:spAutoFit/>
          </a:bodyPr>
          <a:lstStyle/>
          <a:p>
            <a:r>
              <a:rPr lang="en-US" b="1" dirty="0">
                <a:solidFill>
                  <a:srgbClr val="FFFFFF"/>
                </a:solidFill>
                <a:latin typeface="Times New Roman" panose="02020603050405020304" pitchFamily="18" charset="0"/>
                <a:cs typeface="Times New Roman" panose="02020603050405020304" pitchFamily="18" charset="0"/>
              </a:rPr>
              <a:t>class Node:</a:t>
            </a:r>
          </a:p>
          <a:p>
            <a:r>
              <a:rPr lang="en-US" b="1" dirty="0">
                <a:solidFill>
                  <a:srgbClr val="FFFFFF"/>
                </a:solidFill>
                <a:latin typeface="Times New Roman" panose="02020603050405020304" pitchFamily="18" charset="0"/>
                <a:cs typeface="Times New Roman" panose="02020603050405020304" pitchFamily="18" charset="0"/>
              </a:rPr>
              <a:t>    def __init__(self, key):</a:t>
            </a:r>
          </a:p>
          <a:p>
            <a:r>
              <a:rPr lang="en-US" b="1" dirty="0">
                <a:solidFill>
                  <a:srgbClr val="FFFFFF"/>
                </a:solidFill>
                <a:latin typeface="Times New Roman" panose="02020603050405020304" pitchFamily="18" charset="0"/>
                <a:cs typeface="Times New Roman" panose="02020603050405020304" pitchFamily="18" charset="0"/>
              </a:rPr>
              <a:t>        self.key, self.left, self.right, self.height = key, None, None, 1</a:t>
            </a:r>
          </a:p>
          <a:p>
            <a:endParaRPr lang="en-US" b="1" dirty="0">
              <a:solidFill>
                <a:srgbClr val="FFFFFF"/>
              </a:solidFill>
              <a:latin typeface="Times New Roman" panose="02020603050405020304" pitchFamily="18" charset="0"/>
              <a:cs typeface="Times New Roman" panose="02020603050405020304" pitchFamily="18" charset="0"/>
            </a:endParaRPr>
          </a:p>
          <a:p>
            <a:r>
              <a:rPr lang="en-US" b="1" dirty="0">
                <a:solidFill>
                  <a:srgbClr val="FFFFFF"/>
                </a:solidFill>
                <a:latin typeface="Times New Roman" panose="02020603050405020304" pitchFamily="18" charset="0"/>
                <a:cs typeface="Times New Roman" panose="02020603050405020304" pitchFamily="18" charset="0"/>
              </a:rPr>
              <a:t>def height(node):</a:t>
            </a:r>
          </a:p>
          <a:p>
            <a:r>
              <a:rPr lang="en-US" b="1" dirty="0">
                <a:solidFill>
                  <a:srgbClr val="FFFFFF"/>
                </a:solidFill>
                <a:latin typeface="Times New Roman" panose="02020603050405020304" pitchFamily="18" charset="0"/>
                <a:cs typeface="Times New Roman" panose="02020603050405020304" pitchFamily="18" charset="0"/>
              </a:rPr>
              <a:t>    return node.height if node else 0</a:t>
            </a:r>
          </a:p>
          <a:p>
            <a:endParaRPr lang="en-US" b="1" dirty="0">
              <a:solidFill>
                <a:srgbClr val="FFFFFF"/>
              </a:solidFill>
              <a:latin typeface="Times New Roman" panose="02020603050405020304" pitchFamily="18" charset="0"/>
              <a:cs typeface="Times New Roman" panose="02020603050405020304" pitchFamily="18" charset="0"/>
            </a:endParaRPr>
          </a:p>
          <a:p>
            <a:r>
              <a:rPr lang="en-US" b="1" dirty="0">
                <a:solidFill>
                  <a:srgbClr val="FFFFFF"/>
                </a:solidFill>
                <a:latin typeface="Times New Roman" panose="02020603050405020304" pitchFamily="18" charset="0"/>
                <a:cs typeface="Times New Roman" panose="02020603050405020304" pitchFamily="18" charset="0"/>
              </a:rPr>
              <a:t>def isBalanced(node):</a:t>
            </a:r>
          </a:p>
          <a:p>
            <a:r>
              <a:rPr lang="en-US" b="1" dirty="0">
                <a:solidFill>
                  <a:srgbClr val="FFFFFF"/>
                </a:solidFill>
                <a:latin typeface="Times New Roman" panose="02020603050405020304" pitchFamily="18" charset="0"/>
                <a:cs typeface="Times New Roman" panose="02020603050405020304" pitchFamily="18" charset="0"/>
              </a:rPr>
              <a:t>return node or abs(height(node.left) - height(node.right)) &lt;= 1</a:t>
            </a:r>
          </a:p>
          <a:p>
            <a:r>
              <a:rPr lang="en-US" b="1" dirty="0">
                <a:solidFill>
                  <a:srgbClr val="FFFFFF"/>
                </a:solidFill>
                <a:latin typeface="Times New Roman" panose="02020603050405020304" pitchFamily="18" charset="0"/>
                <a:cs typeface="Times New Roman" panose="02020603050405020304" pitchFamily="18" charset="0"/>
              </a:rPr>
              <a:t>if node is None:</a:t>
            </a:r>
          </a:p>
          <a:p>
            <a:r>
              <a:rPr lang="en-US" b="1" dirty="0">
                <a:solidFill>
                  <a:srgbClr val="FFFFFF"/>
                </a:solidFill>
                <a:latin typeface="Times New Roman" panose="02020603050405020304" pitchFamily="18" charset="0"/>
                <a:cs typeface="Times New Roman" panose="02020603050405020304" pitchFamily="18" charset="0"/>
              </a:rPr>
              <a:t>          return True</a:t>
            </a:r>
          </a:p>
          <a:p>
            <a:endParaRPr lang="en-US" b="1" dirty="0">
              <a:solidFill>
                <a:srgbClr val="FFFFFF"/>
              </a:solidFill>
              <a:latin typeface="Times New Roman" panose="02020603050405020304" pitchFamily="18" charset="0"/>
              <a:cs typeface="Times New Roman" panose="02020603050405020304" pitchFamily="18" charset="0"/>
            </a:endParaRPr>
          </a:p>
          <a:p>
            <a:r>
              <a:rPr lang="en-US" b="1" dirty="0">
                <a:solidFill>
                  <a:srgbClr val="FFFFFF"/>
                </a:solidFill>
                <a:latin typeface="Times New Roman" panose="02020603050405020304" pitchFamily="18" charset="0"/>
                <a:cs typeface="Times New Roman" panose="02020603050405020304" pitchFamily="18" charset="0"/>
              </a:rPr>
              <a:t> if abs(balance) &gt; 1:</a:t>
            </a:r>
          </a:p>
          <a:p>
            <a:r>
              <a:rPr lang="en-US" b="1" dirty="0">
                <a:solidFill>
                  <a:srgbClr val="FFFFFF"/>
                </a:solidFill>
                <a:latin typeface="Times New Roman" panose="02020603050405020304" pitchFamily="18" charset="0"/>
                <a:cs typeface="Times New Roman" panose="02020603050405020304" pitchFamily="18" charset="0"/>
              </a:rPr>
              <a:t>         return False</a:t>
            </a:r>
          </a:p>
          <a:p>
            <a:endParaRPr lang="en-US" b="1" dirty="0">
              <a:solidFill>
                <a:srgbClr val="FFFFFF"/>
              </a:solidFill>
              <a:latin typeface="Times New Roman" panose="02020603050405020304" pitchFamily="18" charset="0"/>
              <a:cs typeface="Times New Roman" panose="02020603050405020304" pitchFamily="18" charset="0"/>
            </a:endParaRPr>
          </a:p>
          <a:p>
            <a:r>
              <a:rPr lang="en-US" b="1" dirty="0">
                <a:solidFill>
                  <a:srgbClr val="FFFFFF"/>
                </a:solidFill>
                <a:latin typeface="Times New Roman" panose="02020603050405020304" pitchFamily="18" charset="0"/>
                <a:cs typeface="Times New Roman" panose="02020603050405020304" pitchFamily="18" charset="0"/>
              </a:rPr>
              <a:t># Example usage</a:t>
            </a:r>
          </a:p>
          <a:p>
            <a:r>
              <a:rPr lang="en-US" b="1" dirty="0">
                <a:solidFill>
                  <a:srgbClr val="FFFFFF"/>
                </a:solidFill>
                <a:latin typeface="Times New Roman" panose="02020603050405020304" pitchFamily="18" charset="0"/>
                <a:cs typeface="Times New Roman" panose="02020603050405020304" pitchFamily="18" charset="0"/>
              </a:rPr>
              <a:t>root = Node(10)</a:t>
            </a:r>
          </a:p>
          <a:p>
            <a:r>
              <a:rPr lang="en-US" b="1" dirty="0">
                <a:solidFill>
                  <a:srgbClr val="FFFFFF"/>
                </a:solidFill>
                <a:latin typeface="Times New Roman" panose="02020603050405020304" pitchFamily="18" charset="0"/>
                <a:cs typeface="Times New Roman" panose="02020603050405020304" pitchFamily="18" charset="0"/>
              </a:rPr>
              <a:t>root.left, root.right = Node(5), Node(15)</a:t>
            </a:r>
          </a:p>
          <a:p>
            <a:r>
              <a:rPr lang="en-US" b="1" dirty="0">
                <a:solidFill>
                  <a:srgbClr val="FFFFFF"/>
                </a:solidFill>
                <a:latin typeface="Times New Roman" panose="02020603050405020304" pitchFamily="18" charset="0"/>
                <a:cs typeface="Times New Roman" panose="02020603050405020304" pitchFamily="18" charset="0"/>
              </a:rPr>
              <a:t>root.left.left, root.left.right = Node(3), Node(7)</a:t>
            </a:r>
          </a:p>
          <a:p>
            <a:endParaRPr lang="en-US" b="1" dirty="0">
              <a:solidFill>
                <a:srgbClr val="FFFFFF"/>
              </a:solidFill>
              <a:latin typeface="Times New Roman" panose="02020603050405020304" pitchFamily="18" charset="0"/>
              <a:cs typeface="Times New Roman" panose="02020603050405020304" pitchFamily="18" charset="0"/>
            </a:endParaRPr>
          </a:p>
          <a:p>
            <a:r>
              <a:rPr lang="en-US" b="1" dirty="0">
                <a:solidFill>
                  <a:srgbClr val="FFFFFF"/>
                </a:solidFill>
                <a:latin typeface="Times New Roman" panose="02020603050405020304" pitchFamily="18" charset="0"/>
                <a:cs typeface="Times New Roman" panose="02020603050405020304" pitchFamily="18" charset="0"/>
              </a:rPr>
              <a:t>print("Is the AVL tree balanced?", isBalanced(root))</a:t>
            </a:r>
          </a:p>
          <a:p>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757252-2B07-6085-3538-9CF70F86ECFD}"/>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199944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5B9DEC-C38D-05CD-405F-75E6DB3AD2E0}"/>
              </a:ext>
            </a:extLst>
          </p:cNvPr>
          <p:cNvSpPr>
            <a:spLocks noGrp="1"/>
          </p:cNvSpPr>
          <p:nvPr>
            <p:ph type="ctrTitle" idx="7"/>
          </p:nvPr>
        </p:nvSpPr>
        <p:spPr>
          <a:xfrm>
            <a:off x="2283900" y="217830"/>
            <a:ext cx="4576200" cy="577800"/>
          </a:xfrm>
        </p:spPr>
        <p:txBody>
          <a:bodyPr/>
          <a:lstStyle/>
          <a:p>
            <a:pPr algn="ctr"/>
            <a:r>
              <a:rPr lang="en-US" b="1" dirty="0">
                <a:latin typeface="Times New Roman" panose="02020603050405020304" pitchFamily="18" charset="0"/>
                <a:cs typeface="Times New Roman" panose="02020603050405020304" pitchFamily="18" charset="0"/>
              </a:rPr>
              <a:t>Working Code</a:t>
            </a:r>
          </a:p>
        </p:txBody>
      </p:sp>
      <p:sp>
        <p:nvSpPr>
          <p:cNvPr id="2" name="TextBox 1">
            <a:extLst>
              <a:ext uri="{FF2B5EF4-FFF2-40B4-BE49-F238E27FC236}">
                <a16:creationId xmlns:a16="http://schemas.microsoft.com/office/drawing/2014/main" id="{161FA68B-FC9A-8D9B-8EFB-272277F4CFE9}"/>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08</a:t>
            </a:r>
          </a:p>
        </p:txBody>
      </p:sp>
      <p:sp>
        <p:nvSpPr>
          <p:cNvPr id="3" name="TextBox 2">
            <a:extLst>
              <a:ext uri="{FF2B5EF4-FFF2-40B4-BE49-F238E27FC236}">
                <a16:creationId xmlns:a16="http://schemas.microsoft.com/office/drawing/2014/main" id="{029E2351-69C7-B6B3-2879-DB3B0E25897C}"/>
              </a:ext>
            </a:extLst>
          </p:cNvPr>
          <p:cNvSpPr txBox="1"/>
          <p:nvPr/>
        </p:nvSpPr>
        <p:spPr>
          <a:xfrm>
            <a:off x="589280" y="917550"/>
            <a:ext cx="7965440" cy="2523768"/>
          </a:xfrm>
          <a:prstGeom prst="rect">
            <a:avLst/>
          </a:prstGeom>
          <a:noFill/>
        </p:spPr>
        <p:txBody>
          <a:bodyPr wrap="square" rtlCol="0">
            <a:spAutoFit/>
          </a:bodyPr>
          <a:lstStyle/>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10, 5, 15, 3 ,7  = Is the AVL tree balanced? True</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10, 5, 15, 3 , 7, 2  = Is the AVL tree balanced? False</a:t>
            </a:r>
          </a:p>
          <a:p>
            <a:endParaRPr lang="en-US" dirty="0">
              <a:solidFill>
                <a:schemeClr val="bg1"/>
              </a:solidFill>
            </a:endParaRPr>
          </a:p>
        </p:txBody>
      </p:sp>
    </p:spTree>
    <p:extLst>
      <p:ext uri="{BB962C8B-B14F-4D97-AF65-F5344CB8AC3E}">
        <p14:creationId xmlns:p14="http://schemas.microsoft.com/office/powerpoint/2010/main" val="200507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5B9DEC-C38D-05CD-405F-75E6DB3AD2E0}"/>
              </a:ext>
            </a:extLst>
          </p:cNvPr>
          <p:cNvSpPr>
            <a:spLocks noGrp="1"/>
          </p:cNvSpPr>
          <p:nvPr>
            <p:ph type="ctrTitle" idx="7"/>
          </p:nvPr>
        </p:nvSpPr>
        <p:spPr>
          <a:xfrm>
            <a:off x="2334700" y="114300"/>
            <a:ext cx="4576200" cy="577800"/>
          </a:xfrm>
        </p:spPr>
        <p:txBody>
          <a:bodyPr/>
          <a:lstStyle/>
          <a:p>
            <a:pPr algn="ctr"/>
            <a:r>
              <a:rPr lang="en-US" sz="3600" b="1" dirty="0">
                <a:latin typeface="Times New Roman" panose="02020603050405020304" pitchFamily="18" charset="0"/>
                <a:cs typeface="Times New Roman" panose="02020603050405020304" pitchFamily="18" charset="0"/>
              </a:rPr>
              <a:t>Time Complexity</a:t>
            </a:r>
          </a:p>
        </p:txBody>
      </p:sp>
      <p:sp>
        <p:nvSpPr>
          <p:cNvPr id="3" name="TextBox 2">
            <a:extLst>
              <a:ext uri="{FF2B5EF4-FFF2-40B4-BE49-F238E27FC236}">
                <a16:creationId xmlns:a16="http://schemas.microsoft.com/office/drawing/2014/main" id="{6B174B61-0037-D7FC-B8FB-F85E86C8FAEB}"/>
              </a:ext>
            </a:extLst>
          </p:cNvPr>
          <p:cNvSpPr txBox="1"/>
          <p:nvPr/>
        </p:nvSpPr>
        <p:spPr>
          <a:xfrm>
            <a:off x="336550" y="901700"/>
            <a:ext cx="8572500" cy="2462213"/>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O(logn)</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AVL trees guarantee logarithmic time complexity for these operations, making them efficient even for large datasets.</a:t>
            </a:r>
          </a:p>
          <a:p>
            <a:endParaRPr lang="en-US" dirty="0"/>
          </a:p>
        </p:txBody>
      </p:sp>
      <p:sp>
        <p:nvSpPr>
          <p:cNvPr id="2" name="TextBox 1">
            <a:extLst>
              <a:ext uri="{FF2B5EF4-FFF2-40B4-BE49-F238E27FC236}">
                <a16:creationId xmlns:a16="http://schemas.microsoft.com/office/drawing/2014/main" id="{B96DF693-C939-D021-AF1C-951F0E4490D3}"/>
              </a:ext>
            </a:extLst>
          </p:cNvPr>
          <p:cNvSpPr txBox="1"/>
          <p:nvPr/>
        </p:nvSpPr>
        <p:spPr>
          <a:xfrm>
            <a:off x="8752114" y="4844743"/>
            <a:ext cx="391886" cy="307777"/>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209898734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683</Words>
  <Application>Microsoft Office PowerPoint</Application>
  <PresentationFormat>On-screen Show (16:9)</PresentationFormat>
  <Paragraphs>89</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Maven Pro</vt:lpstr>
      <vt:lpstr>Share Tech</vt:lpstr>
      <vt:lpstr>Fira Sans Extra Condensed Medium</vt:lpstr>
      <vt:lpstr>Livvic Light</vt:lpstr>
      <vt:lpstr>Nunito Light</vt:lpstr>
      <vt:lpstr>Arial</vt:lpstr>
      <vt:lpstr>Times New Roman</vt:lpstr>
      <vt:lpstr>Advent Pro SemiBold</vt:lpstr>
      <vt:lpstr>Data Science Consulting by Slidesgo</vt:lpstr>
      <vt:lpstr>ALGORITHM ANALYSIS &amp; DESIGN</vt:lpstr>
      <vt:lpstr>CONTENTS OF THIS TEMPLATE</vt:lpstr>
      <vt:lpstr>What is AVL Tree?</vt:lpstr>
      <vt:lpstr>How Draw of AVL Tree</vt:lpstr>
      <vt:lpstr>Example of AVL Tree</vt:lpstr>
      <vt:lpstr>Algorithm</vt:lpstr>
      <vt:lpstr>Pseudocode</vt:lpstr>
      <vt:lpstr>Working Code</vt:lpstr>
      <vt:lpstr>Time Complexity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 &amp; DESIGN</dc:title>
  <cp:lastModifiedBy>Shazidul Alam</cp:lastModifiedBy>
  <cp:revision>10</cp:revision>
  <dcterms:modified xsi:type="dcterms:W3CDTF">2024-05-28T15:29:26Z</dcterms:modified>
</cp:coreProperties>
</file>