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7" r:id="rId7"/>
    <p:sldId id="293" r:id="rId8"/>
    <p:sldId id="270" r:id="rId9"/>
    <p:sldId id="294" r:id="rId10"/>
    <p:sldId id="300" r:id="rId11"/>
    <p:sldId id="295" r:id="rId12"/>
    <p:sldId id="297" r:id="rId13"/>
    <p:sldId id="298" r:id="rId14"/>
    <p:sldId id="299" r:id="rId15"/>
    <p:sldId id="292" r:id="rId16"/>
  </p:sldIdLst>
  <p:sldSz cx="9144000" cy="5143500" type="screen16x9"/>
  <p:notesSz cx="6858000" cy="9144000"/>
  <p:embeddedFontLs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1DF5F-FF0F-48E2-878E-76AC9637B7EF}">
  <a:tblStyle styleId="{A4B1DF5F-FF0F-48E2-878E-76AC9637B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0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zidul Alam" userId="e2eaa8ed730f0d53" providerId="LiveId" clId="{2430077D-36FC-41CF-90A6-65056516CC41}"/>
    <pc:docChg chg="undo custSel addSld delSld modSld sldOrd delMainMaster">
      <pc:chgData name="Shazidul Alam" userId="e2eaa8ed730f0d53" providerId="LiveId" clId="{2430077D-36FC-41CF-90A6-65056516CC41}" dt="2024-04-12T20:29:26.396" v="2749" actId="1076"/>
      <pc:docMkLst>
        <pc:docMk/>
      </pc:docMkLst>
      <pc:sldChg chg="modSp mod">
        <pc:chgData name="Shazidul Alam" userId="e2eaa8ed730f0d53" providerId="LiveId" clId="{2430077D-36FC-41CF-90A6-65056516CC41}" dt="2024-04-12T20:26:53.189" v="2738" actId="113"/>
        <pc:sldMkLst>
          <pc:docMk/>
          <pc:sldMk cId="0" sldId="256"/>
        </pc:sldMkLst>
        <pc:spChg chg="mod">
          <ac:chgData name="Shazidul Alam" userId="e2eaa8ed730f0d53" providerId="LiveId" clId="{2430077D-36FC-41CF-90A6-65056516CC41}" dt="2024-04-12T20:26:44.152" v="2736" actId="113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Shazidul Alam" userId="e2eaa8ed730f0d53" providerId="LiveId" clId="{2430077D-36FC-41CF-90A6-65056516CC41}" dt="2024-04-12T20:26:53.189" v="2738" actId="113"/>
          <ac:spMkLst>
            <pc:docMk/>
            <pc:sldMk cId="0" sldId="256"/>
            <ac:spMk id="478" creationId="{00000000-0000-0000-0000-000000000000}"/>
          </ac:spMkLst>
        </pc:spChg>
      </pc:sldChg>
      <pc:sldChg chg="delSp modSp mod">
        <pc:chgData name="Shazidul Alam" userId="e2eaa8ed730f0d53" providerId="LiveId" clId="{2430077D-36FC-41CF-90A6-65056516CC41}" dt="2024-04-12T20:29:01.947" v="2746" actId="1076"/>
        <pc:sldMkLst>
          <pc:docMk/>
          <pc:sldMk cId="0" sldId="257"/>
        </pc:sldMkLst>
        <pc:spChg chg="mod">
          <ac:chgData name="Shazidul Alam" userId="e2eaa8ed730f0d53" providerId="LiveId" clId="{2430077D-36FC-41CF-90A6-65056516CC41}" dt="2024-04-12T20:29:01.947" v="2746" actId="1076"/>
          <ac:spMkLst>
            <pc:docMk/>
            <pc:sldMk cId="0" sldId="257"/>
            <ac:spMk id="666" creationId="{00000000-0000-0000-0000-000000000000}"/>
          </ac:spMkLst>
        </pc:spChg>
        <pc:spChg chg="mod">
          <ac:chgData name="Shazidul Alam" userId="e2eaa8ed730f0d53" providerId="LiveId" clId="{2430077D-36FC-41CF-90A6-65056516CC41}" dt="2024-04-12T20:26:22.922" v="2734" actId="1076"/>
          <ac:spMkLst>
            <pc:docMk/>
            <pc:sldMk cId="0" sldId="257"/>
            <ac:spMk id="667" creationId="{00000000-0000-0000-0000-000000000000}"/>
          </ac:spMkLst>
        </pc:spChg>
        <pc:spChg chg="del">
          <ac:chgData name="Shazidul Alam" userId="e2eaa8ed730f0d53" providerId="LiveId" clId="{2430077D-36FC-41CF-90A6-65056516CC41}" dt="2024-04-08T18:25:34.474" v="290" actId="478"/>
          <ac:spMkLst>
            <pc:docMk/>
            <pc:sldMk cId="0" sldId="257"/>
            <ac:spMk id="668" creationId="{00000000-0000-0000-0000-000000000000}"/>
          </ac:spMkLst>
        </pc:spChg>
      </pc:sldChg>
      <pc:sldChg chg="del">
        <pc:chgData name="Shazidul Alam" userId="e2eaa8ed730f0d53" providerId="LiveId" clId="{2430077D-36FC-41CF-90A6-65056516CC41}" dt="2024-04-08T18:24:58.775" v="286" actId="47"/>
        <pc:sldMkLst>
          <pc:docMk/>
          <pc:sldMk cId="0" sldId="258"/>
        </pc:sldMkLst>
      </pc:sldChg>
      <pc:sldChg chg="addSp delSp modSp mod">
        <pc:chgData name="Shazidul Alam" userId="e2eaa8ed730f0d53" providerId="LiveId" clId="{2430077D-36FC-41CF-90A6-65056516CC41}" dt="2024-04-12T20:27:07.397" v="2742" actId="1076"/>
        <pc:sldMkLst>
          <pc:docMk/>
          <pc:sldMk cId="0" sldId="259"/>
        </pc:sldMkLst>
        <pc:spChg chg="add del mod">
          <ac:chgData name="Shazidul Alam" userId="e2eaa8ed730f0d53" providerId="LiveId" clId="{2430077D-36FC-41CF-90A6-65056516CC41}" dt="2024-04-08T21:08:30.022" v="1381" actId="14100"/>
          <ac:spMkLst>
            <pc:docMk/>
            <pc:sldMk cId="0" sldId="259"/>
            <ac:spMk id="4" creationId="{044B44D8-F470-937A-4A97-ACB4DF4F2EDE}"/>
          </ac:spMkLst>
        </pc:spChg>
        <pc:spChg chg="add del">
          <ac:chgData name="Shazidul Alam" userId="e2eaa8ed730f0d53" providerId="LiveId" clId="{2430077D-36FC-41CF-90A6-65056516CC41}" dt="2024-04-08T18:42:24.923" v="415"/>
          <ac:spMkLst>
            <pc:docMk/>
            <pc:sldMk cId="0" sldId="259"/>
            <ac:spMk id="5" creationId="{E4A93F12-53CD-36EE-B173-90D5F79C10C8}"/>
          </ac:spMkLst>
        </pc:spChg>
        <pc:spChg chg="add del">
          <ac:chgData name="Shazidul Alam" userId="e2eaa8ed730f0d53" providerId="LiveId" clId="{2430077D-36FC-41CF-90A6-65056516CC41}" dt="2024-04-08T18:42:31.843" v="420"/>
          <ac:spMkLst>
            <pc:docMk/>
            <pc:sldMk cId="0" sldId="259"/>
            <ac:spMk id="6" creationId="{8F8E5DEE-0C74-E842-F9FB-2B0329469AD0}"/>
          </ac:spMkLst>
        </pc:spChg>
        <pc:spChg chg="add del">
          <ac:chgData name="Shazidul Alam" userId="e2eaa8ed730f0d53" providerId="LiveId" clId="{2430077D-36FC-41CF-90A6-65056516CC41}" dt="2024-04-08T18:42:59.547" v="430"/>
          <ac:spMkLst>
            <pc:docMk/>
            <pc:sldMk cId="0" sldId="259"/>
            <ac:spMk id="7" creationId="{46FC79EE-377C-0590-8D67-09C0D644A298}"/>
          </ac:spMkLst>
        </pc:spChg>
        <pc:spChg chg="mod">
          <ac:chgData name="Shazidul Alam" userId="e2eaa8ed730f0d53" providerId="LiveId" clId="{2430077D-36FC-41CF-90A6-65056516CC41}" dt="2024-04-08T18:44:34.837" v="450" actId="1076"/>
          <ac:spMkLst>
            <pc:docMk/>
            <pc:sldMk cId="0" sldId="259"/>
            <ac:spMk id="696" creationId="{00000000-0000-0000-0000-000000000000}"/>
          </ac:spMkLst>
        </pc:spChg>
        <pc:spChg chg="mod">
          <ac:chgData name="Shazidul Alam" userId="e2eaa8ed730f0d53" providerId="LiveId" clId="{2430077D-36FC-41CF-90A6-65056516CC41}" dt="2024-04-12T20:27:07.397" v="2742" actId="1076"/>
          <ac:spMkLst>
            <pc:docMk/>
            <pc:sldMk cId="0" sldId="259"/>
            <ac:spMk id="697" creationId="{00000000-0000-0000-0000-000000000000}"/>
          </ac:spMkLst>
        </pc:spChg>
        <pc:picChg chg="add mod">
          <ac:chgData name="Shazidul Alam" userId="e2eaa8ed730f0d53" providerId="LiveId" clId="{2430077D-36FC-41CF-90A6-65056516CC41}" dt="2024-04-08T19:52:40.529" v="1272" actId="1076"/>
          <ac:picMkLst>
            <pc:docMk/>
            <pc:sldMk cId="0" sldId="259"/>
            <ac:picMk id="3" creationId="{95D0023F-CD0E-F00A-091E-73852A676BBE}"/>
          </ac:picMkLst>
        </pc:picChg>
      </pc:sldChg>
      <pc:sldChg chg="addSp delSp modSp mod">
        <pc:chgData name="Shazidul Alam" userId="e2eaa8ed730f0d53" providerId="LiveId" clId="{2430077D-36FC-41CF-90A6-65056516CC41}" dt="2024-04-12T20:27:15.010" v="2743" actId="113"/>
        <pc:sldMkLst>
          <pc:docMk/>
          <pc:sldMk cId="0" sldId="260"/>
        </pc:sldMkLst>
        <pc:spChg chg="mod">
          <ac:chgData name="Shazidul Alam" userId="e2eaa8ed730f0d53" providerId="LiveId" clId="{2430077D-36FC-41CF-90A6-65056516CC41}" dt="2024-04-12T20:27:15.010" v="2743" actId="113"/>
          <ac:spMkLst>
            <pc:docMk/>
            <pc:sldMk cId="0" sldId="260"/>
            <ac:spMk id="702" creationId="{00000000-0000-0000-0000-000000000000}"/>
          </ac:spMkLst>
        </pc:spChg>
        <pc:spChg chg="mod">
          <ac:chgData name="Shazidul Alam" userId="e2eaa8ed730f0d53" providerId="LiveId" clId="{2430077D-36FC-41CF-90A6-65056516CC41}" dt="2024-04-08T19:41:57.154" v="1213" actId="14100"/>
          <ac:spMkLst>
            <pc:docMk/>
            <pc:sldMk cId="0" sldId="260"/>
            <ac:spMk id="703" creationId="{00000000-0000-0000-0000-000000000000}"/>
          </ac:spMkLst>
        </pc:spChg>
        <pc:grpChg chg="del">
          <ac:chgData name="Shazidul Alam" userId="e2eaa8ed730f0d53" providerId="LiveId" clId="{2430077D-36FC-41CF-90A6-65056516CC41}" dt="2024-04-08T18:45:52.674" v="457" actId="478"/>
          <ac:grpSpMkLst>
            <pc:docMk/>
            <pc:sldMk cId="0" sldId="260"/>
            <ac:grpSpMk id="704" creationId="{00000000-0000-0000-0000-000000000000}"/>
          </ac:grpSpMkLst>
        </pc:grpChg>
        <pc:grpChg chg="del">
          <ac:chgData name="Shazidul Alam" userId="e2eaa8ed730f0d53" providerId="LiveId" clId="{2430077D-36FC-41CF-90A6-65056516CC41}" dt="2024-04-08T18:45:53.455" v="458" actId="478"/>
          <ac:grpSpMkLst>
            <pc:docMk/>
            <pc:sldMk cId="0" sldId="260"/>
            <ac:grpSpMk id="725" creationId="{00000000-0000-0000-0000-000000000000}"/>
          </ac:grpSpMkLst>
        </pc:grpChg>
        <pc:picChg chg="add mod">
          <ac:chgData name="Shazidul Alam" userId="e2eaa8ed730f0d53" providerId="LiveId" clId="{2430077D-36FC-41CF-90A6-65056516CC41}" dt="2024-04-08T19:32:31.053" v="908" actId="14100"/>
          <ac:picMkLst>
            <pc:docMk/>
            <pc:sldMk cId="0" sldId="260"/>
            <ac:picMk id="3" creationId="{1875768E-7759-3DC3-4562-02ECD2B8613C}"/>
          </ac:picMkLst>
        </pc:picChg>
      </pc:sldChg>
      <pc:sldChg chg="del">
        <pc:chgData name="Shazidul Alam" userId="e2eaa8ed730f0d53" providerId="LiveId" clId="{2430077D-36FC-41CF-90A6-65056516CC41}" dt="2024-04-08T19:50:45.105" v="1229" actId="47"/>
        <pc:sldMkLst>
          <pc:docMk/>
          <pc:sldMk cId="0" sldId="261"/>
        </pc:sldMkLst>
      </pc:sldChg>
      <pc:sldChg chg="del">
        <pc:chgData name="Shazidul Alam" userId="e2eaa8ed730f0d53" providerId="LiveId" clId="{2430077D-36FC-41CF-90A6-65056516CC41}" dt="2024-04-08T19:50:38.010" v="1227" actId="47"/>
        <pc:sldMkLst>
          <pc:docMk/>
          <pc:sldMk cId="0" sldId="262"/>
        </pc:sldMkLst>
      </pc:sldChg>
      <pc:sldChg chg="del">
        <pc:chgData name="Shazidul Alam" userId="e2eaa8ed730f0d53" providerId="LiveId" clId="{2430077D-36FC-41CF-90A6-65056516CC41}" dt="2024-04-08T19:50:40.344" v="1228" actId="47"/>
        <pc:sldMkLst>
          <pc:docMk/>
          <pc:sldMk cId="0" sldId="263"/>
        </pc:sldMkLst>
      </pc:sldChg>
      <pc:sldChg chg="addSp delSp modSp mod">
        <pc:chgData name="Shazidul Alam" userId="e2eaa8ed730f0d53" providerId="LiveId" clId="{2430077D-36FC-41CF-90A6-65056516CC41}" dt="2024-04-12T19:16:05.154" v="2295" actId="14100"/>
        <pc:sldMkLst>
          <pc:docMk/>
          <pc:sldMk cId="0" sldId="264"/>
        </pc:sldMkLst>
        <pc:spChg chg="add del mod">
          <ac:chgData name="Shazidul Alam" userId="e2eaa8ed730f0d53" providerId="LiveId" clId="{2430077D-36FC-41CF-90A6-65056516CC41}" dt="2024-04-08T19:55:09.585" v="1275" actId="478"/>
          <ac:spMkLst>
            <pc:docMk/>
            <pc:sldMk cId="0" sldId="264"/>
            <ac:spMk id="3" creationId="{A6218B30-6651-71DC-56BD-C01DD9E2232D}"/>
          </ac:spMkLst>
        </pc:spChg>
        <pc:spChg chg="add del mod">
          <ac:chgData name="Shazidul Alam" userId="e2eaa8ed730f0d53" providerId="LiveId" clId="{2430077D-36FC-41CF-90A6-65056516CC41}" dt="2024-04-08T19:55:12.499" v="1277" actId="478"/>
          <ac:spMkLst>
            <pc:docMk/>
            <pc:sldMk cId="0" sldId="264"/>
            <ac:spMk id="5" creationId="{C0CD958E-74CB-FD99-C9EF-978FC553CE48}"/>
          </ac:spMkLst>
        </pc:spChg>
        <pc:spChg chg="add del mod">
          <ac:chgData name="Shazidul Alam" userId="e2eaa8ed730f0d53" providerId="LiveId" clId="{2430077D-36FC-41CF-90A6-65056516CC41}" dt="2024-04-12T19:15:57.683" v="2294" actId="113"/>
          <ac:spMkLst>
            <pc:docMk/>
            <pc:sldMk cId="0" sldId="264"/>
            <ac:spMk id="6" creationId="{22B34B1D-55B3-27DD-4B2A-4B54260BB770}"/>
          </ac:spMkLst>
        </pc:spChg>
        <pc:spChg chg="add del">
          <ac:chgData name="Shazidul Alam" userId="e2eaa8ed730f0d53" providerId="LiveId" clId="{2430077D-36FC-41CF-90A6-65056516CC41}" dt="2024-04-08T19:57:39.264" v="1337" actId="478"/>
          <ac:spMkLst>
            <pc:docMk/>
            <pc:sldMk cId="0" sldId="264"/>
            <ac:spMk id="8" creationId="{A8DF089A-F8DE-ED8D-E21B-6B1E4193E168}"/>
          </ac:spMkLst>
        </pc:spChg>
        <pc:spChg chg="del">
          <ac:chgData name="Shazidul Alam" userId="e2eaa8ed730f0d53" providerId="LiveId" clId="{2430077D-36FC-41CF-90A6-65056516CC41}" dt="2024-04-08T19:55:07.037" v="1274" actId="478"/>
          <ac:spMkLst>
            <pc:docMk/>
            <pc:sldMk cId="0" sldId="264"/>
            <ac:spMk id="804" creationId="{00000000-0000-0000-0000-000000000000}"/>
          </ac:spMkLst>
        </pc:spChg>
        <pc:spChg chg="del">
          <ac:chgData name="Shazidul Alam" userId="e2eaa8ed730f0d53" providerId="LiveId" clId="{2430077D-36FC-41CF-90A6-65056516CC41}" dt="2024-04-08T19:55:11.338" v="1276" actId="478"/>
          <ac:spMkLst>
            <pc:docMk/>
            <pc:sldMk cId="0" sldId="264"/>
            <ac:spMk id="805" creationId="{00000000-0000-0000-0000-000000000000}"/>
          </ac:spMkLst>
        </pc:spChg>
        <pc:grpChg chg="del">
          <ac:chgData name="Shazidul Alam" userId="e2eaa8ed730f0d53" providerId="LiveId" clId="{2430077D-36FC-41CF-90A6-65056516CC41}" dt="2024-04-08T19:55:03.138" v="1273" actId="478"/>
          <ac:grpSpMkLst>
            <pc:docMk/>
            <pc:sldMk cId="0" sldId="264"/>
            <ac:grpSpMk id="806" creationId="{00000000-0000-0000-0000-000000000000}"/>
          </ac:grpSpMkLst>
        </pc:grpChg>
        <pc:grpChg chg="del">
          <ac:chgData name="Shazidul Alam" userId="e2eaa8ed730f0d53" providerId="LiveId" clId="{2430077D-36FC-41CF-90A6-65056516CC41}" dt="2024-04-08T19:55:13.425" v="1278" actId="478"/>
          <ac:grpSpMkLst>
            <pc:docMk/>
            <pc:sldMk cId="0" sldId="264"/>
            <ac:grpSpMk id="839" creationId="{00000000-0000-0000-0000-000000000000}"/>
          </ac:grpSpMkLst>
        </pc:grpChg>
        <pc:graphicFrameChg chg="add del">
          <ac:chgData name="Shazidul Alam" userId="e2eaa8ed730f0d53" providerId="LiveId" clId="{2430077D-36FC-41CF-90A6-65056516CC41}" dt="2024-04-08T19:58:00.345" v="1339" actId="3680"/>
          <ac:graphicFrameMkLst>
            <pc:docMk/>
            <pc:sldMk cId="0" sldId="264"/>
            <ac:graphicFrameMk id="9" creationId="{573FC852-A0D4-4BEB-B9CF-B65577E932B6}"/>
          </ac:graphicFrameMkLst>
        </pc:graphicFrameChg>
        <pc:graphicFrameChg chg="add mod modGraphic">
          <ac:chgData name="Shazidul Alam" userId="e2eaa8ed730f0d53" providerId="LiveId" clId="{2430077D-36FC-41CF-90A6-65056516CC41}" dt="2024-04-12T19:16:05.154" v="2295" actId="14100"/>
          <ac:graphicFrameMkLst>
            <pc:docMk/>
            <pc:sldMk cId="0" sldId="264"/>
            <ac:graphicFrameMk id="10" creationId="{E0B5BDD4-D6A0-4BB7-8C78-A3A7AA7F9EC5}"/>
          </ac:graphicFrameMkLst>
        </pc:graphicFrameChg>
      </pc:sldChg>
      <pc:sldChg chg="del">
        <pc:chgData name="Shazidul Alam" userId="e2eaa8ed730f0d53" providerId="LiveId" clId="{2430077D-36FC-41CF-90A6-65056516CC41}" dt="2024-04-08T19:50:49.871" v="1230" actId="47"/>
        <pc:sldMkLst>
          <pc:docMk/>
          <pc:sldMk cId="0" sldId="265"/>
        </pc:sldMkLst>
      </pc:sldChg>
      <pc:sldChg chg="del">
        <pc:chgData name="Shazidul Alam" userId="e2eaa8ed730f0d53" providerId="LiveId" clId="{2430077D-36FC-41CF-90A6-65056516CC41}" dt="2024-04-08T19:50:52.547" v="1231" actId="47"/>
        <pc:sldMkLst>
          <pc:docMk/>
          <pc:sldMk cId="0" sldId="266"/>
        </pc:sldMkLst>
      </pc:sldChg>
      <pc:sldChg chg="addSp delSp modSp mod">
        <pc:chgData name="Shazidul Alam" userId="e2eaa8ed730f0d53" providerId="LiveId" clId="{2430077D-36FC-41CF-90A6-65056516CC41}" dt="2024-04-12T14:14:31.649" v="2070" actId="207"/>
        <pc:sldMkLst>
          <pc:docMk/>
          <pc:sldMk cId="0" sldId="267"/>
        </pc:sldMkLst>
        <pc:spChg chg="add mod">
          <ac:chgData name="Shazidul Alam" userId="e2eaa8ed730f0d53" providerId="LiveId" clId="{2430077D-36FC-41CF-90A6-65056516CC41}" dt="2024-04-12T12:58:43.925" v="1903" actId="14100"/>
          <ac:spMkLst>
            <pc:docMk/>
            <pc:sldMk cId="0" sldId="267"/>
            <ac:spMk id="3" creationId="{4C4DD073-CD74-21E9-CE19-E11B1BCBD794}"/>
          </ac:spMkLst>
        </pc:spChg>
        <pc:spChg chg="add del mod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5" creationId="{6E1517EB-DED8-AA06-FB34-9A52E53FB772}"/>
          </ac:spMkLst>
        </pc:spChg>
        <pc:spChg chg="add del mod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7" creationId="{D2181ACB-6095-22AC-3663-EE0691C3D11D}"/>
          </ac:spMkLst>
        </pc:spChg>
        <pc:spChg chg="add del mod">
          <ac:chgData name="Shazidul Alam" userId="e2eaa8ed730f0d53" providerId="LiveId" clId="{2430077D-36FC-41CF-90A6-65056516CC41}" dt="2024-04-11T17:24:18.059" v="1699" actId="478"/>
          <ac:spMkLst>
            <pc:docMk/>
            <pc:sldMk cId="0" sldId="267"/>
            <ac:spMk id="9" creationId="{7740FA28-592A-199D-EAD9-904C9F1A2302}"/>
          </ac:spMkLst>
        </pc:spChg>
        <pc:spChg chg="add del mod">
          <ac:chgData name="Shazidul Alam" userId="e2eaa8ed730f0d53" providerId="LiveId" clId="{2430077D-36FC-41CF-90A6-65056516CC41}" dt="2024-04-11T17:24:18.059" v="1699" actId="478"/>
          <ac:spMkLst>
            <pc:docMk/>
            <pc:sldMk cId="0" sldId="267"/>
            <ac:spMk id="11" creationId="{01E7C38A-BECA-D808-FF35-AAB876132B41}"/>
          </ac:spMkLst>
        </pc:spChg>
        <pc:spChg chg="add del mod">
          <ac:chgData name="Shazidul Alam" userId="e2eaa8ed730f0d53" providerId="LiveId" clId="{2430077D-36FC-41CF-90A6-65056516CC41}" dt="2024-04-11T17:24:15.411" v="1698" actId="478"/>
          <ac:spMkLst>
            <pc:docMk/>
            <pc:sldMk cId="0" sldId="267"/>
            <ac:spMk id="13" creationId="{A93D7799-6B8E-289D-4C12-679354203E34}"/>
          </ac:spMkLst>
        </pc:spChg>
        <pc:spChg chg="add del mod">
          <ac:chgData name="Shazidul Alam" userId="e2eaa8ed730f0d53" providerId="LiveId" clId="{2430077D-36FC-41CF-90A6-65056516CC41}" dt="2024-04-11T17:24:15.411" v="1698" actId="478"/>
          <ac:spMkLst>
            <pc:docMk/>
            <pc:sldMk cId="0" sldId="267"/>
            <ac:spMk id="15" creationId="{F3925F18-C4ED-E9E1-7F20-12AC7DDD4979}"/>
          </ac:spMkLst>
        </pc:spChg>
        <pc:spChg chg="del">
          <ac:chgData name="Shazidul Alam" userId="e2eaa8ed730f0d53" providerId="LiveId" clId="{2430077D-36FC-41CF-90A6-65056516CC41}" dt="2024-04-11T17:24:06.775" v="1694" actId="478"/>
          <ac:spMkLst>
            <pc:docMk/>
            <pc:sldMk cId="0" sldId="267"/>
            <ac:spMk id="885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886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887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1.765" v="1696" actId="478"/>
          <ac:spMkLst>
            <pc:docMk/>
            <pc:sldMk cId="0" sldId="267"/>
            <ac:spMk id="888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1.765" v="1696" actId="478"/>
          <ac:spMkLst>
            <pc:docMk/>
            <pc:sldMk cId="0" sldId="267"/>
            <ac:spMk id="889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890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891" creationId="{00000000-0000-0000-0000-000000000000}"/>
          </ac:spMkLst>
        </pc:spChg>
        <pc:spChg chg="del">
          <ac:chgData name="Shazidul Alam" userId="e2eaa8ed730f0d53" providerId="LiveId" clId="{2430077D-36FC-41CF-90A6-65056516CC41}" dt="2024-04-11T17:24:13.787" v="1697" actId="478"/>
          <ac:spMkLst>
            <pc:docMk/>
            <pc:sldMk cId="0" sldId="267"/>
            <ac:spMk id="902" creationId="{00000000-0000-0000-0000-000000000000}"/>
          </ac:spMkLst>
        </pc:spChg>
        <pc:grpChg chg="del">
          <ac:chgData name="Shazidul Alam" userId="e2eaa8ed730f0d53" providerId="LiveId" clId="{2430077D-36FC-41CF-90A6-65056516CC41}" dt="2024-04-11T17:24:09.685" v="1695" actId="478"/>
          <ac:grpSpMkLst>
            <pc:docMk/>
            <pc:sldMk cId="0" sldId="267"/>
            <ac:grpSpMk id="892" creationId="{00000000-0000-0000-0000-000000000000}"/>
          </ac:grpSpMkLst>
        </pc:grpChg>
        <pc:grpChg chg="del">
          <ac:chgData name="Shazidul Alam" userId="e2eaa8ed730f0d53" providerId="LiveId" clId="{2430077D-36FC-41CF-90A6-65056516CC41}" dt="2024-04-11T17:24:13.787" v="1697" actId="478"/>
          <ac:grpSpMkLst>
            <pc:docMk/>
            <pc:sldMk cId="0" sldId="267"/>
            <ac:grpSpMk id="897" creationId="{00000000-0000-0000-0000-000000000000}"/>
          </ac:grpSpMkLst>
        </pc:grpChg>
        <pc:graphicFrameChg chg="add mod modGraphic">
          <ac:chgData name="Shazidul Alam" userId="e2eaa8ed730f0d53" providerId="LiveId" clId="{2430077D-36FC-41CF-90A6-65056516CC41}" dt="2024-04-12T14:14:31.649" v="2070" actId="207"/>
          <ac:graphicFrameMkLst>
            <pc:docMk/>
            <pc:sldMk cId="0" sldId="267"/>
            <ac:graphicFrameMk id="16" creationId="{E3907153-0B09-41DA-8E14-D12B52D0BD43}"/>
          </ac:graphicFrameMkLst>
        </pc:graphicFrameChg>
      </pc:sldChg>
      <pc:sldChg chg="del">
        <pc:chgData name="Shazidul Alam" userId="e2eaa8ed730f0d53" providerId="LiveId" clId="{2430077D-36FC-41CF-90A6-65056516CC41}" dt="2024-04-08T19:50:57.101" v="1232" actId="47"/>
        <pc:sldMkLst>
          <pc:docMk/>
          <pc:sldMk cId="0" sldId="268"/>
        </pc:sldMkLst>
      </pc:sldChg>
      <pc:sldChg chg="del">
        <pc:chgData name="Shazidul Alam" userId="e2eaa8ed730f0d53" providerId="LiveId" clId="{2430077D-36FC-41CF-90A6-65056516CC41}" dt="2024-04-08T19:50:58.918" v="1233" actId="47"/>
        <pc:sldMkLst>
          <pc:docMk/>
          <pc:sldMk cId="0" sldId="269"/>
        </pc:sldMkLst>
      </pc:sldChg>
      <pc:sldChg chg="addSp delSp modSp mod ord">
        <pc:chgData name="Shazidul Alam" userId="e2eaa8ed730f0d53" providerId="LiveId" clId="{2430077D-36FC-41CF-90A6-65056516CC41}" dt="2024-04-12T18:42:55.450" v="2141" actId="207"/>
        <pc:sldMkLst>
          <pc:docMk/>
          <pc:sldMk cId="0" sldId="270"/>
        </pc:sldMkLst>
        <pc:spChg chg="add mod">
          <ac:chgData name="Shazidul Alam" userId="e2eaa8ed730f0d53" providerId="LiveId" clId="{2430077D-36FC-41CF-90A6-65056516CC41}" dt="2024-04-12T13:32:47.806" v="1925" actId="14100"/>
          <ac:spMkLst>
            <pc:docMk/>
            <pc:sldMk cId="0" sldId="270"/>
            <ac:spMk id="3" creationId="{AF4141E6-0AE6-6F06-4ADB-302C466A5DEB}"/>
          </ac:spMkLst>
        </pc:spChg>
        <pc:spChg chg="add del mod">
          <ac:chgData name="Shazidul Alam" userId="e2eaa8ed730f0d53" providerId="LiveId" clId="{2430077D-36FC-41CF-90A6-65056516CC41}" dt="2024-04-12T13:31:09.483" v="1908" actId="478"/>
          <ac:spMkLst>
            <pc:docMk/>
            <pc:sldMk cId="0" sldId="270"/>
            <ac:spMk id="5" creationId="{37CE772B-A13D-9938-90CC-2AC9F1FBD87E}"/>
          </ac:spMkLst>
        </pc:spChg>
        <pc:spChg chg="del">
          <ac:chgData name="Shazidul Alam" userId="e2eaa8ed730f0d53" providerId="LiveId" clId="{2430077D-36FC-41CF-90A6-65056516CC41}" dt="2024-04-12T13:30:57.482" v="1904" actId="478"/>
          <ac:spMkLst>
            <pc:docMk/>
            <pc:sldMk cId="0" sldId="270"/>
            <ac:spMk id="929" creationId="{00000000-0000-0000-0000-000000000000}"/>
          </ac:spMkLst>
        </pc:spChg>
        <pc:spChg chg="del">
          <ac:chgData name="Shazidul Alam" userId="e2eaa8ed730f0d53" providerId="LiveId" clId="{2430077D-36FC-41CF-90A6-65056516CC41}" dt="2024-04-12T13:30:57.482" v="1904" actId="478"/>
          <ac:spMkLst>
            <pc:docMk/>
            <pc:sldMk cId="0" sldId="270"/>
            <ac:spMk id="930" creationId="{00000000-0000-0000-0000-000000000000}"/>
          </ac:spMkLst>
        </pc:spChg>
        <pc:grpChg chg="del">
          <ac:chgData name="Shazidul Alam" userId="e2eaa8ed730f0d53" providerId="LiveId" clId="{2430077D-36FC-41CF-90A6-65056516CC41}" dt="2024-04-12T13:30:57.482" v="1904" actId="478"/>
          <ac:grpSpMkLst>
            <pc:docMk/>
            <pc:sldMk cId="0" sldId="270"/>
            <ac:grpSpMk id="931" creationId="{00000000-0000-0000-0000-000000000000}"/>
          </ac:grpSpMkLst>
        </pc:grpChg>
        <pc:grpChg chg="del">
          <ac:chgData name="Shazidul Alam" userId="e2eaa8ed730f0d53" providerId="LiveId" clId="{2430077D-36FC-41CF-90A6-65056516CC41}" dt="2024-04-12T13:30:57.482" v="1904" actId="478"/>
          <ac:grpSpMkLst>
            <pc:docMk/>
            <pc:sldMk cId="0" sldId="270"/>
            <ac:grpSpMk id="950" creationId="{00000000-0000-0000-0000-000000000000}"/>
          </ac:grpSpMkLst>
        </pc:grpChg>
        <pc:graphicFrameChg chg="add del mod">
          <ac:chgData name="Shazidul Alam" userId="e2eaa8ed730f0d53" providerId="LiveId" clId="{2430077D-36FC-41CF-90A6-65056516CC41}" dt="2024-04-12T13:31:43.493" v="1910"/>
          <ac:graphicFrameMkLst>
            <pc:docMk/>
            <pc:sldMk cId="0" sldId="270"/>
            <ac:graphicFrameMk id="6" creationId="{13E27D40-6F52-4669-42B0-6F275E512CC7}"/>
          </ac:graphicFrameMkLst>
        </pc:graphicFrameChg>
        <pc:graphicFrameChg chg="add mod modGraphic">
          <ac:chgData name="Shazidul Alam" userId="e2eaa8ed730f0d53" providerId="LiveId" clId="{2430077D-36FC-41CF-90A6-65056516CC41}" dt="2024-04-12T18:42:55.450" v="2141" actId="207"/>
          <ac:graphicFrameMkLst>
            <pc:docMk/>
            <pc:sldMk cId="0" sldId="270"/>
            <ac:graphicFrameMk id="7" creationId="{69A9268B-8C35-8CC8-1AA4-029CC7ED701A}"/>
          </ac:graphicFrameMkLst>
        </pc:graphicFrameChg>
      </pc:sldChg>
      <pc:sldChg chg="addSp delSp modSp del mod">
        <pc:chgData name="Shazidul Alam" userId="e2eaa8ed730f0d53" providerId="LiveId" clId="{2430077D-36FC-41CF-90A6-65056516CC41}" dt="2024-04-12T19:07:03.234" v="2207" actId="47"/>
        <pc:sldMkLst>
          <pc:docMk/>
          <pc:sldMk cId="0" sldId="271"/>
        </pc:sldMkLst>
        <pc:spChg chg="add del mod">
          <ac:chgData name="Shazidul Alam" userId="e2eaa8ed730f0d53" providerId="LiveId" clId="{2430077D-36FC-41CF-90A6-65056516CC41}" dt="2024-04-12T14:08:17.561" v="2037" actId="478"/>
          <ac:spMkLst>
            <pc:docMk/>
            <pc:sldMk cId="0" sldId="271"/>
            <ac:spMk id="3" creationId="{119FA0E3-CC11-B6C0-40D4-86BFAC420E27}"/>
          </ac:spMkLst>
        </pc:spChg>
        <pc:spChg chg="add del mod">
          <ac:chgData name="Shazidul Alam" userId="e2eaa8ed730f0d53" providerId="LiveId" clId="{2430077D-36FC-41CF-90A6-65056516CC41}" dt="2024-04-12T14:08:17.561" v="2037" actId="478"/>
          <ac:spMkLst>
            <pc:docMk/>
            <pc:sldMk cId="0" sldId="271"/>
            <ac:spMk id="5" creationId="{EE24B1F6-67FC-F2FF-5253-E5F603BCB07A}"/>
          </ac:spMkLst>
        </pc:spChg>
        <pc:spChg chg="del">
          <ac:chgData name="Shazidul Alam" userId="e2eaa8ed730f0d53" providerId="LiveId" clId="{2430077D-36FC-41CF-90A6-65056516CC41}" dt="2024-04-12T14:08:14.635" v="2036" actId="478"/>
          <ac:spMkLst>
            <pc:docMk/>
            <pc:sldMk cId="0" sldId="271"/>
            <ac:spMk id="961" creationId="{00000000-0000-0000-0000-000000000000}"/>
          </ac:spMkLst>
        </pc:spChg>
        <pc:spChg chg="del">
          <ac:chgData name="Shazidul Alam" userId="e2eaa8ed730f0d53" providerId="LiveId" clId="{2430077D-36FC-41CF-90A6-65056516CC41}" dt="2024-04-12T14:08:14.635" v="2036" actId="478"/>
          <ac:spMkLst>
            <pc:docMk/>
            <pc:sldMk cId="0" sldId="271"/>
            <ac:spMk id="962" creationId="{00000000-0000-0000-0000-000000000000}"/>
          </ac:spMkLst>
        </pc:spChg>
      </pc:sldChg>
      <pc:sldChg chg="add del">
        <pc:chgData name="Shazidul Alam" userId="e2eaa8ed730f0d53" providerId="LiveId" clId="{2430077D-36FC-41CF-90A6-65056516CC41}" dt="2024-04-08T19:51:29.335" v="1240" actId="47"/>
        <pc:sldMkLst>
          <pc:docMk/>
          <pc:sldMk cId="0" sldId="272"/>
        </pc:sldMkLst>
      </pc:sldChg>
      <pc:sldChg chg="del">
        <pc:chgData name="Shazidul Alam" userId="e2eaa8ed730f0d53" providerId="LiveId" clId="{2430077D-36FC-41CF-90A6-65056516CC41}" dt="2024-04-08T19:51:02.002" v="1234" actId="47"/>
        <pc:sldMkLst>
          <pc:docMk/>
          <pc:sldMk cId="0" sldId="273"/>
        </pc:sldMkLst>
      </pc:sldChg>
      <pc:sldChg chg="del">
        <pc:chgData name="Shazidul Alam" userId="e2eaa8ed730f0d53" providerId="LiveId" clId="{2430077D-36FC-41CF-90A6-65056516CC41}" dt="2024-04-08T19:51:03.481" v="1235" actId="47"/>
        <pc:sldMkLst>
          <pc:docMk/>
          <pc:sldMk cId="0" sldId="274"/>
        </pc:sldMkLst>
      </pc:sldChg>
      <pc:sldChg chg="del">
        <pc:chgData name="Shazidul Alam" userId="e2eaa8ed730f0d53" providerId="LiveId" clId="{2430077D-36FC-41CF-90A6-65056516CC41}" dt="2024-04-08T19:51:04.614" v="1236" actId="47"/>
        <pc:sldMkLst>
          <pc:docMk/>
          <pc:sldMk cId="0" sldId="275"/>
        </pc:sldMkLst>
      </pc:sldChg>
      <pc:sldChg chg="del">
        <pc:chgData name="Shazidul Alam" userId="e2eaa8ed730f0d53" providerId="LiveId" clId="{2430077D-36FC-41CF-90A6-65056516CC41}" dt="2024-04-08T19:51:10.316" v="1237" actId="47"/>
        <pc:sldMkLst>
          <pc:docMk/>
          <pc:sldMk cId="0" sldId="276"/>
        </pc:sldMkLst>
      </pc:sldChg>
      <pc:sldChg chg="del">
        <pc:chgData name="Shazidul Alam" userId="e2eaa8ed730f0d53" providerId="LiveId" clId="{2430077D-36FC-41CF-90A6-65056516CC41}" dt="2024-04-12T19:45:12.303" v="2507" actId="47"/>
        <pc:sldMkLst>
          <pc:docMk/>
          <pc:sldMk cId="0" sldId="277"/>
        </pc:sldMkLst>
      </pc:sldChg>
      <pc:sldChg chg="del">
        <pc:chgData name="Shazidul Alam" userId="e2eaa8ed730f0d53" providerId="LiveId" clId="{2430077D-36FC-41CF-90A6-65056516CC41}" dt="2024-04-08T19:51:31.855" v="1241" actId="47"/>
        <pc:sldMkLst>
          <pc:docMk/>
          <pc:sldMk cId="0" sldId="278"/>
        </pc:sldMkLst>
      </pc:sldChg>
      <pc:sldChg chg="del">
        <pc:chgData name="Shazidul Alam" userId="e2eaa8ed730f0d53" providerId="LiveId" clId="{2430077D-36FC-41CF-90A6-65056516CC41}" dt="2024-04-08T19:51:34.896" v="1242" actId="47"/>
        <pc:sldMkLst>
          <pc:docMk/>
          <pc:sldMk cId="0" sldId="279"/>
        </pc:sldMkLst>
      </pc:sldChg>
      <pc:sldChg chg="del">
        <pc:chgData name="Shazidul Alam" userId="e2eaa8ed730f0d53" providerId="LiveId" clId="{2430077D-36FC-41CF-90A6-65056516CC41}" dt="2024-04-08T19:51:36.184" v="1243" actId="47"/>
        <pc:sldMkLst>
          <pc:docMk/>
          <pc:sldMk cId="0" sldId="280"/>
        </pc:sldMkLst>
      </pc:sldChg>
      <pc:sldChg chg="del">
        <pc:chgData name="Shazidul Alam" userId="e2eaa8ed730f0d53" providerId="LiveId" clId="{2430077D-36FC-41CF-90A6-65056516CC41}" dt="2024-04-08T19:51:38.632" v="1244" actId="47"/>
        <pc:sldMkLst>
          <pc:docMk/>
          <pc:sldMk cId="0" sldId="281"/>
        </pc:sldMkLst>
      </pc:sldChg>
      <pc:sldChg chg="del">
        <pc:chgData name="Shazidul Alam" userId="e2eaa8ed730f0d53" providerId="LiveId" clId="{2430077D-36FC-41CF-90A6-65056516CC41}" dt="2024-04-12T20:02:22.786" v="2551" actId="47"/>
        <pc:sldMkLst>
          <pc:docMk/>
          <pc:sldMk cId="0" sldId="282"/>
        </pc:sldMkLst>
      </pc:sldChg>
      <pc:sldChg chg="del">
        <pc:chgData name="Shazidul Alam" userId="e2eaa8ed730f0d53" providerId="LiveId" clId="{2430077D-36FC-41CF-90A6-65056516CC41}" dt="2024-04-12T20:17:01.273" v="2600" actId="47"/>
        <pc:sldMkLst>
          <pc:docMk/>
          <pc:sldMk cId="0" sldId="283"/>
        </pc:sldMkLst>
      </pc:sldChg>
      <pc:sldChg chg="del">
        <pc:chgData name="Shazidul Alam" userId="e2eaa8ed730f0d53" providerId="LiveId" clId="{2430077D-36FC-41CF-90A6-65056516CC41}" dt="2024-04-08T19:51:41.370" v="1245" actId="47"/>
        <pc:sldMkLst>
          <pc:docMk/>
          <pc:sldMk cId="0" sldId="284"/>
        </pc:sldMkLst>
      </pc:sldChg>
      <pc:sldChg chg="del">
        <pc:chgData name="Shazidul Alam" userId="e2eaa8ed730f0d53" providerId="LiveId" clId="{2430077D-36FC-41CF-90A6-65056516CC41}" dt="2024-04-08T19:51:43.474" v="1246" actId="47"/>
        <pc:sldMkLst>
          <pc:docMk/>
          <pc:sldMk cId="0" sldId="285"/>
        </pc:sldMkLst>
      </pc:sldChg>
      <pc:sldChg chg="del">
        <pc:chgData name="Shazidul Alam" userId="e2eaa8ed730f0d53" providerId="LiveId" clId="{2430077D-36FC-41CF-90A6-65056516CC41}" dt="2024-04-08T19:51:44.388" v="1247" actId="47"/>
        <pc:sldMkLst>
          <pc:docMk/>
          <pc:sldMk cId="0" sldId="286"/>
        </pc:sldMkLst>
      </pc:sldChg>
      <pc:sldChg chg="del">
        <pc:chgData name="Shazidul Alam" userId="e2eaa8ed730f0d53" providerId="LiveId" clId="{2430077D-36FC-41CF-90A6-65056516CC41}" dt="2024-04-12T20:17:01.273" v="2600" actId="47"/>
        <pc:sldMkLst>
          <pc:docMk/>
          <pc:sldMk cId="0" sldId="287"/>
        </pc:sldMkLst>
      </pc:sldChg>
      <pc:sldChg chg="del">
        <pc:chgData name="Shazidul Alam" userId="e2eaa8ed730f0d53" providerId="LiveId" clId="{2430077D-36FC-41CF-90A6-65056516CC41}" dt="2024-04-08T19:51:47.606" v="1248" actId="47"/>
        <pc:sldMkLst>
          <pc:docMk/>
          <pc:sldMk cId="0" sldId="288"/>
        </pc:sldMkLst>
      </pc:sldChg>
      <pc:sldChg chg="del">
        <pc:chgData name="Shazidul Alam" userId="e2eaa8ed730f0d53" providerId="LiveId" clId="{2430077D-36FC-41CF-90A6-65056516CC41}" dt="2024-04-12T20:17:01.273" v="2600" actId="47"/>
        <pc:sldMkLst>
          <pc:docMk/>
          <pc:sldMk cId="0" sldId="289"/>
        </pc:sldMkLst>
      </pc:sldChg>
      <pc:sldChg chg="del">
        <pc:chgData name="Shazidul Alam" userId="e2eaa8ed730f0d53" providerId="LiveId" clId="{2430077D-36FC-41CF-90A6-65056516CC41}" dt="2024-04-08T19:51:48.866" v="1249" actId="47"/>
        <pc:sldMkLst>
          <pc:docMk/>
          <pc:sldMk cId="0" sldId="290"/>
        </pc:sldMkLst>
      </pc:sldChg>
      <pc:sldChg chg="del">
        <pc:chgData name="Shazidul Alam" userId="e2eaa8ed730f0d53" providerId="LiveId" clId="{2430077D-36FC-41CF-90A6-65056516CC41}" dt="2024-04-08T19:51:50.020" v="1250" actId="47"/>
        <pc:sldMkLst>
          <pc:docMk/>
          <pc:sldMk cId="0" sldId="291"/>
        </pc:sldMkLst>
      </pc:sldChg>
      <pc:sldChg chg="addSp delSp modSp mod">
        <pc:chgData name="Shazidul Alam" userId="e2eaa8ed730f0d53" providerId="LiveId" clId="{2430077D-36FC-41CF-90A6-65056516CC41}" dt="2024-04-12T20:19:52.198" v="2642" actId="1076"/>
        <pc:sldMkLst>
          <pc:docMk/>
          <pc:sldMk cId="0" sldId="292"/>
        </pc:sldMkLst>
        <pc:spChg chg="add del mod">
          <ac:chgData name="Shazidul Alam" userId="e2eaa8ed730f0d53" providerId="LiveId" clId="{2430077D-36FC-41CF-90A6-65056516CC41}" dt="2024-04-12T20:17:39.957" v="2606" actId="478"/>
          <ac:spMkLst>
            <pc:docMk/>
            <pc:sldMk cId="0" sldId="292"/>
            <ac:spMk id="3" creationId="{BE2D2692-84E0-A6AC-F9A4-39E59B74B9E1}"/>
          </ac:spMkLst>
        </pc:spChg>
        <pc:spChg chg="mod">
          <ac:chgData name="Shazidul Alam" userId="e2eaa8ed730f0d53" providerId="LiveId" clId="{2430077D-36FC-41CF-90A6-65056516CC41}" dt="2024-04-12T20:19:52.198" v="2642" actId="1076"/>
          <ac:spMkLst>
            <pc:docMk/>
            <pc:sldMk cId="0" sldId="292"/>
            <ac:spMk id="1600" creationId="{00000000-0000-0000-0000-000000000000}"/>
          </ac:spMkLst>
        </pc:spChg>
        <pc:spChg chg="del">
          <ac:chgData name="Shazidul Alam" userId="e2eaa8ed730f0d53" providerId="LiveId" clId="{2430077D-36FC-41CF-90A6-65056516CC41}" dt="2024-04-12T20:17:37.644" v="2605" actId="478"/>
          <ac:spMkLst>
            <pc:docMk/>
            <pc:sldMk cId="0" sldId="292"/>
            <ac:spMk id="1601" creationId="{00000000-0000-0000-0000-000000000000}"/>
          </ac:spMkLst>
        </pc:spChg>
        <pc:spChg chg="del">
          <ac:chgData name="Shazidul Alam" userId="e2eaa8ed730f0d53" providerId="LiveId" clId="{2430077D-36FC-41CF-90A6-65056516CC41}" dt="2024-04-12T20:17:45.788" v="2610" actId="478"/>
          <ac:spMkLst>
            <pc:docMk/>
            <pc:sldMk cId="0" sldId="292"/>
            <ac:spMk id="1602" creationId="{00000000-0000-0000-0000-000000000000}"/>
          </ac:spMkLst>
        </pc:spChg>
        <pc:spChg chg="del">
          <ac:chgData name="Shazidul Alam" userId="e2eaa8ed730f0d53" providerId="LiveId" clId="{2430077D-36FC-41CF-90A6-65056516CC41}" dt="2024-04-12T20:17:41.161" v="2607" actId="478"/>
          <ac:spMkLst>
            <pc:docMk/>
            <pc:sldMk cId="0" sldId="292"/>
            <ac:spMk id="1603" creationId="{00000000-0000-0000-0000-000000000000}"/>
          </ac:spMkLst>
        </pc:spChg>
        <pc:grpChg chg="del">
          <ac:chgData name="Shazidul Alam" userId="e2eaa8ed730f0d53" providerId="LiveId" clId="{2430077D-36FC-41CF-90A6-65056516CC41}" dt="2024-04-12T20:17:41.911" v="2608" actId="478"/>
          <ac:grpSpMkLst>
            <pc:docMk/>
            <pc:sldMk cId="0" sldId="292"/>
            <ac:grpSpMk id="1604" creationId="{00000000-0000-0000-0000-000000000000}"/>
          </ac:grpSpMkLst>
        </pc:grpChg>
        <pc:grpChg chg="del">
          <ac:chgData name="Shazidul Alam" userId="e2eaa8ed730f0d53" providerId="LiveId" clId="{2430077D-36FC-41CF-90A6-65056516CC41}" dt="2024-04-12T20:17:42.458" v="2609" actId="478"/>
          <ac:grpSpMkLst>
            <pc:docMk/>
            <pc:sldMk cId="0" sldId="292"/>
            <ac:grpSpMk id="1609" creationId="{00000000-0000-0000-0000-000000000000}"/>
          </ac:grpSpMkLst>
        </pc:grpChg>
      </pc:sldChg>
      <pc:sldChg chg="modSp add del mod">
        <pc:chgData name="Shazidul Alam" userId="e2eaa8ed730f0d53" providerId="LiveId" clId="{2430077D-36FC-41CF-90A6-65056516CC41}" dt="2024-04-12T14:15:21.522" v="2084" actId="207"/>
        <pc:sldMkLst>
          <pc:docMk/>
          <pc:sldMk cId="635768731" sldId="293"/>
        </pc:sldMkLst>
        <pc:graphicFrameChg chg="modGraphic">
          <ac:chgData name="Shazidul Alam" userId="e2eaa8ed730f0d53" providerId="LiveId" clId="{2430077D-36FC-41CF-90A6-65056516CC41}" dt="2024-04-12T14:15:21.522" v="2084" actId="207"/>
          <ac:graphicFrameMkLst>
            <pc:docMk/>
            <pc:sldMk cId="635768731" sldId="293"/>
            <ac:graphicFrameMk id="7" creationId="{69A9268B-8C35-8CC8-1AA4-029CC7ED701A}"/>
          </ac:graphicFrameMkLst>
        </pc:graphicFrameChg>
      </pc:sldChg>
      <pc:sldChg chg="modSp add del mod">
        <pc:chgData name="Shazidul Alam" userId="e2eaa8ed730f0d53" providerId="LiveId" clId="{2430077D-36FC-41CF-90A6-65056516CC41}" dt="2024-04-12T19:06:35.291" v="2205" actId="207"/>
        <pc:sldMkLst>
          <pc:docMk/>
          <pc:sldMk cId="1080338022" sldId="294"/>
        </pc:sldMkLst>
        <pc:graphicFrameChg chg="mod modGraphic">
          <ac:chgData name="Shazidul Alam" userId="e2eaa8ed730f0d53" providerId="LiveId" clId="{2430077D-36FC-41CF-90A6-65056516CC41}" dt="2024-04-12T19:06:35.291" v="2205" actId="207"/>
          <ac:graphicFrameMkLst>
            <pc:docMk/>
            <pc:sldMk cId="1080338022" sldId="294"/>
            <ac:graphicFrameMk id="7" creationId="{69A9268B-8C35-8CC8-1AA4-029CC7ED701A}"/>
          </ac:graphicFrameMkLst>
        </pc:graphicFrameChg>
      </pc:sldChg>
      <pc:sldChg chg="del">
        <pc:chgData name="Shazidul Alam" userId="e2eaa8ed730f0d53" providerId="LiveId" clId="{2430077D-36FC-41CF-90A6-65056516CC41}" dt="2024-04-08T19:51:55.111" v="1252" actId="47"/>
        <pc:sldMkLst>
          <pc:docMk/>
          <pc:sldMk cId="2621124193" sldId="295"/>
        </pc:sldMkLst>
        <pc:spChg chg="mod">
          <ac:chgData name="Shazidul Alam" userId="e2eaa8ed730f0d53" providerId="LiveId" clId="{2430077D-36FC-41CF-90A6-65056516CC41}" dt="2024-04-12T19:32:27.140" v="2383" actId="1076"/>
          <ac:spMkLst>
            <pc:docMk/>
            <pc:sldMk cId="2621124193" sldId="295"/>
            <ac:spMk id="2" creationId="{9FC209CF-ED4B-7BEE-BC36-062F3729391D}"/>
          </ac:spMkLst>
        </pc:spChg>
        <pc:spChg chg="del">
          <ac:chgData name="Shazidul Alam" userId="e2eaa8ed730f0d53" providerId="LiveId" clId="{2430077D-36FC-41CF-90A6-65056516CC41}" dt="2024-04-12T19:07:47.137" v="2242" actId="478"/>
          <ac:spMkLst>
            <pc:docMk/>
            <pc:sldMk cId="2621124193" sldId="295"/>
            <ac:spMk id="3" creationId="{1E1E83B6-BE4D-7E14-0D83-2AA7C5B2CF22}"/>
          </ac:spMkLst>
        </pc:spChg>
        <pc:spChg chg="add del mod">
          <ac:chgData name="Shazidul Alam" userId="e2eaa8ed730f0d53" providerId="LiveId" clId="{2430077D-36FC-41CF-90A6-65056516CC41}" dt="2024-04-12T19:24:13.648" v="2305" actId="478"/>
          <ac:spMkLst>
            <pc:docMk/>
            <pc:sldMk cId="2621124193" sldId="295"/>
            <ac:spMk id="6" creationId="{C924BAC8-03E9-327D-C375-D6FBC32E3D08}"/>
          </ac:spMkLst>
        </pc:spChg>
        <pc:spChg chg="add del mod">
          <ac:chgData name="Shazidul Alam" userId="e2eaa8ed730f0d53" providerId="LiveId" clId="{2430077D-36FC-41CF-90A6-65056516CC41}" dt="2024-04-12T19:32:16.279" v="2377" actId="478"/>
          <ac:spMkLst>
            <pc:docMk/>
            <pc:sldMk cId="2621124193" sldId="295"/>
            <ac:spMk id="7" creationId="{8CE52C4E-22B3-A4EA-CCED-4828166FDEF3}"/>
          </ac:spMkLst>
        </pc:spChg>
        <pc:spChg chg="add del mod">
          <ac:chgData name="Shazidul Alam" userId="e2eaa8ed730f0d53" providerId="LiveId" clId="{2430077D-36FC-41CF-90A6-65056516CC41}" dt="2024-04-12T19:32:18.420" v="2380" actId="478"/>
          <ac:spMkLst>
            <pc:docMk/>
            <pc:sldMk cId="2621124193" sldId="295"/>
            <ac:spMk id="8" creationId="{10D91397-56CB-CBBE-06B0-60153A4B9C7F}"/>
          </ac:spMkLst>
        </pc:spChg>
        <pc:spChg chg="add del mod">
          <ac:chgData name="Shazidul Alam" userId="e2eaa8ed730f0d53" providerId="LiveId" clId="{2430077D-36FC-41CF-90A6-65056516CC41}" dt="2024-04-12T19:26:29.854" v="2320"/>
          <ac:spMkLst>
            <pc:docMk/>
            <pc:sldMk cId="2621124193" sldId="295"/>
            <ac:spMk id="9" creationId="{E3C5A5B5-A381-C0F9-96AE-3438E7C0711D}"/>
          </ac:spMkLst>
        </pc:spChg>
        <pc:spChg chg="add del mod">
          <ac:chgData name="Shazidul Alam" userId="e2eaa8ed730f0d53" providerId="LiveId" clId="{2430077D-36FC-41CF-90A6-65056516CC41}" dt="2024-04-12T19:32:14.794" v="2376" actId="478"/>
          <ac:spMkLst>
            <pc:docMk/>
            <pc:sldMk cId="2621124193" sldId="295"/>
            <ac:spMk id="11" creationId="{36189208-2DA9-1DD9-A860-C94F9F12E7B4}"/>
          </ac:spMkLst>
        </pc:spChg>
        <pc:spChg chg="add del mod">
          <ac:chgData name="Shazidul Alam" userId="e2eaa8ed730f0d53" providerId="LiveId" clId="{2430077D-36FC-41CF-90A6-65056516CC41}" dt="2024-04-12T19:32:17.779" v="2379" actId="478"/>
          <ac:spMkLst>
            <pc:docMk/>
            <pc:sldMk cId="2621124193" sldId="295"/>
            <ac:spMk id="12" creationId="{B257021F-4027-41BF-873B-90E459BB19EA}"/>
          </ac:spMkLst>
        </pc:spChg>
        <pc:spChg chg="add del mod">
          <ac:chgData name="Shazidul Alam" userId="e2eaa8ed730f0d53" providerId="LiveId" clId="{2430077D-36FC-41CF-90A6-65056516CC41}" dt="2024-04-12T19:32:14.794" v="2376" actId="478"/>
          <ac:spMkLst>
            <pc:docMk/>
            <pc:sldMk cId="2621124193" sldId="295"/>
            <ac:spMk id="13" creationId="{63869CCE-F309-9BAA-C65D-664B7710F57A}"/>
          </ac:spMkLst>
        </pc:spChg>
        <pc:spChg chg="add mod">
          <ac:chgData name="Shazidul Alam" userId="e2eaa8ed730f0d53" providerId="LiveId" clId="{2430077D-36FC-41CF-90A6-65056516CC41}" dt="2024-04-12T19:36:22.997" v="2421" actId="1076"/>
          <ac:spMkLst>
            <pc:docMk/>
            <pc:sldMk cId="2621124193" sldId="295"/>
            <ac:spMk id="18" creationId="{981CDC4F-D824-B707-AB10-6B1FAAFB4E63}"/>
          </ac:spMkLst>
        </pc:spChg>
        <pc:spChg chg="add mod">
          <ac:chgData name="Shazidul Alam" userId="e2eaa8ed730f0d53" providerId="LiveId" clId="{2430077D-36FC-41CF-90A6-65056516CC41}" dt="2024-04-12T19:34:31.249" v="2396" actId="14100"/>
          <ac:spMkLst>
            <pc:docMk/>
            <pc:sldMk cId="2621124193" sldId="295"/>
            <ac:spMk id="19" creationId="{A2CBFBC4-8C0C-A4FA-AB7C-1642583B8010}"/>
          </ac:spMkLst>
        </pc:spChg>
        <pc:spChg chg="add del mod">
          <ac:chgData name="Shazidul Alam" userId="e2eaa8ed730f0d53" providerId="LiveId" clId="{2430077D-36FC-41CF-90A6-65056516CC41}" dt="2024-04-12T19:35:18.386" v="2405" actId="478"/>
          <ac:spMkLst>
            <pc:docMk/>
            <pc:sldMk cId="2621124193" sldId="295"/>
            <ac:spMk id="20" creationId="{55CADBCE-2A96-9BF1-6EEF-9FA3223409E0}"/>
          </ac:spMkLst>
        </pc:spChg>
        <pc:spChg chg="add mod">
          <ac:chgData name="Shazidul Alam" userId="e2eaa8ed730f0d53" providerId="LiveId" clId="{2430077D-36FC-41CF-90A6-65056516CC41}" dt="2024-04-12T19:35:28.591" v="2407" actId="13822"/>
          <ac:spMkLst>
            <pc:docMk/>
            <pc:sldMk cId="2621124193" sldId="295"/>
            <ac:spMk id="21" creationId="{CF28E45D-E83E-A41A-5ABC-CA270BF57636}"/>
          </ac:spMkLst>
        </pc:spChg>
        <pc:spChg chg="add mod">
          <ac:chgData name="Shazidul Alam" userId="e2eaa8ed730f0d53" providerId="LiveId" clId="{2430077D-36FC-41CF-90A6-65056516CC41}" dt="2024-04-12T20:04:34.903" v="2595" actId="1076"/>
          <ac:spMkLst>
            <pc:docMk/>
            <pc:sldMk cId="2621124193" sldId="295"/>
            <ac:spMk id="22" creationId="{E81B553D-3797-F549-6381-380246059A6D}"/>
          </ac:spMkLst>
        </pc:spChg>
        <pc:spChg chg="add mod">
          <ac:chgData name="Shazidul Alam" userId="e2eaa8ed730f0d53" providerId="LiveId" clId="{2430077D-36FC-41CF-90A6-65056516CC41}" dt="2024-04-12T20:04:26.446" v="2592" actId="14100"/>
          <ac:spMkLst>
            <pc:docMk/>
            <pc:sldMk cId="2621124193" sldId="295"/>
            <ac:spMk id="23" creationId="{9F771DC3-4F63-B2D9-5984-696FDFA469AA}"/>
          </ac:spMkLst>
        </pc:spChg>
        <pc:spChg chg="add mod">
          <ac:chgData name="Shazidul Alam" userId="e2eaa8ed730f0d53" providerId="LiveId" clId="{2430077D-36FC-41CF-90A6-65056516CC41}" dt="2024-04-12T20:04:16.897" v="2590" actId="1076"/>
          <ac:spMkLst>
            <pc:docMk/>
            <pc:sldMk cId="2621124193" sldId="295"/>
            <ac:spMk id="24" creationId="{1E01299B-8A8E-541C-97E0-264125964A21}"/>
          </ac:spMkLst>
        </pc:spChg>
        <pc:picChg chg="add del mod">
          <ac:chgData name="Shazidul Alam" userId="e2eaa8ed730f0d53" providerId="LiveId" clId="{2430077D-36FC-41CF-90A6-65056516CC41}" dt="2024-04-12T19:31:37.002" v="2366" actId="478"/>
          <ac:picMkLst>
            <pc:docMk/>
            <pc:sldMk cId="2621124193" sldId="295"/>
            <ac:picMk id="5" creationId="{1A45ACB2-B539-EEC3-AB59-619860C2DF80}"/>
          </ac:picMkLst>
        </pc:picChg>
        <pc:picChg chg="add del mod">
          <ac:chgData name="Shazidul Alam" userId="e2eaa8ed730f0d53" providerId="LiveId" clId="{2430077D-36FC-41CF-90A6-65056516CC41}" dt="2024-04-12T19:32:17.092" v="2378" actId="478"/>
          <ac:picMkLst>
            <pc:docMk/>
            <pc:sldMk cId="2621124193" sldId="295"/>
            <ac:picMk id="10" creationId="{A7290171-F53C-C1E5-3417-B9997E0D61C3}"/>
          </ac:picMkLst>
        </pc:picChg>
        <pc:picChg chg="add del mod ord">
          <ac:chgData name="Shazidul Alam" userId="e2eaa8ed730f0d53" providerId="LiveId" clId="{2430077D-36FC-41CF-90A6-65056516CC41}" dt="2024-04-12T19:32:00.509" v="2374" actId="22"/>
          <ac:picMkLst>
            <pc:docMk/>
            <pc:sldMk cId="2621124193" sldId="295"/>
            <ac:picMk id="15" creationId="{E1F769CC-F608-3699-03CE-40E4F9BA472E}"/>
          </ac:picMkLst>
        </pc:picChg>
        <pc:picChg chg="add mod">
          <ac:chgData name="Shazidul Alam" userId="e2eaa8ed730f0d53" providerId="LiveId" clId="{2430077D-36FC-41CF-90A6-65056516CC41}" dt="2024-04-12T19:33:37.424" v="2392" actId="1076"/>
          <ac:picMkLst>
            <pc:docMk/>
            <pc:sldMk cId="2621124193" sldId="295"/>
            <ac:picMk id="17" creationId="{FDA9470A-3A0B-D0E0-5B52-A9408AD667DC}"/>
          </ac:picMkLst>
        </pc:picChg>
      </pc:sldChg>
      <pc:sldChg chg="del">
        <pc:chgData name="Shazidul Alam" userId="e2eaa8ed730f0d53" providerId="LiveId" clId="{2430077D-36FC-41CF-90A6-65056516CC41}" dt="2024-04-08T19:51:56.008" v="1253" actId="47"/>
        <pc:sldMkLst>
          <pc:docMk/>
          <pc:sldMk cId="0" sldId="296"/>
        </pc:sldMkLst>
      </pc:sldChg>
      <pc:sldChg chg="addSp delSp modSp new del mod">
        <pc:chgData name="Shazidul Alam" userId="e2eaa8ed730f0d53" providerId="LiveId" clId="{2430077D-36FC-41CF-90A6-65056516CC41}" dt="2024-04-12T20:01:20.852" v="2549" actId="47"/>
        <pc:sldMkLst>
          <pc:docMk/>
          <pc:sldMk cId="2770992495" sldId="296"/>
        </pc:sldMkLst>
        <pc:spChg chg="mod">
          <ac:chgData name="Shazidul Alam" userId="e2eaa8ed730f0d53" providerId="LiveId" clId="{2430077D-36FC-41CF-90A6-65056516CC41}" dt="2024-04-12T19:43:59.065" v="2504" actId="1076"/>
          <ac:spMkLst>
            <pc:docMk/>
            <pc:sldMk cId="2770992495" sldId="296"/>
            <ac:spMk id="2" creationId="{41EB039F-5BE3-26F4-DBF1-9468E7BAEF6F}"/>
          </ac:spMkLst>
        </pc:spChg>
        <pc:spChg chg="del">
          <ac:chgData name="Shazidul Alam" userId="e2eaa8ed730f0d53" providerId="LiveId" clId="{2430077D-36FC-41CF-90A6-65056516CC41}" dt="2024-04-12T19:40:25.753" v="2455" actId="478"/>
          <ac:spMkLst>
            <pc:docMk/>
            <pc:sldMk cId="2770992495" sldId="296"/>
            <ac:spMk id="3" creationId="{1FF3173F-930E-BD82-BF7C-9E0626D97D62}"/>
          </ac:spMkLst>
        </pc:spChg>
        <pc:spChg chg="add mod">
          <ac:chgData name="Shazidul Alam" userId="e2eaa8ed730f0d53" providerId="LiveId" clId="{2430077D-36FC-41CF-90A6-65056516CC41}" dt="2024-04-12T19:44:16.553" v="2506" actId="14100"/>
          <ac:spMkLst>
            <pc:docMk/>
            <pc:sldMk cId="2770992495" sldId="296"/>
            <ac:spMk id="4" creationId="{97EFDC53-B768-DE6A-5730-4808EE296D98}"/>
          </ac:spMkLst>
        </pc:spChg>
      </pc:sldChg>
      <pc:sldChg chg="del">
        <pc:chgData name="Shazidul Alam" userId="e2eaa8ed730f0d53" providerId="LiveId" clId="{2430077D-36FC-41CF-90A6-65056516CC41}" dt="2024-04-08T19:51:58.465" v="1254" actId="47"/>
        <pc:sldMkLst>
          <pc:docMk/>
          <pc:sldMk cId="4255639985" sldId="297"/>
        </pc:sldMkLst>
        <pc:spChg chg="del">
          <ac:chgData name="Shazidul Alam" userId="e2eaa8ed730f0d53" providerId="LiveId" clId="{2430077D-36FC-41CF-90A6-65056516CC41}" dt="2024-04-12T19:45:20.118" v="2509" actId="478"/>
          <ac:spMkLst>
            <pc:docMk/>
            <pc:sldMk cId="4255639985" sldId="297"/>
            <ac:spMk id="2" creationId="{A26DDD88-FA18-C59F-2D8A-73D5BA78B0DE}"/>
          </ac:spMkLst>
        </pc:spChg>
        <pc:spChg chg="del">
          <ac:chgData name="Shazidul Alam" userId="e2eaa8ed730f0d53" providerId="LiveId" clId="{2430077D-36FC-41CF-90A6-65056516CC41}" dt="2024-04-12T19:45:21.697" v="2510" actId="478"/>
          <ac:spMkLst>
            <pc:docMk/>
            <pc:sldMk cId="4255639985" sldId="297"/>
            <ac:spMk id="3" creationId="{59AE1220-FDBD-DF2F-8309-8D611DC036EE}"/>
          </ac:spMkLst>
        </pc:spChg>
        <pc:spChg chg="add mod">
          <ac:chgData name="Shazidul Alam" userId="e2eaa8ed730f0d53" providerId="LiveId" clId="{2430077D-36FC-41CF-90A6-65056516CC41}" dt="2024-04-12T20:06:16.445" v="2596" actId="3626"/>
          <ac:spMkLst>
            <pc:docMk/>
            <pc:sldMk cId="4255639985" sldId="297"/>
            <ac:spMk id="4" creationId="{EAFD9C51-078F-5FE5-5630-D04A841B08FF}"/>
          </ac:spMkLst>
        </pc:spChg>
        <pc:spChg chg="add del mod">
          <ac:chgData name="Shazidul Alam" userId="e2eaa8ed730f0d53" providerId="LiveId" clId="{2430077D-36FC-41CF-90A6-65056516CC41}" dt="2024-04-12T19:52:54.960" v="2534" actId="478"/>
          <ac:spMkLst>
            <pc:docMk/>
            <pc:sldMk cId="4255639985" sldId="297"/>
            <ac:spMk id="5" creationId="{DE1252B7-44EA-4231-1D8C-C6DBC1E204C0}"/>
          </ac:spMkLst>
        </pc:spChg>
        <pc:picChg chg="add mod">
          <ac:chgData name="Shazidul Alam" userId="e2eaa8ed730f0d53" providerId="LiveId" clId="{2430077D-36FC-41CF-90A6-65056516CC41}" dt="2024-04-12T19:55:51.705" v="2536" actId="3626"/>
          <ac:picMkLst>
            <pc:docMk/>
            <pc:sldMk cId="4255639985" sldId="297"/>
            <ac:picMk id="7" creationId="{A860CE02-3D0A-9A6B-6DD2-64CCC94D37E3}"/>
          </ac:picMkLst>
        </pc:picChg>
      </pc:sldChg>
      <pc:sldChg chg="addSp delSp modSp new mod">
        <pc:chgData name="Shazidul Alam" userId="e2eaa8ed730f0d53" providerId="LiveId" clId="{2430077D-36FC-41CF-90A6-65056516CC41}" dt="2024-04-12T20:15:05.430" v="2599" actId="1076"/>
        <pc:sldMkLst>
          <pc:docMk/>
          <pc:sldMk cId="2837963124" sldId="298"/>
        </pc:sldMkLst>
        <pc:spChg chg="del">
          <ac:chgData name="Shazidul Alam" userId="e2eaa8ed730f0d53" providerId="LiveId" clId="{2430077D-36FC-41CF-90A6-65056516CC41}" dt="2024-04-12T20:02:31.023" v="2553" actId="478"/>
          <ac:spMkLst>
            <pc:docMk/>
            <pc:sldMk cId="2837963124" sldId="298"/>
            <ac:spMk id="2" creationId="{1C847DE7-BD45-011C-39E5-81A157979CBE}"/>
          </ac:spMkLst>
        </pc:spChg>
        <pc:spChg chg="del">
          <ac:chgData name="Shazidul Alam" userId="e2eaa8ed730f0d53" providerId="LiveId" clId="{2430077D-36FC-41CF-90A6-65056516CC41}" dt="2024-04-12T20:02:31.023" v="2553" actId="478"/>
          <ac:spMkLst>
            <pc:docMk/>
            <pc:sldMk cId="2837963124" sldId="298"/>
            <ac:spMk id="3" creationId="{EEA5334C-D9E5-BD05-7A30-98A2A5A58F04}"/>
          </ac:spMkLst>
        </pc:spChg>
        <pc:spChg chg="add mod">
          <ac:chgData name="Shazidul Alam" userId="e2eaa8ed730f0d53" providerId="LiveId" clId="{2430077D-36FC-41CF-90A6-65056516CC41}" dt="2024-04-12T20:02:50.998" v="2564" actId="20577"/>
          <ac:spMkLst>
            <pc:docMk/>
            <pc:sldMk cId="2837963124" sldId="298"/>
            <ac:spMk id="4" creationId="{38E164BB-B70A-57CD-AA36-C175ABD65B66}"/>
          </ac:spMkLst>
        </pc:spChg>
        <pc:picChg chg="add mod">
          <ac:chgData name="Shazidul Alam" userId="e2eaa8ed730f0d53" providerId="LiveId" clId="{2430077D-36FC-41CF-90A6-65056516CC41}" dt="2024-04-12T20:15:05.430" v="2599" actId="1076"/>
          <ac:picMkLst>
            <pc:docMk/>
            <pc:sldMk cId="2837963124" sldId="298"/>
            <ac:picMk id="6" creationId="{2A3D8D3C-1007-56A0-0D12-2138DEFE82FE}"/>
          </ac:picMkLst>
        </pc:picChg>
      </pc:sldChg>
      <pc:sldChg chg="addSp delSp modSp new mod">
        <pc:chgData name="Shazidul Alam" userId="e2eaa8ed730f0d53" providerId="LiveId" clId="{2430077D-36FC-41CF-90A6-65056516CC41}" dt="2024-04-12T20:29:26.396" v="2749" actId="1076"/>
        <pc:sldMkLst>
          <pc:docMk/>
          <pc:sldMk cId="451818703" sldId="299"/>
        </pc:sldMkLst>
        <pc:spChg chg="del">
          <ac:chgData name="Shazidul Alam" userId="e2eaa8ed730f0d53" providerId="LiveId" clId="{2430077D-36FC-41CF-90A6-65056516CC41}" dt="2024-04-12T20:17:13.775" v="2602" actId="478"/>
          <ac:spMkLst>
            <pc:docMk/>
            <pc:sldMk cId="451818703" sldId="299"/>
            <ac:spMk id="2" creationId="{BA00F49F-F745-387E-4686-A2B5A9349461}"/>
          </ac:spMkLst>
        </pc:spChg>
        <pc:spChg chg="del">
          <ac:chgData name="Shazidul Alam" userId="e2eaa8ed730f0d53" providerId="LiveId" clId="{2430077D-36FC-41CF-90A6-65056516CC41}" dt="2024-04-12T20:17:14.823" v="2603" actId="478"/>
          <ac:spMkLst>
            <pc:docMk/>
            <pc:sldMk cId="451818703" sldId="299"/>
            <ac:spMk id="3" creationId="{7311C7D5-E198-0910-8855-D9DECEAF82C8}"/>
          </ac:spMkLst>
        </pc:spChg>
        <pc:spChg chg="add mod">
          <ac:chgData name="Shazidul Alam" userId="e2eaa8ed730f0d53" providerId="LiveId" clId="{2430077D-36FC-41CF-90A6-65056516CC41}" dt="2024-04-12T20:24:08.376" v="2678" actId="20577"/>
          <ac:spMkLst>
            <pc:docMk/>
            <pc:sldMk cId="451818703" sldId="299"/>
            <ac:spMk id="4" creationId="{873A9662-F16F-5EA5-23D4-398D27D08DEB}"/>
          </ac:spMkLst>
        </pc:spChg>
        <pc:spChg chg="add mod">
          <ac:chgData name="Shazidul Alam" userId="e2eaa8ed730f0d53" providerId="LiveId" clId="{2430077D-36FC-41CF-90A6-65056516CC41}" dt="2024-04-12T20:29:26.396" v="2749" actId="1076"/>
          <ac:spMkLst>
            <pc:docMk/>
            <pc:sldMk cId="451818703" sldId="299"/>
            <ac:spMk id="5" creationId="{703B332C-A979-6FFA-81F4-FC4B01C70359}"/>
          </ac:spMkLst>
        </pc:spChg>
      </pc:sldChg>
      <pc:sldChg chg="del">
        <pc:chgData name="Shazidul Alam" userId="e2eaa8ed730f0d53" providerId="LiveId" clId="{2430077D-36FC-41CF-90A6-65056516CC41}" dt="2024-04-08T19:52:11.238" v="1258" actId="47"/>
        <pc:sldMkLst>
          <pc:docMk/>
          <pc:sldMk cId="0" sldId="300"/>
        </pc:sldMkLst>
      </pc:sldChg>
      <pc:sldChg chg="del">
        <pc:chgData name="Shazidul Alam" userId="e2eaa8ed730f0d53" providerId="LiveId" clId="{2430077D-36FC-41CF-90A6-65056516CC41}" dt="2024-04-08T19:52:11.711" v="1259" actId="47"/>
        <pc:sldMkLst>
          <pc:docMk/>
          <pc:sldMk cId="0" sldId="301"/>
        </pc:sldMkLst>
      </pc:sldChg>
      <pc:sldChg chg="del">
        <pc:chgData name="Shazidul Alam" userId="e2eaa8ed730f0d53" providerId="LiveId" clId="{2430077D-36FC-41CF-90A6-65056516CC41}" dt="2024-04-08T19:52:12.231" v="1260" actId="47"/>
        <pc:sldMkLst>
          <pc:docMk/>
          <pc:sldMk cId="0" sldId="302"/>
        </pc:sldMkLst>
      </pc:sldChg>
      <pc:sldChg chg="del">
        <pc:chgData name="Shazidul Alam" userId="e2eaa8ed730f0d53" providerId="LiveId" clId="{2430077D-36FC-41CF-90A6-65056516CC41}" dt="2024-04-08T19:52:12.733" v="1261" actId="47"/>
        <pc:sldMkLst>
          <pc:docMk/>
          <pc:sldMk cId="0" sldId="303"/>
        </pc:sldMkLst>
      </pc:sldChg>
      <pc:sldChg chg="del">
        <pc:chgData name="Shazidul Alam" userId="e2eaa8ed730f0d53" providerId="LiveId" clId="{2430077D-36FC-41CF-90A6-65056516CC41}" dt="2024-04-08T19:52:13.224" v="1262" actId="47"/>
        <pc:sldMkLst>
          <pc:docMk/>
          <pc:sldMk cId="0" sldId="304"/>
        </pc:sldMkLst>
      </pc:sldChg>
      <pc:sldChg chg="del">
        <pc:chgData name="Shazidul Alam" userId="e2eaa8ed730f0d53" providerId="LiveId" clId="{2430077D-36FC-41CF-90A6-65056516CC41}" dt="2024-04-08T19:52:13.870" v="1263" actId="47"/>
        <pc:sldMkLst>
          <pc:docMk/>
          <pc:sldMk cId="0" sldId="305"/>
        </pc:sldMkLst>
      </pc:sldChg>
      <pc:sldChg chg="del">
        <pc:chgData name="Shazidul Alam" userId="e2eaa8ed730f0d53" providerId="LiveId" clId="{2430077D-36FC-41CF-90A6-65056516CC41}" dt="2024-04-08T19:52:14.384" v="1264" actId="47"/>
        <pc:sldMkLst>
          <pc:docMk/>
          <pc:sldMk cId="0" sldId="306"/>
        </pc:sldMkLst>
      </pc:sldChg>
      <pc:sldChg chg="del">
        <pc:chgData name="Shazidul Alam" userId="e2eaa8ed730f0d53" providerId="LiveId" clId="{2430077D-36FC-41CF-90A6-65056516CC41}" dt="2024-04-08T19:52:14.838" v="1265" actId="47"/>
        <pc:sldMkLst>
          <pc:docMk/>
          <pc:sldMk cId="0" sldId="307"/>
        </pc:sldMkLst>
      </pc:sldChg>
      <pc:sldChg chg="del">
        <pc:chgData name="Shazidul Alam" userId="e2eaa8ed730f0d53" providerId="LiveId" clId="{2430077D-36FC-41CF-90A6-65056516CC41}" dt="2024-04-08T19:52:15.288" v="1266" actId="47"/>
        <pc:sldMkLst>
          <pc:docMk/>
          <pc:sldMk cId="0" sldId="308"/>
        </pc:sldMkLst>
      </pc:sldChg>
      <pc:sldChg chg="del">
        <pc:chgData name="Shazidul Alam" userId="e2eaa8ed730f0d53" providerId="LiveId" clId="{2430077D-36FC-41CF-90A6-65056516CC41}" dt="2024-04-08T19:52:15.692" v="1267" actId="47"/>
        <pc:sldMkLst>
          <pc:docMk/>
          <pc:sldMk cId="0" sldId="309"/>
        </pc:sldMkLst>
      </pc:sldChg>
      <pc:sldChg chg="del">
        <pc:chgData name="Shazidul Alam" userId="e2eaa8ed730f0d53" providerId="LiveId" clId="{2430077D-36FC-41CF-90A6-65056516CC41}" dt="2024-04-08T19:52:16.140" v="1268" actId="47"/>
        <pc:sldMkLst>
          <pc:docMk/>
          <pc:sldMk cId="0" sldId="310"/>
        </pc:sldMkLst>
      </pc:sldChg>
      <pc:sldChg chg="del">
        <pc:chgData name="Shazidul Alam" userId="e2eaa8ed730f0d53" providerId="LiveId" clId="{2430077D-36FC-41CF-90A6-65056516CC41}" dt="2024-04-08T19:52:16.899" v="1269" actId="47"/>
        <pc:sldMkLst>
          <pc:docMk/>
          <pc:sldMk cId="0" sldId="311"/>
        </pc:sldMkLst>
      </pc:sldChg>
      <pc:sldChg chg="del">
        <pc:chgData name="Shazidul Alam" userId="e2eaa8ed730f0d53" providerId="LiveId" clId="{2430077D-36FC-41CF-90A6-65056516CC41}" dt="2024-04-08T19:52:17.912" v="1270" actId="47"/>
        <pc:sldMkLst>
          <pc:docMk/>
          <pc:sldMk cId="0" sldId="312"/>
        </pc:sldMkLst>
      </pc:sldChg>
      <pc:sldMasterChg chg="addSldLayout delSldLayout">
        <pc:chgData name="Shazidul Alam" userId="e2eaa8ed730f0d53" providerId="LiveId" clId="{2430077D-36FC-41CF-90A6-65056516CC41}" dt="2024-04-12T20:02:22.786" v="2551" actId="47"/>
        <pc:sldMasterMkLst>
          <pc:docMk/>
          <pc:sldMasterMk cId="0" sldId="2147483672"/>
        </pc:sldMasterMkLst>
        <pc:sldLayoutChg chg="del">
          <pc:chgData name="Shazidul Alam" userId="e2eaa8ed730f0d53" providerId="LiveId" clId="{2430077D-36FC-41CF-90A6-65056516CC41}" dt="2024-04-08T19:50:52.547" v="1231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Shazidul Alam" userId="e2eaa8ed730f0d53" providerId="LiveId" clId="{2430077D-36FC-41CF-90A6-65056516CC41}" dt="2024-04-12T20:02:22.786" v="2551" actId="47"/>
          <pc:sldLayoutMkLst>
            <pc:docMk/>
            <pc:sldMasterMk cId="0" sldId="2147483672"/>
            <pc:sldLayoutMk cId="0" sldId="2147483652"/>
          </pc:sldLayoutMkLst>
        </pc:sldLayoutChg>
        <pc:sldLayoutChg chg="add del">
          <pc:chgData name="Shazidul Alam" userId="e2eaa8ed730f0d53" providerId="LiveId" clId="{2430077D-36FC-41CF-90A6-65056516CC41}" dt="2024-04-08T19:51:29.335" v="124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Shazidul Alam" userId="e2eaa8ed730f0d53" providerId="LiveId" clId="{2430077D-36FC-41CF-90A6-65056516CC41}" dt="2024-04-12T19:07:03.234" v="2207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Shazidul Alam" userId="e2eaa8ed730f0d53" providerId="LiveId" clId="{2430077D-36FC-41CF-90A6-65056516CC41}" dt="2024-04-08T19:50:38.010" v="1227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Shazidul Alam" userId="e2eaa8ed730f0d53" providerId="LiveId" clId="{2430077D-36FC-41CF-90A6-65056516CC41}" dt="2024-04-08T19:50:58.918" v="1233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Shazidul Alam" userId="e2eaa8ed730f0d53" providerId="LiveId" clId="{2430077D-36FC-41CF-90A6-65056516CC41}" dt="2024-04-08T19:50:57.101" v="1232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Shazidul Alam" userId="e2eaa8ed730f0d53" providerId="LiveId" clId="{2430077D-36FC-41CF-90A6-65056516CC41}" dt="2024-04-08T19:51:03.481" v="1235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Shazidul Alam" userId="e2eaa8ed730f0d53" providerId="LiveId" clId="{2430077D-36FC-41CF-90A6-65056516CC41}" dt="2024-04-08T19:51:41.370" v="1245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Shazidul Alam" userId="e2eaa8ed730f0d53" providerId="LiveId" clId="{2430077D-36FC-41CF-90A6-65056516CC41}" dt="2024-04-08T19:51:31.855" v="124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Shazidul Alam" userId="e2eaa8ed730f0d53" providerId="LiveId" clId="{2430077D-36FC-41CF-90A6-65056516CC41}" dt="2024-04-08T19:51:50.020" v="125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Shazidul Alam" userId="e2eaa8ed730f0d53" providerId="LiveId" clId="{2430077D-36FC-41CF-90A6-65056516CC41}" dt="2024-04-08T18:24:58.775" v="286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Shazidul Alam" userId="e2eaa8ed730f0d53" providerId="LiveId" clId="{2430077D-36FC-41CF-90A6-65056516CC41}" dt="2024-04-08T19:50:40.344" v="1228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Shazidul Alam" userId="e2eaa8ed730f0d53" providerId="LiveId" clId="{2430077D-36FC-41CF-90A6-65056516CC41}" dt="2024-04-08T19:52:17.912" v="1270" actId="47"/>
        <pc:sldMasterMkLst>
          <pc:docMk/>
          <pc:sldMasterMk cId="0" sldId="2147483673"/>
        </pc:sldMasterMkLst>
        <pc:sldLayoutChg chg="del">
          <pc:chgData name="Shazidul Alam" userId="e2eaa8ed730f0d53" providerId="LiveId" clId="{2430077D-36FC-41CF-90A6-65056516CC41}" dt="2024-04-08T19:52:17.912" v="127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Shazidul Alam" userId="e2eaa8ed730f0d53" providerId="LiveId" clId="{EC5ED704-E6B0-476D-B488-1ECBC0E752E3}"/>
    <pc:docChg chg="undo custSel addSld modSld">
      <pc:chgData name="Shazidul Alam" userId="e2eaa8ed730f0d53" providerId="LiveId" clId="{EC5ED704-E6B0-476D-B488-1ECBC0E752E3}" dt="2024-06-01T07:10:42.778" v="211" actId="207"/>
      <pc:docMkLst>
        <pc:docMk/>
      </pc:docMkLst>
      <pc:sldChg chg="addSp modSp mod">
        <pc:chgData name="Shazidul Alam" userId="e2eaa8ed730f0d53" providerId="LiveId" clId="{EC5ED704-E6B0-476D-B488-1ECBC0E752E3}" dt="2024-06-01T06:56:55.834" v="7" actId="207"/>
        <pc:sldMkLst>
          <pc:docMk/>
          <pc:sldMk cId="0" sldId="256"/>
        </pc:sldMkLst>
        <pc:spChg chg="add mod">
          <ac:chgData name="Shazidul Alam" userId="e2eaa8ed730f0d53" providerId="LiveId" clId="{EC5ED704-E6B0-476D-B488-1ECBC0E752E3}" dt="2024-06-01T06:56:55.834" v="7" actId="207"/>
          <ac:spMkLst>
            <pc:docMk/>
            <pc:sldMk cId="0" sldId="256"/>
            <ac:spMk id="2" creationId="{92F8A596-BA32-37FB-D97C-B5AECBF4EA10}"/>
          </ac:spMkLst>
        </pc:spChg>
      </pc:sldChg>
      <pc:sldChg chg="addSp modSp mod">
        <pc:chgData name="Shazidul Alam" userId="e2eaa8ed730f0d53" providerId="LiveId" clId="{EC5ED704-E6B0-476D-B488-1ECBC0E752E3}" dt="2024-06-01T07:08:56.057" v="192" actId="14100"/>
        <pc:sldMkLst>
          <pc:docMk/>
          <pc:sldMk cId="0" sldId="257"/>
        </pc:sldMkLst>
        <pc:spChg chg="add mod">
          <ac:chgData name="Shazidul Alam" userId="e2eaa8ed730f0d53" providerId="LiveId" clId="{EC5ED704-E6B0-476D-B488-1ECBC0E752E3}" dt="2024-06-01T06:57:58.410" v="26" actId="20577"/>
          <ac:spMkLst>
            <pc:docMk/>
            <pc:sldMk cId="0" sldId="257"/>
            <ac:spMk id="2" creationId="{950FD779-BFCD-0439-B9D7-F473ED4CC8BC}"/>
          </ac:spMkLst>
        </pc:spChg>
        <pc:spChg chg="mod">
          <ac:chgData name="Shazidul Alam" userId="e2eaa8ed730f0d53" providerId="LiveId" clId="{EC5ED704-E6B0-476D-B488-1ECBC0E752E3}" dt="2024-06-01T07:08:56.057" v="192" actId="14100"/>
          <ac:spMkLst>
            <pc:docMk/>
            <pc:sldMk cId="0" sldId="257"/>
            <ac:spMk id="667" creationId="{00000000-0000-0000-0000-000000000000}"/>
          </ac:spMkLst>
        </pc:spChg>
      </pc:sldChg>
      <pc:sldChg chg="addSp modSp mod">
        <pc:chgData name="Shazidul Alam" userId="e2eaa8ed730f0d53" providerId="LiveId" clId="{EC5ED704-E6B0-476D-B488-1ECBC0E752E3}" dt="2024-06-01T06:58:02.066" v="28" actId="20577"/>
        <pc:sldMkLst>
          <pc:docMk/>
          <pc:sldMk cId="0" sldId="259"/>
        </pc:sldMkLst>
        <pc:spChg chg="add mod">
          <ac:chgData name="Shazidul Alam" userId="e2eaa8ed730f0d53" providerId="LiveId" clId="{EC5ED704-E6B0-476D-B488-1ECBC0E752E3}" dt="2024-06-01T06:58:02.066" v="28" actId="20577"/>
          <ac:spMkLst>
            <pc:docMk/>
            <pc:sldMk cId="0" sldId="259"/>
            <ac:spMk id="2" creationId="{511400A5-E96E-E43B-8BA8-2B5A75634AFB}"/>
          </ac:spMkLst>
        </pc:spChg>
      </pc:sldChg>
      <pc:sldChg chg="addSp modSp mod">
        <pc:chgData name="Shazidul Alam" userId="e2eaa8ed730f0d53" providerId="LiveId" clId="{EC5ED704-E6B0-476D-B488-1ECBC0E752E3}" dt="2024-06-01T06:58:05.162" v="30" actId="20577"/>
        <pc:sldMkLst>
          <pc:docMk/>
          <pc:sldMk cId="0" sldId="260"/>
        </pc:sldMkLst>
        <pc:spChg chg="add mod">
          <ac:chgData name="Shazidul Alam" userId="e2eaa8ed730f0d53" providerId="LiveId" clId="{EC5ED704-E6B0-476D-B488-1ECBC0E752E3}" dt="2024-06-01T06:58:05.162" v="30" actId="20577"/>
          <ac:spMkLst>
            <pc:docMk/>
            <pc:sldMk cId="0" sldId="260"/>
            <ac:spMk id="2" creationId="{44F23769-F222-954F-9D15-69D956D7202B}"/>
          </ac:spMkLst>
        </pc:spChg>
      </pc:sldChg>
      <pc:sldChg chg="addSp modSp mod">
        <pc:chgData name="Shazidul Alam" userId="e2eaa8ed730f0d53" providerId="LiveId" clId="{EC5ED704-E6B0-476D-B488-1ECBC0E752E3}" dt="2024-06-01T06:58:10.711" v="32" actId="20577"/>
        <pc:sldMkLst>
          <pc:docMk/>
          <pc:sldMk cId="0" sldId="264"/>
        </pc:sldMkLst>
        <pc:spChg chg="add mod">
          <ac:chgData name="Shazidul Alam" userId="e2eaa8ed730f0d53" providerId="LiveId" clId="{EC5ED704-E6B0-476D-B488-1ECBC0E752E3}" dt="2024-06-01T06:58:10.711" v="32" actId="20577"/>
          <ac:spMkLst>
            <pc:docMk/>
            <pc:sldMk cId="0" sldId="264"/>
            <ac:spMk id="2" creationId="{C7470A54-4746-568D-C6B8-1968EE3EAE59}"/>
          </ac:spMkLst>
        </pc:spChg>
      </pc:sldChg>
      <pc:sldChg chg="addSp modSp mod">
        <pc:chgData name="Shazidul Alam" userId="e2eaa8ed730f0d53" providerId="LiveId" clId="{EC5ED704-E6B0-476D-B488-1ECBC0E752E3}" dt="2024-06-01T06:58:19.823" v="34" actId="20577"/>
        <pc:sldMkLst>
          <pc:docMk/>
          <pc:sldMk cId="0" sldId="267"/>
        </pc:sldMkLst>
        <pc:spChg chg="add mod">
          <ac:chgData name="Shazidul Alam" userId="e2eaa8ed730f0d53" providerId="LiveId" clId="{EC5ED704-E6B0-476D-B488-1ECBC0E752E3}" dt="2024-06-01T06:58:19.823" v="34" actId="20577"/>
          <ac:spMkLst>
            <pc:docMk/>
            <pc:sldMk cId="0" sldId="267"/>
            <ac:spMk id="2" creationId="{F6894C34-1303-259A-DF83-976B7CB42D1B}"/>
          </ac:spMkLst>
        </pc:spChg>
      </pc:sldChg>
      <pc:sldChg chg="addSp modSp mod">
        <pc:chgData name="Shazidul Alam" userId="e2eaa8ed730f0d53" providerId="LiveId" clId="{EC5ED704-E6B0-476D-B488-1ECBC0E752E3}" dt="2024-06-01T06:58:30.122" v="38" actId="20577"/>
        <pc:sldMkLst>
          <pc:docMk/>
          <pc:sldMk cId="0" sldId="270"/>
        </pc:sldMkLst>
        <pc:spChg chg="add mod">
          <ac:chgData name="Shazidul Alam" userId="e2eaa8ed730f0d53" providerId="LiveId" clId="{EC5ED704-E6B0-476D-B488-1ECBC0E752E3}" dt="2024-06-01T06:58:30.122" v="38" actId="20577"/>
          <ac:spMkLst>
            <pc:docMk/>
            <pc:sldMk cId="0" sldId="270"/>
            <ac:spMk id="2" creationId="{73EC2C66-5FF8-8E3F-0DF7-BA197D1C9939}"/>
          </ac:spMkLst>
        </pc:spChg>
      </pc:sldChg>
      <pc:sldChg chg="addSp modSp mod">
        <pc:chgData name="Shazidul Alam" userId="e2eaa8ed730f0d53" providerId="LiveId" clId="{EC5ED704-E6B0-476D-B488-1ECBC0E752E3}" dt="2024-06-01T06:59:10.616" v="59" actId="20577"/>
        <pc:sldMkLst>
          <pc:docMk/>
          <pc:sldMk cId="0" sldId="292"/>
        </pc:sldMkLst>
        <pc:spChg chg="add mod">
          <ac:chgData name="Shazidul Alam" userId="e2eaa8ed730f0d53" providerId="LiveId" clId="{EC5ED704-E6B0-476D-B488-1ECBC0E752E3}" dt="2024-06-01T06:59:10.616" v="59" actId="20577"/>
          <ac:spMkLst>
            <pc:docMk/>
            <pc:sldMk cId="0" sldId="292"/>
            <ac:spMk id="2" creationId="{40D48406-59F8-17A9-EBE9-A05A56435AD5}"/>
          </ac:spMkLst>
        </pc:spChg>
      </pc:sldChg>
      <pc:sldChg chg="addSp modSp mod">
        <pc:chgData name="Shazidul Alam" userId="e2eaa8ed730f0d53" providerId="LiveId" clId="{EC5ED704-E6B0-476D-B488-1ECBC0E752E3}" dt="2024-06-01T06:58:24.855" v="36" actId="20577"/>
        <pc:sldMkLst>
          <pc:docMk/>
          <pc:sldMk cId="635768731" sldId="293"/>
        </pc:sldMkLst>
        <pc:spChg chg="add mod">
          <ac:chgData name="Shazidul Alam" userId="e2eaa8ed730f0d53" providerId="LiveId" clId="{EC5ED704-E6B0-476D-B488-1ECBC0E752E3}" dt="2024-06-01T06:58:24.855" v="36" actId="20577"/>
          <ac:spMkLst>
            <pc:docMk/>
            <pc:sldMk cId="635768731" sldId="293"/>
            <ac:spMk id="2" creationId="{BEF7C348-36D6-E421-BECA-61BD689589CB}"/>
          </ac:spMkLst>
        </pc:spChg>
      </pc:sldChg>
      <pc:sldChg chg="addSp modSp mod">
        <pc:chgData name="Shazidul Alam" userId="e2eaa8ed730f0d53" providerId="LiveId" clId="{EC5ED704-E6B0-476D-B488-1ECBC0E752E3}" dt="2024-06-01T06:58:33.467" v="40" actId="20577"/>
        <pc:sldMkLst>
          <pc:docMk/>
          <pc:sldMk cId="1080338022" sldId="294"/>
        </pc:sldMkLst>
        <pc:spChg chg="add mod">
          <ac:chgData name="Shazidul Alam" userId="e2eaa8ed730f0d53" providerId="LiveId" clId="{EC5ED704-E6B0-476D-B488-1ECBC0E752E3}" dt="2024-06-01T06:58:33.467" v="40" actId="20577"/>
          <ac:spMkLst>
            <pc:docMk/>
            <pc:sldMk cId="1080338022" sldId="294"/>
            <ac:spMk id="2" creationId="{DBC37BAC-1130-A68D-0CCD-852D4806890B}"/>
          </ac:spMkLst>
        </pc:spChg>
      </pc:sldChg>
      <pc:sldChg chg="addSp modSp mod">
        <pc:chgData name="Shazidul Alam" userId="e2eaa8ed730f0d53" providerId="LiveId" clId="{EC5ED704-E6B0-476D-B488-1ECBC0E752E3}" dt="2024-06-01T07:09:46.939" v="202" actId="20577"/>
        <pc:sldMkLst>
          <pc:docMk/>
          <pc:sldMk cId="2621124193" sldId="295"/>
        </pc:sldMkLst>
        <pc:spChg chg="add mod">
          <ac:chgData name="Shazidul Alam" userId="e2eaa8ed730f0d53" providerId="LiveId" clId="{EC5ED704-E6B0-476D-B488-1ECBC0E752E3}" dt="2024-06-01T07:09:46.939" v="202" actId="20577"/>
          <ac:spMkLst>
            <pc:docMk/>
            <pc:sldMk cId="2621124193" sldId="295"/>
            <ac:spMk id="3" creationId="{C8FD5C54-7D7E-4822-1889-7518FE5EB16D}"/>
          </ac:spMkLst>
        </pc:spChg>
      </pc:sldChg>
      <pc:sldChg chg="addSp modSp mod">
        <pc:chgData name="Shazidul Alam" userId="e2eaa8ed730f0d53" providerId="LiveId" clId="{EC5ED704-E6B0-476D-B488-1ECBC0E752E3}" dt="2024-06-01T07:09:50.847" v="204" actId="20577"/>
        <pc:sldMkLst>
          <pc:docMk/>
          <pc:sldMk cId="4255639985" sldId="297"/>
        </pc:sldMkLst>
        <pc:spChg chg="add mod">
          <ac:chgData name="Shazidul Alam" userId="e2eaa8ed730f0d53" providerId="LiveId" clId="{EC5ED704-E6B0-476D-B488-1ECBC0E752E3}" dt="2024-06-01T07:09:50.847" v="204" actId="20577"/>
          <ac:spMkLst>
            <pc:docMk/>
            <pc:sldMk cId="4255639985" sldId="297"/>
            <ac:spMk id="2" creationId="{F722C4B9-DB1D-DBE5-1381-85FF13622C1A}"/>
          </ac:spMkLst>
        </pc:spChg>
      </pc:sldChg>
      <pc:sldChg chg="addSp modSp mod">
        <pc:chgData name="Shazidul Alam" userId="e2eaa8ed730f0d53" providerId="LiveId" clId="{EC5ED704-E6B0-476D-B488-1ECBC0E752E3}" dt="2024-06-01T06:58:58.053" v="53" actId="1076"/>
        <pc:sldMkLst>
          <pc:docMk/>
          <pc:sldMk cId="2837963124" sldId="298"/>
        </pc:sldMkLst>
        <pc:spChg chg="add mod">
          <ac:chgData name="Shazidul Alam" userId="e2eaa8ed730f0d53" providerId="LiveId" clId="{EC5ED704-E6B0-476D-B488-1ECBC0E752E3}" dt="2024-06-01T06:58:58.053" v="53" actId="1076"/>
          <ac:spMkLst>
            <pc:docMk/>
            <pc:sldMk cId="2837963124" sldId="298"/>
            <ac:spMk id="2" creationId="{2941F1B7-A19C-6201-1BAB-11158E41D8A3}"/>
          </ac:spMkLst>
        </pc:spChg>
      </pc:sldChg>
      <pc:sldChg chg="addSp modSp mod">
        <pc:chgData name="Shazidul Alam" userId="e2eaa8ed730f0d53" providerId="LiveId" clId="{EC5ED704-E6B0-476D-B488-1ECBC0E752E3}" dt="2024-06-01T06:59:03.147" v="57" actId="20577"/>
        <pc:sldMkLst>
          <pc:docMk/>
          <pc:sldMk cId="451818703" sldId="299"/>
        </pc:sldMkLst>
        <pc:spChg chg="add mod">
          <ac:chgData name="Shazidul Alam" userId="e2eaa8ed730f0d53" providerId="LiveId" clId="{EC5ED704-E6B0-476D-B488-1ECBC0E752E3}" dt="2024-06-01T06:59:03.147" v="57" actId="20577"/>
          <ac:spMkLst>
            <pc:docMk/>
            <pc:sldMk cId="451818703" sldId="299"/>
            <ac:spMk id="2" creationId="{6BE545D6-E607-3AE5-E18F-F48A0D191CB2}"/>
          </ac:spMkLst>
        </pc:spChg>
      </pc:sldChg>
      <pc:sldChg chg="addSp modSp new mod">
        <pc:chgData name="Shazidul Alam" userId="e2eaa8ed730f0d53" providerId="LiveId" clId="{EC5ED704-E6B0-476D-B488-1ECBC0E752E3}" dt="2024-06-01T07:10:42.778" v="211" actId="207"/>
        <pc:sldMkLst>
          <pc:docMk/>
          <pc:sldMk cId="2580404283" sldId="300"/>
        </pc:sldMkLst>
        <pc:spChg chg="mod">
          <ac:chgData name="Shazidul Alam" userId="e2eaa8ed730f0d53" providerId="LiveId" clId="{EC5ED704-E6B0-476D-B488-1ECBC0E752E3}" dt="2024-06-01T07:06:25.159" v="125" actId="14100"/>
          <ac:spMkLst>
            <pc:docMk/>
            <pc:sldMk cId="2580404283" sldId="300"/>
            <ac:spMk id="2" creationId="{50796322-0096-2FA4-E70C-A62722E259BA}"/>
          </ac:spMkLst>
        </pc:spChg>
        <pc:spChg chg="mod">
          <ac:chgData name="Shazidul Alam" userId="e2eaa8ed730f0d53" providerId="LiveId" clId="{EC5ED704-E6B0-476D-B488-1ECBC0E752E3}" dt="2024-06-01T07:10:42.778" v="211" actId="207"/>
          <ac:spMkLst>
            <pc:docMk/>
            <pc:sldMk cId="2580404283" sldId="300"/>
            <ac:spMk id="3" creationId="{EAA6E1C6-CFCC-E191-C8E5-51CA5326D784}"/>
          </ac:spMkLst>
        </pc:spChg>
        <pc:spChg chg="add mod">
          <ac:chgData name="Shazidul Alam" userId="e2eaa8ed730f0d53" providerId="LiveId" clId="{EC5ED704-E6B0-476D-B488-1ECBC0E752E3}" dt="2024-06-01T07:09:42.704" v="200" actId="20577"/>
          <ac:spMkLst>
            <pc:docMk/>
            <pc:sldMk cId="2580404283" sldId="300"/>
            <ac:spMk id="4" creationId="{9F1A1CE5-138B-D45B-F5BB-025D2DD6A9F7}"/>
          </ac:spMkLst>
        </pc:spChg>
      </pc:sldChg>
    </pc:docChg>
  </pc:docChgLst>
  <pc:docChgLst>
    <pc:chgData name="Shazidul Alam" userId="e2eaa8ed730f0d53" providerId="LiveId" clId="{6E12052F-A149-4AFE-8454-4D447FDE1CCE}"/>
    <pc:docChg chg="modSld">
      <pc:chgData name="Shazidul Alam" userId="e2eaa8ed730f0d53" providerId="LiveId" clId="{6E12052F-A149-4AFE-8454-4D447FDE1CCE}" dt="2024-05-11T14:55:40.151" v="6" actId="1076"/>
      <pc:docMkLst>
        <pc:docMk/>
      </pc:docMkLst>
      <pc:sldChg chg="modSp mod">
        <pc:chgData name="Shazidul Alam" userId="e2eaa8ed730f0d53" providerId="LiveId" clId="{6E12052F-A149-4AFE-8454-4D447FDE1CCE}" dt="2024-05-11T14:55:40.151" v="6" actId="1076"/>
        <pc:sldMkLst>
          <pc:docMk/>
          <pc:sldMk cId="0" sldId="260"/>
        </pc:sldMkLst>
        <pc:spChg chg="mod">
          <ac:chgData name="Shazidul Alam" userId="e2eaa8ed730f0d53" providerId="LiveId" clId="{6E12052F-A149-4AFE-8454-4D447FDE1CCE}" dt="2024-05-11T14:55:36.197" v="5" actId="1076"/>
          <ac:spMkLst>
            <pc:docMk/>
            <pc:sldMk cId="0" sldId="260"/>
            <ac:spMk id="702" creationId="{00000000-0000-0000-0000-000000000000}"/>
          </ac:spMkLst>
        </pc:spChg>
        <pc:picChg chg="mod">
          <ac:chgData name="Shazidul Alam" userId="e2eaa8ed730f0d53" providerId="LiveId" clId="{6E12052F-A149-4AFE-8454-4D447FDE1CCE}" dt="2024-05-11T14:55:40.151" v="6" actId="1076"/>
          <ac:picMkLst>
            <pc:docMk/>
            <pc:sldMk cId="0" sldId="260"/>
            <ac:picMk id="3" creationId="{1875768E-7759-3DC3-4562-02ECD2B861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242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5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57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9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2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azidnaeemakashcompilerproject.blogspot.com/2024/04/compiler-co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146133" y="105723"/>
            <a:ext cx="4425867" cy="784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229452" y="951107"/>
            <a:ext cx="4619683" cy="390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Humayara Binte Rashid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Lecturer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NDUB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Shazidul Alam 	          (0692220005101009)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Anisur Rahman Naeem  (0692220005101015)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Faisal Morshed Akash    (0692220005101007)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CSE- 19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8A596-BA32-37FB-D97C-B5AECBF4EA10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6322-0096-2FA4-E70C-A62722E2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3999" cy="41317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Parts Of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6E1C6-CFCC-E191-C8E5-51CA5326D78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0" y="480907"/>
            <a:ext cx="9143999" cy="4605866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lexical analyzer reads source code character by character, identifies tokens like keywords and identifiers, and produces a stream of tokens as output.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Analyzer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syntax analyzer, or parser, checks the structure of source code using grammar rules, ensuring correctness and detecting syntax errors.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Analyzer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semantic analyzer checks the meaning of source code beyond its structure, verifying type compatibility, variable declarations, and function calls.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intermediate code generator creates an intermediary representation of source code, which is independent of the target machine architecture, facilitating optimization and portability.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Machine-Independent Code Optimizer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machine-independent code optimizer improves the efficiency and performance of intermediary code, regardless of the target machine, through various optimization techniques.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code generator translates optimized intermediary code into target-specific instructions, such as machine code or assembly language, for execution on the target hardware.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1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Machine-Dependent Code Optimizer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machine-dependent code optimizer further enhances the efficiency and performance of generated code by tailoring optimizations to the specific characteristics of the target hardware architecture.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A1CE5-138B-D45B-F5BB-025D2DD6A9F7}"/>
              </a:ext>
            </a:extLst>
          </p:cNvPr>
          <p:cNvSpPr txBox="1"/>
          <p:nvPr/>
        </p:nvSpPr>
        <p:spPr>
          <a:xfrm>
            <a:off x="8760078" y="4778996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8040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09CF-ED4B-7BEE-BC36-062F3729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08" y="0"/>
            <a:ext cx="4630783" cy="47391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Code Demonstration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9470A-3A0B-D0E0-5B52-A9408AD6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911"/>
            <a:ext cx="9144000" cy="466958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1CDC4F-D824-B707-AB10-6B1FAAFB4E63}"/>
              </a:ext>
            </a:extLst>
          </p:cNvPr>
          <p:cNvSpPr/>
          <p:nvPr/>
        </p:nvSpPr>
        <p:spPr>
          <a:xfrm>
            <a:off x="2142309" y="513899"/>
            <a:ext cx="457200" cy="32945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2CBFBC4-8C0C-A4FA-AB7C-1642583B8010}"/>
              </a:ext>
            </a:extLst>
          </p:cNvPr>
          <p:cNvSpPr/>
          <p:nvPr/>
        </p:nvSpPr>
        <p:spPr>
          <a:xfrm>
            <a:off x="7432766" y="979715"/>
            <a:ext cx="777240" cy="73805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F28E45D-E83E-A41A-5ABC-CA270BF57636}"/>
              </a:ext>
            </a:extLst>
          </p:cNvPr>
          <p:cNvSpPr/>
          <p:nvPr/>
        </p:nvSpPr>
        <p:spPr>
          <a:xfrm>
            <a:off x="1946366" y="1854926"/>
            <a:ext cx="1926771" cy="18745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B553D-3797-F549-6381-380246059A6D}"/>
              </a:ext>
            </a:extLst>
          </p:cNvPr>
          <p:cNvSpPr txBox="1"/>
          <p:nvPr/>
        </p:nvSpPr>
        <p:spPr>
          <a:xfrm>
            <a:off x="4010297" y="2608650"/>
            <a:ext cx="154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71DC3-4F63-B2D9-5984-696FDFA469AA}"/>
              </a:ext>
            </a:extLst>
          </p:cNvPr>
          <p:cNvSpPr txBox="1"/>
          <p:nvPr/>
        </p:nvSpPr>
        <p:spPr>
          <a:xfrm>
            <a:off x="8138160" y="1164074"/>
            <a:ext cx="8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1299B-8A8E-541C-97E0-264125964A21}"/>
              </a:ext>
            </a:extLst>
          </p:cNvPr>
          <p:cNvSpPr txBox="1"/>
          <p:nvPr/>
        </p:nvSpPr>
        <p:spPr>
          <a:xfrm>
            <a:off x="2673533" y="478571"/>
            <a:ext cx="133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D5C54-7D7E-4822-1889-7518FE5EB16D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2112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D9C51-078F-5FE5-5630-D04A841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376" y="-71846"/>
            <a:ext cx="2129247" cy="440849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 Code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0CE02-3D0A-9A6B-6DD2-64CCC94D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0" y="369003"/>
            <a:ext cx="7298530" cy="47744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2C4B9-DB1D-DBE5-1381-85FF13622C1A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5563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164BB-B70A-57CD-AA36-C175ABD6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08" y="0"/>
            <a:ext cx="4630783" cy="47391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D8D3C-1007-56A0-0D12-2138DEFE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7" y="548640"/>
            <a:ext cx="8308126" cy="4484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1F1B7-A19C-6201-1BAB-11158E41D8A3}"/>
              </a:ext>
            </a:extLst>
          </p:cNvPr>
          <p:cNvSpPr txBox="1"/>
          <p:nvPr/>
        </p:nvSpPr>
        <p:spPr>
          <a:xfrm>
            <a:off x="8726063" y="4725184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3796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A9662-F16F-5EA5-23D4-398D27D0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08" y="0"/>
            <a:ext cx="4630783" cy="47391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Google Shape;696;p30">
            <a:extLst>
              <a:ext uri="{FF2B5EF4-FFF2-40B4-BE49-F238E27FC236}">
                <a16:creationId xmlns:a16="http://schemas.microsoft.com/office/drawing/2014/main" id="{703B332C-A979-6FFA-81F4-FC4B01C70359}"/>
              </a:ext>
            </a:extLst>
          </p:cNvPr>
          <p:cNvSpPr txBox="1">
            <a:spLocks/>
          </p:cNvSpPr>
          <p:nvPr/>
        </p:nvSpPr>
        <p:spPr>
          <a:xfrm>
            <a:off x="130628" y="629900"/>
            <a:ext cx="8882743" cy="38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72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r>
              <a:rPr lang="en-US" sz="24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essential stage in the compilation process that transforms source code into a sequence of tokens, such as keywords, identifiers, and literals. This forms the basis for further parsing and code generation.</a:t>
            </a:r>
          </a:p>
          <a:p>
            <a:pPr algn="just"/>
            <a:endParaRPr lang="en-US" sz="2400" dirty="0">
              <a:solidFill>
                <a:srgbClr val="ECEC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en-US" sz="24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tool for generating lexical analyzers, simplifies the process by allowing developers to define patterns with regular expressions and automatically generating C code for lexical analysis. The combination of lexical analysis and flex facilitates the creation of efficient language processors, interpreters, and compilers.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545D6-E607-3AE5-E18F-F48A0D191CB2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5181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3"/>
          <p:cNvSpPr txBox="1">
            <a:spLocks noGrp="1"/>
          </p:cNvSpPr>
          <p:nvPr>
            <p:ph type="ctrTitle"/>
          </p:nvPr>
        </p:nvSpPr>
        <p:spPr>
          <a:xfrm>
            <a:off x="2655312" y="1201402"/>
            <a:ext cx="4726632" cy="1942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5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sz="5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4" name="Google Shape;1614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48406-59F8-17A9-EBE9-A05A56435AD5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1689032" y="0"/>
            <a:ext cx="5765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THIS TEMPLATE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375557" y="204830"/>
            <a:ext cx="8392886" cy="468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Here’s what you’ll find in this</a:t>
            </a: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template: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About Lexical analysis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Necessary Steps of Flex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Uses of the Token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Different Parts of Compiler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Flex Code Demonstration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Main Code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The Output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FD779-BFCD-0439-B9D7-F473ED4CC8BC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30628" y="738051"/>
            <a:ext cx="8882743" cy="1247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is the initial phase of a compiler, where the source code is scanned and broken down into tokens. It identifies the smallest meaningful units, such as keywords, identifiers, and literals.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0"/>
          <p:cNvSpPr txBox="1">
            <a:spLocks noGrp="1"/>
          </p:cNvSpPr>
          <p:nvPr>
            <p:ph type="title" idx="2"/>
          </p:nvPr>
        </p:nvSpPr>
        <p:spPr>
          <a:xfrm>
            <a:off x="1902599" y="0"/>
            <a:ext cx="5338800" cy="587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0023F-CD0E-F00A-091E-73852A67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5" y="2723600"/>
            <a:ext cx="3327445" cy="173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B44D8-F470-937A-4A97-ACB4DF4F2EDE}"/>
              </a:ext>
            </a:extLst>
          </p:cNvPr>
          <p:cNvSpPr txBox="1"/>
          <p:nvPr/>
        </p:nvSpPr>
        <p:spPr>
          <a:xfrm>
            <a:off x="5330282" y="2723600"/>
            <a:ext cx="3536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Keywords: int, float, return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Identifiers: main, x, 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Literals: 10, 3.14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Punctuation: (, ), =, ;, ,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Strings: "Hello, World!\n"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00A5-E96E-E43B-8BA8-2B5A75634AFB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1854728" y="75708"/>
            <a:ext cx="5401885" cy="685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Tools of Flex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581297" y="915642"/>
            <a:ext cx="7948749" cy="3653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1) </a:t>
            </a:r>
            <a:r>
              <a:rPr lang="en" sz="1800" u="sng" dirty="0"/>
              <a:t>Flex Installation</a:t>
            </a:r>
            <a:r>
              <a:rPr lang="en" sz="1800" dirty="0"/>
              <a:t>: Download flex from any browser then install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2) </a:t>
            </a:r>
            <a:r>
              <a:rPr lang="en" sz="1800" u="sng" dirty="0"/>
              <a:t>Path Selection</a:t>
            </a:r>
            <a:r>
              <a:rPr lang="en" sz="1800" dirty="0"/>
              <a:t>: Copy the bin file locaion from flex and paste it on system environment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3) </a:t>
            </a:r>
            <a:r>
              <a:rPr lang="en-US" sz="1800" u="sng" dirty="0"/>
              <a:t>T</a:t>
            </a:r>
            <a:r>
              <a:rPr lang="en" sz="1800" u="sng" dirty="0"/>
              <a:t>ext File</a:t>
            </a:r>
            <a:r>
              <a:rPr lang="en" sz="1800" dirty="0"/>
              <a:t>: Create a text file. Rename it and add .l as extension. i.e: demo.l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4) </a:t>
            </a:r>
            <a:r>
              <a:rPr lang="en" sz="1800" u="sng" dirty="0"/>
              <a:t>File</a:t>
            </a:r>
            <a:r>
              <a:rPr lang="en" sz="1800" dirty="0"/>
              <a:t>: Create a completely sep</a:t>
            </a:r>
            <a:r>
              <a:rPr lang="en-US" sz="1800" dirty="0"/>
              <a:t>a</a:t>
            </a:r>
            <a:r>
              <a:rPr lang="en" sz="1800" dirty="0"/>
              <a:t>rate file and put the .l file in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5) </a:t>
            </a:r>
            <a:r>
              <a:rPr lang="en" sz="1800" u="sng" dirty="0"/>
              <a:t>Command Promt</a:t>
            </a:r>
            <a:r>
              <a:rPr lang="en" sz="1800" dirty="0"/>
              <a:t>: Firstly run the .l file as flex demo.l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	     Secondly run the lex file gcc lex.yy.c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	     Thirdly run the .exe file as a.exe</a:t>
            </a:r>
            <a:endParaRPr sz="1800" dirty="0"/>
          </a:p>
        </p:txBody>
      </p: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75768E-7759-3DC3-4562-02ECD2B8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6" y="110371"/>
            <a:ext cx="578906" cy="572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F23769-F222-954F-9D15-69D956D7202B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B34B1D-55B3-27DD-4B2A-4B54260BB770}"/>
              </a:ext>
            </a:extLst>
          </p:cNvPr>
          <p:cNvSpPr txBox="1"/>
          <p:nvPr/>
        </p:nvSpPr>
        <p:spPr>
          <a:xfrm>
            <a:off x="2798717" y="-158069"/>
            <a:ext cx="3546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Token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0B5BDD4-D6A0-4BB7-8C78-A3A7AA7F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41450"/>
              </p:ext>
            </p:extLst>
          </p:nvPr>
        </p:nvGraphicFramePr>
        <p:xfrm>
          <a:off x="6531" y="397776"/>
          <a:ext cx="9130938" cy="4632960"/>
        </p:xfrm>
        <a:graphic>
          <a:graphicData uri="http://schemas.openxmlformats.org/drawingml/2006/table">
            <a:tbl>
              <a:tblPr firstRow="1" bandRow="1">
                <a:tableStyleId>{A4B1DF5F-FF0F-48E2-878E-76AC9637B7EF}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912490540"/>
                    </a:ext>
                  </a:extLst>
                </a:gridCol>
                <a:gridCol w="4992658">
                  <a:extLst>
                    <a:ext uri="{9D8B030D-6E8A-4147-A177-3AD203B41FA5}">
                      <a16:colId xmlns:a16="http://schemas.microsoft.com/office/drawing/2014/main" val="1476544394"/>
                    </a:ext>
                  </a:extLst>
                </a:gridCol>
                <a:gridCol w="3041000">
                  <a:extLst>
                    <a:ext uri="{9D8B030D-6E8A-4147-A177-3AD203B41FA5}">
                      <a16:colId xmlns:a16="http://schemas.microsoft.com/office/drawing/2014/main" val="1294227917"/>
                    </a:ext>
                  </a:extLst>
                </a:gridCol>
              </a:tblGrid>
              <a:tr h="3625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9756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Conditionally execute a block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(x &gt; 5){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printf("x is greater than 5\n");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34825"/>
                  </a:ext>
                </a:extLst>
              </a:tr>
              <a:tr h="729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"else" keyword specifies a block of code that executes when the "if" condition is false.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(x &gt; 5) {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printf("x is greater than 5\n");  }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 printf("x is 5 or less\n");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548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"while" keyword in programming languages is used to create a loop.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(count &lt; 5) { printf("Count: %d\n", count);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86160"/>
                  </a:ext>
                </a:extLst>
              </a:tr>
              <a:tr h="513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"do" keyword is used in programming languages to create a loop that executes a block of code at least once.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printf("Count: %d\n", count);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count++;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4347"/>
                  </a:ext>
                </a:extLst>
              </a:tr>
              <a:tr h="725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"switch" keyword is used in programming languages to create a selection statement.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(day) {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1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printf("Monday\n"); break;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2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printf("Tuesday\n"); break;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36183"/>
                  </a:ext>
                </a:extLst>
              </a:tr>
              <a:tr h="725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"case" keyword is used within a switch statement in programming languages to define different branches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 (num) {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1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printf("one\n");    break;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2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printf("two\n");    break;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33022"/>
                  </a:ext>
                </a:extLst>
              </a:tr>
              <a:tr h="513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"for" keyword is used in programming languages to create a loop that repeats a block of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nn-NO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 i = 0; i &lt; 5; i++) {</a:t>
                      </a:r>
                    </a:p>
                    <a:p>
                      <a:pPr algn="l"/>
                      <a:r>
                        <a:rPr lang="nn-NO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printf("Value of i: %d\n", i);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788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470A54-4746-568D-C6B8-1968EE3EAE59}"/>
              </a:ext>
            </a:extLst>
          </p:cNvPr>
          <p:cNvSpPr txBox="1"/>
          <p:nvPr/>
        </p:nvSpPr>
        <p:spPr>
          <a:xfrm>
            <a:off x="8753548" y="28944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DD073-CD74-21E9-CE19-E11B1BCB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-45720"/>
            <a:ext cx="4389120" cy="54254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Token Cont.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E3907153-0B09-41DA-8E14-D12B52D0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03574"/>
              </p:ext>
            </p:extLst>
          </p:nvPr>
        </p:nvGraphicFramePr>
        <p:xfrm>
          <a:off x="-6531" y="592183"/>
          <a:ext cx="9144000" cy="4218463"/>
        </p:xfrm>
        <a:graphic>
          <a:graphicData uri="http://schemas.openxmlformats.org/drawingml/2006/table">
            <a:tbl>
              <a:tblPr firstRow="1" bandRow="1">
                <a:tableStyleId>{A4B1DF5F-FF0F-48E2-878E-76AC9637B7EF}</a:tableStyleId>
              </a:tblPr>
              <a:tblGrid>
                <a:gridCol w="1152579">
                  <a:extLst>
                    <a:ext uri="{9D8B030D-6E8A-4147-A177-3AD203B41FA5}">
                      <a16:colId xmlns:a16="http://schemas.microsoft.com/office/drawing/2014/main" val="2912490540"/>
                    </a:ext>
                  </a:extLst>
                </a:gridCol>
                <a:gridCol w="5352288">
                  <a:extLst>
                    <a:ext uri="{9D8B030D-6E8A-4147-A177-3AD203B41FA5}">
                      <a16:colId xmlns:a16="http://schemas.microsoft.com/office/drawing/2014/main" val="1476544394"/>
                    </a:ext>
                  </a:extLst>
                </a:gridCol>
                <a:gridCol w="2639133">
                  <a:extLst>
                    <a:ext uri="{9D8B030D-6E8A-4147-A177-3AD203B41FA5}">
                      <a16:colId xmlns:a16="http://schemas.microsoft.com/office/drawing/2014/main" val="1294227917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97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char keyword is used to declare a variable of character.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letter = 'A';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34825"/>
                  </a:ext>
                </a:extLst>
              </a:tr>
              <a:tr h="545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const keyword in programming languages such as C is used to declare a variable whose value cannot be changed once it is initialized.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num = 42;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548"/>
                  </a:ext>
                </a:extLst>
              </a:tr>
              <a:tr h="521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continue keyword is used to skip the remaining code in the current iteration of a loop and proceed to the next iteration.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n-NO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(int i = 0; i &lt; 5; i++)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n-NO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if (i == 2) {  </a:t>
                      </a:r>
                      <a:r>
                        <a:rPr lang="nn-NO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r>
                        <a:rPr lang="nn-NO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86160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default keyword is used in a switch statement to specify the code block that should execute if none of the specified case options match the switch expression.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2: printf("Value is 2\n");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break;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printf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("Value is not 1 or 2\n"); break;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4347"/>
                  </a:ext>
                </a:extLst>
              </a:tr>
              <a:tr h="3791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double keyword used to declare a variable that can store double-precision floating-point numbers.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 = 3.141592653589793;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36183"/>
                  </a:ext>
                </a:extLst>
              </a:tr>
              <a:tr h="1818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enum keyword is used to define a new data type that consists of a set of named integer constants.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Color{RED, GREEN,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BLUE };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main(){ enum Color favoriteColor = GREEN;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33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894C34-1303-259A-DF83-976B7CB42D1B}"/>
              </a:ext>
            </a:extLst>
          </p:cNvPr>
          <p:cNvSpPr txBox="1"/>
          <p:nvPr/>
        </p:nvSpPr>
        <p:spPr>
          <a:xfrm>
            <a:off x="8693695" y="4810646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141E6-0AE6-6F06-4ADB-302C466A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130630"/>
            <a:ext cx="6355080" cy="56823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Token Cont.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69A9268B-8C35-8CC8-1AA4-029CC7ED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56309"/>
              </p:ext>
            </p:extLst>
          </p:nvPr>
        </p:nvGraphicFramePr>
        <p:xfrm>
          <a:off x="0" y="483327"/>
          <a:ext cx="9144000" cy="4288172"/>
        </p:xfrm>
        <a:graphic>
          <a:graphicData uri="http://schemas.openxmlformats.org/drawingml/2006/table">
            <a:tbl>
              <a:tblPr firstRow="1" bandRow="1">
                <a:tableStyleId>{A4B1DF5F-FF0F-48E2-878E-76AC9637B7EF}</a:tableStyleId>
              </a:tblPr>
              <a:tblGrid>
                <a:gridCol w="973183">
                  <a:extLst>
                    <a:ext uri="{9D8B030D-6E8A-4147-A177-3AD203B41FA5}">
                      <a16:colId xmlns:a16="http://schemas.microsoft.com/office/drawing/2014/main" val="2912490540"/>
                    </a:ext>
                  </a:extLst>
                </a:gridCol>
                <a:gridCol w="5192486">
                  <a:extLst>
                    <a:ext uri="{9D8B030D-6E8A-4147-A177-3AD203B41FA5}">
                      <a16:colId xmlns:a16="http://schemas.microsoft.com/office/drawing/2014/main" val="1476544394"/>
                    </a:ext>
                  </a:extLst>
                </a:gridCol>
                <a:gridCol w="2978331">
                  <a:extLst>
                    <a:ext uri="{9D8B030D-6E8A-4147-A177-3AD203B41FA5}">
                      <a16:colId xmlns:a16="http://schemas.microsoft.com/office/drawing/2014/main" val="1294227917"/>
                    </a:ext>
                  </a:extLst>
                </a:gridCol>
              </a:tblGrid>
              <a:tr h="3461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9756"/>
                  </a:ext>
                </a:extLst>
              </a:tr>
              <a:tr h="378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extern keyword is used to declare a variable or function that is defined in another source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= 10;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Function() {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printf("This is an externl function.\n");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34825"/>
                  </a:ext>
                </a:extLst>
              </a:tr>
              <a:tr h="418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float keyword is used to declare a variable that can store single-precision floating-point numbers.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 = 3.14f;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548"/>
                  </a:ext>
                </a:extLst>
              </a:tr>
              <a:tr h="5402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goto keyword is used to transfer control unconditionally to a specified label in the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(num &gt; 3) {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label:  printf("This is the label. \n");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86160"/>
                  </a:ext>
                </a:extLst>
              </a:tr>
              <a:tr h="5779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 keyword is used to declare a variable that can store integer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4347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long keyword is used to declare a variable that can store long integer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largeNumber = 1000000000L;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36183"/>
                  </a:ext>
                </a:extLst>
              </a:tr>
              <a:tr h="315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register keyword is a storage class specifier that suggests to the compiler that a variable should be stored for faster access.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counter;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33022"/>
                  </a:ext>
                </a:extLst>
              </a:tr>
              <a:tr h="315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return keyword is used such as C to exit a function and return control to the caller.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6434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F7C348-36D6-E421-BECA-61BD689589CB}"/>
              </a:ext>
            </a:extLst>
          </p:cNvPr>
          <p:cNvSpPr txBox="1"/>
          <p:nvPr/>
        </p:nvSpPr>
        <p:spPr>
          <a:xfrm>
            <a:off x="8760079" y="4771499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357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141E6-0AE6-6F06-4ADB-302C466A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130630"/>
            <a:ext cx="6355080" cy="56823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Token Cont.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69A9268B-8C35-8CC8-1AA4-029CC7ED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54816"/>
              </p:ext>
            </p:extLst>
          </p:nvPr>
        </p:nvGraphicFramePr>
        <p:xfrm>
          <a:off x="0" y="532095"/>
          <a:ext cx="9144000" cy="4196732"/>
        </p:xfrm>
        <a:graphic>
          <a:graphicData uri="http://schemas.openxmlformats.org/drawingml/2006/table">
            <a:tbl>
              <a:tblPr firstRow="1" bandRow="1">
                <a:tableStyleId>{A4B1DF5F-FF0F-48E2-878E-76AC9637B7EF}</a:tableStyleId>
              </a:tblPr>
              <a:tblGrid>
                <a:gridCol w="973183">
                  <a:extLst>
                    <a:ext uri="{9D8B030D-6E8A-4147-A177-3AD203B41FA5}">
                      <a16:colId xmlns:a16="http://schemas.microsoft.com/office/drawing/2014/main" val="2912490540"/>
                    </a:ext>
                  </a:extLst>
                </a:gridCol>
                <a:gridCol w="5192486">
                  <a:extLst>
                    <a:ext uri="{9D8B030D-6E8A-4147-A177-3AD203B41FA5}">
                      <a16:colId xmlns:a16="http://schemas.microsoft.com/office/drawing/2014/main" val="1476544394"/>
                    </a:ext>
                  </a:extLst>
                </a:gridCol>
                <a:gridCol w="2978331">
                  <a:extLst>
                    <a:ext uri="{9D8B030D-6E8A-4147-A177-3AD203B41FA5}">
                      <a16:colId xmlns:a16="http://schemas.microsoft.com/office/drawing/2014/main" val="1294227917"/>
                    </a:ext>
                  </a:extLst>
                </a:gridCol>
              </a:tblGrid>
              <a:tr h="3461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9756"/>
                  </a:ext>
                </a:extLst>
              </a:tr>
              <a:tr h="378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short keyword is a data type specifier used to declare a variable that can store integer values but with a smaller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smallNumber = 32767;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34825"/>
                  </a:ext>
                </a:extLst>
              </a:tr>
              <a:tr h="418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signed keyword is a data type specifier used to declare a variable that can store both positive and negative integer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number = -10;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printf("The signed integer value is: %d\n", number);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548"/>
                  </a:ext>
                </a:extLst>
              </a:tr>
              <a:tr h="5402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sizeof operator is used to determine the size of a data type or a variable in bytes.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intSize 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86160"/>
                  </a:ext>
                </a:extLst>
              </a:tr>
              <a:tr h="5779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static keyword in C is used to control the visibility and lifetime of variables and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count 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4347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 (short for "structure") is a composite data type that allows us to group different data types together into a single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 { char name[50];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age;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36183"/>
                  </a:ext>
                </a:extLst>
              </a:tr>
              <a:tr h="500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typedef keyword is used to create a new name or alias for an existing data 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unsigned long ulong;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main() ulong largeNumber = 1000000UL; {</a:t>
                      </a:r>
                    </a:p>
                    <a:p>
                      <a:pPr algn="l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33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EC2C66-5FF8-8E3F-0DF7-BA197D1C9939}"/>
              </a:ext>
            </a:extLst>
          </p:cNvPr>
          <p:cNvSpPr txBox="1"/>
          <p:nvPr/>
        </p:nvSpPr>
        <p:spPr>
          <a:xfrm>
            <a:off x="8760079" y="4728827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141E6-0AE6-6F06-4ADB-302C466A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130630"/>
            <a:ext cx="6355080" cy="56823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Token Cont.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69A9268B-8C35-8CC8-1AA4-029CC7ED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73697"/>
              </p:ext>
            </p:extLst>
          </p:nvPr>
        </p:nvGraphicFramePr>
        <p:xfrm>
          <a:off x="0" y="483327"/>
          <a:ext cx="9144000" cy="3810000"/>
        </p:xfrm>
        <a:graphic>
          <a:graphicData uri="http://schemas.openxmlformats.org/drawingml/2006/table">
            <a:tbl>
              <a:tblPr firstRow="1" bandRow="1">
                <a:tableStyleId>{A4B1DF5F-FF0F-48E2-878E-76AC9637B7EF}</a:tableStyleId>
              </a:tblPr>
              <a:tblGrid>
                <a:gridCol w="973183">
                  <a:extLst>
                    <a:ext uri="{9D8B030D-6E8A-4147-A177-3AD203B41FA5}">
                      <a16:colId xmlns:a16="http://schemas.microsoft.com/office/drawing/2014/main" val="2912490540"/>
                    </a:ext>
                  </a:extLst>
                </a:gridCol>
                <a:gridCol w="5488577">
                  <a:extLst>
                    <a:ext uri="{9D8B030D-6E8A-4147-A177-3AD203B41FA5}">
                      <a16:colId xmlns:a16="http://schemas.microsoft.com/office/drawing/2014/main" val="1476544394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294227917"/>
                    </a:ext>
                  </a:extLst>
                </a:gridCol>
              </a:tblGrid>
              <a:tr h="3461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9756"/>
                  </a:ext>
                </a:extLst>
              </a:tr>
              <a:tr h="378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break keyword in programming languages is used to exit a loop.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(for, while, or do-while)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1:  printf("One\n");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34825"/>
                  </a:ext>
                </a:extLst>
              </a:tr>
              <a:tr h="418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union keyword is used to define a user-defined data type that allows multiple members to share the same memory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{  int i;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	  float f;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	  char str[20];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548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unsigned keyword is a data type specifier that declares a variable or integer type as only capable of holding non-negative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positiveNumber = 	4294967295;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86160"/>
                  </a:ext>
                </a:extLst>
              </a:tr>
              <a:tr h="5779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void keyword is a special data type that represents the absence of any 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printMessage() {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printf("This function returns 	nothing.\n");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4347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volatile keyword is used as a qualifier for variables to indicate that their values may change unexpectedly and frequently, outside of the normal program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interruptFlag 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361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C37BAC-1130-A68D-0CCD-852D4806890B}"/>
              </a:ext>
            </a:extLst>
          </p:cNvPr>
          <p:cNvSpPr txBox="1"/>
          <p:nvPr/>
        </p:nvSpPr>
        <p:spPr>
          <a:xfrm>
            <a:off x="8617495" y="4698963"/>
            <a:ext cx="3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08033802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1786</Words>
  <Application>Microsoft Office PowerPoint</Application>
  <PresentationFormat>On-screen Show (16:9)</PresentationFormat>
  <Paragraphs>206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</vt:lpstr>
      <vt:lpstr>Raleway</vt:lpstr>
      <vt:lpstr>Oswald</vt:lpstr>
      <vt:lpstr>Arial</vt:lpstr>
      <vt:lpstr>Livvic</vt:lpstr>
      <vt:lpstr>Times New Roman</vt:lpstr>
      <vt:lpstr>Roboto Condensed Light</vt:lpstr>
      <vt:lpstr>Software Development Bussines Plan by Slidesgo</vt:lpstr>
      <vt:lpstr>Compiler Design</vt:lpstr>
      <vt:lpstr>CONTENTS OF THIS TEMPLATE </vt:lpstr>
      <vt:lpstr>Lexical analysis is the initial phase of a compiler, where the source code is scanned and broken down into tokens. It identifies the smallest meaningful units, such as keywords, identifiers, and literals.</vt:lpstr>
      <vt:lpstr>Necessary Tools of Flex</vt:lpstr>
      <vt:lpstr>PowerPoint Presentation</vt:lpstr>
      <vt:lpstr>Uses of the Token Cont. </vt:lpstr>
      <vt:lpstr>Uses of the Token Cont. </vt:lpstr>
      <vt:lpstr>Uses of the Token Cont. </vt:lpstr>
      <vt:lpstr>Uses of the Token Cont. </vt:lpstr>
      <vt:lpstr>Different Parts Of Compiler</vt:lpstr>
      <vt:lpstr>Flex Code Demonstration</vt:lpstr>
      <vt:lpstr>Main Code</vt:lpstr>
      <vt:lpstr>The Output</vt:lpstr>
      <vt:lpstr>Conclusion</vt:lpstr>
      <vt:lpstr>THANKS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cp:lastModifiedBy>Shazidul Alam</cp:lastModifiedBy>
  <cp:revision>2</cp:revision>
  <dcterms:modified xsi:type="dcterms:W3CDTF">2024-06-01T07:14:39Z</dcterms:modified>
</cp:coreProperties>
</file>