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9" r:id="rId7"/>
    <p:sldId id="280" r:id="rId8"/>
    <p:sldId id="261" r:id="rId9"/>
    <p:sldId id="262" r:id="rId10"/>
    <p:sldId id="263" r:id="rId11"/>
    <p:sldId id="264" r:id="rId12"/>
    <p:sldId id="277" r:id="rId13"/>
    <p:sldId id="278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9144000" cy="5143500" type="screen16x9"/>
  <p:notesSz cx="6858000" cy="9144000"/>
  <p:embeddedFontLst>
    <p:embeddedFont>
      <p:font typeface="Anaheim"/>
      <p:regular r:id="rId24"/>
      <p:bold r:id="rId25"/>
    </p:embeddedFont>
    <p:embeddedFont>
      <p:font typeface="Hanken Grotesk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Black" pitchFamily="2" charset="0"/>
      <p:bold r:id="rId36"/>
      <p:boldItalic r:id="rId37"/>
    </p:embeddedFont>
    <p:embeddedFont>
      <p:font typeface="Raleway ExtraBold" pitchFamily="2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B1D81C-C961-4F50-ACFF-1EE1A74B2E5B}">
  <a:tblStyle styleId="{06B1D81C-C961-4F50-ACFF-1EE1A74B2E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25B257-9299-4597-B6B8-C86CA2E391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11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zidul Alam" userId="e2eaa8ed730f0d53" providerId="LiveId" clId="{BE06D599-FAFB-483B-B001-D977E87099D0}"/>
    <pc:docChg chg="undo custSel modSld">
      <pc:chgData name="Shazidul Alam" userId="e2eaa8ed730f0d53" providerId="LiveId" clId="{BE06D599-FAFB-483B-B001-D977E87099D0}" dt="2024-11-22T16:01:23.990" v="81" actId="1076"/>
      <pc:docMkLst>
        <pc:docMk/>
      </pc:docMkLst>
      <pc:sldChg chg="modSp mod">
        <pc:chgData name="Shazidul Alam" userId="e2eaa8ed730f0d53" providerId="LiveId" clId="{BE06D599-FAFB-483B-B001-D977E87099D0}" dt="2024-11-22T16:01:23.990" v="81" actId="1076"/>
        <pc:sldMkLst>
          <pc:docMk/>
          <pc:sldMk cId="0" sldId="257"/>
        </pc:sldMkLst>
        <pc:spChg chg="mod">
          <ac:chgData name="Shazidul Alam" userId="e2eaa8ed730f0d53" providerId="LiveId" clId="{BE06D599-FAFB-483B-B001-D977E87099D0}" dt="2024-11-22T16:01:23.990" v="81" actId="1076"/>
          <ac:spMkLst>
            <pc:docMk/>
            <pc:sldMk cId="0" sldId="257"/>
            <ac:spMk id="2" creationId="{34D94EBB-00D0-9597-4232-96FDD5F650EB}"/>
          </ac:spMkLst>
        </pc:spChg>
        <pc:spChg chg="mod">
          <ac:chgData name="Shazidul Alam" userId="e2eaa8ed730f0d53" providerId="LiveId" clId="{BE06D599-FAFB-483B-B001-D977E87099D0}" dt="2024-11-22T16:01:21.271" v="80" actId="1076"/>
          <ac:spMkLst>
            <pc:docMk/>
            <pc:sldMk cId="0" sldId="257"/>
            <ac:spMk id="3" creationId="{074341B3-E02F-DA4B-756F-2C2B405E2E6A}"/>
          </ac:spMkLst>
        </pc:spChg>
        <pc:spChg chg="mod">
          <ac:chgData name="Shazidul Alam" userId="e2eaa8ed730f0d53" providerId="LiveId" clId="{BE06D599-FAFB-483B-B001-D977E87099D0}" dt="2024-11-22T16:00:51.470" v="74" actId="1076"/>
          <ac:spMkLst>
            <pc:docMk/>
            <pc:sldMk cId="0" sldId="257"/>
            <ac:spMk id="699" creationId="{00000000-0000-0000-0000-000000000000}"/>
          </ac:spMkLst>
        </pc:spChg>
      </pc:sldChg>
      <pc:sldChg chg="modSp mod">
        <pc:chgData name="Shazidul Alam" userId="e2eaa8ed730f0d53" providerId="LiveId" clId="{BE06D599-FAFB-483B-B001-D977E87099D0}" dt="2024-11-22T15:56:46.360" v="39" actId="255"/>
        <pc:sldMkLst>
          <pc:docMk/>
          <pc:sldMk cId="0" sldId="259"/>
        </pc:sldMkLst>
        <pc:spChg chg="mod">
          <ac:chgData name="Shazidul Alam" userId="e2eaa8ed730f0d53" providerId="LiveId" clId="{BE06D599-FAFB-483B-B001-D977E87099D0}" dt="2024-11-22T15:56:46.360" v="39" actId="255"/>
          <ac:spMkLst>
            <pc:docMk/>
            <pc:sldMk cId="0" sldId="259"/>
            <ac:spMk id="731" creationId="{00000000-0000-0000-0000-000000000000}"/>
          </ac:spMkLst>
        </pc:spChg>
      </pc:sldChg>
      <pc:sldChg chg="modSp mod">
        <pc:chgData name="Shazidul Alam" userId="e2eaa8ed730f0d53" providerId="LiveId" clId="{BE06D599-FAFB-483B-B001-D977E87099D0}" dt="2024-11-22T15:56:39.790" v="38" actId="1076"/>
        <pc:sldMkLst>
          <pc:docMk/>
          <pc:sldMk cId="0" sldId="260"/>
        </pc:sldMkLst>
        <pc:spChg chg="mod">
          <ac:chgData name="Shazidul Alam" userId="e2eaa8ed730f0d53" providerId="LiveId" clId="{BE06D599-FAFB-483B-B001-D977E87099D0}" dt="2024-11-22T15:56:39.790" v="38" actId="1076"/>
          <ac:spMkLst>
            <pc:docMk/>
            <pc:sldMk cId="0" sldId="260"/>
            <ac:spMk id="4" creationId="{16A8C247-DF22-5AA4-6F3F-6CDD09D89920}"/>
          </ac:spMkLst>
        </pc:spChg>
        <pc:spChg chg="mod">
          <ac:chgData name="Shazidul Alam" userId="e2eaa8ed730f0d53" providerId="LiveId" clId="{BE06D599-FAFB-483B-B001-D977E87099D0}" dt="2024-11-22T15:55:03.198" v="21" actId="1076"/>
          <ac:spMkLst>
            <pc:docMk/>
            <pc:sldMk cId="0" sldId="260"/>
            <ac:spMk id="739" creationId="{00000000-0000-0000-0000-000000000000}"/>
          </ac:spMkLst>
        </pc:spChg>
        <pc:spChg chg="mod">
          <ac:chgData name="Shazidul Alam" userId="e2eaa8ed730f0d53" providerId="LiveId" clId="{BE06D599-FAFB-483B-B001-D977E87099D0}" dt="2024-11-22T15:55:05.703" v="22" actId="1076"/>
          <ac:spMkLst>
            <pc:docMk/>
            <pc:sldMk cId="0" sldId="260"/>
            <ac:spMk id="741" creationId="{00000000-0000-0000-0000-000000000000}"/>
          </ac:spMkLst>
        </pc:spChg>
        <pc:spChg chg="mod">
          <ac:chgData name="Shazidul Alam" userId="e2eaa8ed730f0d53" providerId="LiveId" clId="{BE06D599-FAFB-483B-B001-D977E87099D0}" dt="2024-11-22T15:55:13.958" v="25" actId="1076"/>
          <ac:spMkLst>
            <pc:docMk/>
            <pc:sldMk cId="0" sldId="260"/>
            <ac:spMk id="742" creationId="{00000000-0000-0000-0000-000000000000}"/>
          </ac:spMkLst>
        </pc:spChg>
      </pc:sldChg>
      <pc:sldChg chg="modSp mod">
        <pc:chgData name="Shazidul Alam" userId="e2eaa8ed730f0d53" providerId="LiveId" clId="{BE06D599-FAFB-483B-B001-D977E87099D0}" dt="2024-11-22T15:57:48.432" v="48" actId="20577"/>
        <pc:sldMkLst>
          <pc:docMk/>
          <pc:sldMk cId="0" sldId="261"/>
        </pc:sldMkLst>
        <pc:spChg chg="mod">
          <ac:chgData name="Shazidul Alam" userId="e2eaa8ed730f0d53" providerId="LiveId" clId="{BE06D599-FAFB-483B-B001-D977E87099D0}" dt="2024-11-22T15:57:48.432" v="48" actId="20577"/>
          <ac:spMkLst>
            <pc:docMk/>
            <pc:sldMk cId="0" sldId="261"/>
            <ac:spMk id="763" creationId="{00000000-0000-0000-0000-000000000000}"/>
          </ac:spMkLst>
        </pc:spChg>
      </pc:sldChg>
      <pc:sldChg chg="modSp mod">
        <pc:chgData name="Shazidul Alam" userId="e2eaa8ed730f0d53" providerId="LiveId" clId="{BE06D599-FAFB-483B-B001-D977E87099D0}" dt="2024-11-22T15:59:10.726" v="59" actId="1076"/>
        <pc:sldMkLst>
          <pc:docMk/>
          <pc:sldMk cId="1966863253" sldId="278"/>
        </pc:sldMkLst>
        <pc:spChg chg="mod">
          <ac:chgData name="Shazidul Alam" userId="e2eaa8ed730f0d53" providerId="LiveId" clId="{BE06D599-FAFB-483B-B001-D977E87099D0}" dt="2024-11-22T15:59:00.950" v="56" actId="1076"/>
          <ac:spMkLst>
            <pc:docMk/>
            <pc:sldMk cId="1966863253" sldId="278"/>
            <ac:spMk id="833" creationId="{00000000-0000-0000-0000-000000000000}"/>
          </ac:spMkLst>
        </pc:spChg>
        <pc:picChg chg="mod">
          <ac:chgData name="Shazidul Alam" userId="e2eaa8ed730f0d53" providerId="LiveId" clId="{BE06D599-FAFB-483B-B001-D977E87099D0}" dt="2024-11-22T15:59:10.726" v="59" actId="1076"/>
          <ac:picMkLst>
            <pc:docMk/>
            <pc:sldMk cId="1966863253" sldId="278"/>
            <ac:picMk id="6" creationId="{216C6F29-ADE0-2A42-86A0-810F7FCB4A0D}"/>
          </ac:picMkLst>
        </pc:picChg>
      </pc:sldChg>
      <pc:sldChg chg="modSp mod">
        <pc:chgData name="Shazidul Alam" userId="e2eaa8ed730f0d53" providerId="LiveId" clId="{BE06D599-FAFB-483B-B001-D977E87099D0}" dt="2024-11-22T15:55:51.791" v="33" actId="1076"/>
        <pc:sldMkLst>
          <pc:docMk/>
          <pc:sldMk cId="3420628231" sldId="279"/>
        </pc:sldMkLst>
        <pc:spChg chg="mod">
          <ac:chgData name="Shazidul Alam" userId="e2eaa8ed730f0d53" providerId="LiveId" clId="{BE06D599-FAFB-483B-B001-D977E87099D0}" dt="2024-11-22T15:55:51.791" v="33" actId="1076"/>
          <ac:spMkLst>
            <pc:docMk/>
            <pc:sldMk cId="3420628231" sldId="279"/>
            <ac:spMk id="739" creationId="{00000000-0000-0000-0000-000000000000}"/>
          </ac:spMkLst>
        </pc:spChg>
        <pc:spChg chg="mod">
          <ac:chgData name="Shazidul Alam" userId="e2eaa8ed730f0d53" providerId="LiveId" clId="{BE06D599-FAFB-483B-B001-D977E87099D0}" dt="2024-11-22T15:55:39.015" v="30" actId="1076"/>
          <ac:spMkLst>
            <pc:docMk/>
            <pc:sldMk cId="3420628231" sldId="279"/>
            <ac:spMk id="741" creationId="{00000000-0000-0000-0000-000000000000}"/>
          </ac:spMkLst>
        </pc:spChg>
      </pc:sldChg>
      <pc:sldChg chg="modSp mod">
        <pc:chgData name="Shazidul Alam" userId="e2eaa8ed730f0d53" providerId="LiveId" clId="{BE06D599-FAFB-483B-B001-D977E87099D0}" dt="2024-11-22T15:58:00.799" v="49" actId="255"/>
        <pc:sldMkLst>
          <pc:docMk/>
          <pc:sldMk cId="1272158993" sldId="281"/>
        </pc:sldMkLst>
        <pc:spChg chg="mod">
          <ac:chgData name="Shazidul Alam" userId="e2eaa8ed730f0d53" providerId="LiveId" clId="{BE06D599-FAFB-483B-B001-D977E87099D0}" dt="2024-11-22T15:58:00.799" v="49" actId="255"/>
          <ac:spMkLst>
            <pc:docMk/>
            <pc:sldMk cId="1272158993" sldId="281"/>
            <ac:spMk id="3" creationId="{CCD240C4-EECF-A6DB-5552-0AB761931EC4}"/>
          </ac:spMkLst>
        </pc:spChg>
      </pc:sldChg>
      <pc:sldChg chg="modSp mod">
        <pc:chgData name="Shazidul Alam" userId="e2eaa8ed730f0d53" providerId="LiveId" clId="{BE06D599-FAFB-483B-B001-D977E87099D0}" dt="2024-11-22T15:58:47.463" v="55" actId="255"/>
        <pc:sldMkLst>
          <pc:docMk/>
          <pc:sldMk cId="1000308624" sldId="282"/>
        </pc:sldMkLst>
        <pc:spChg chg="mod">
          <ac:chgData name="Shazidul Alam" userId="e2eaa8ed730f0d53" providerId="LiveId" clId="{BE06D599-FAFB-483B-B001-D977E87099D0}" dt="2024-11-22T15:58:47.463" v="55" actId="255"/>
          <ac:spMkLst>
            <pc:docMk/>
            <pc:sldMk cId="1000308624" sldId="282"/>
            <ac:spMk id="3" creationId="{CCD240C4-EECF-A6DB-5552-0AB761931EC4}"/>
          </ac:spMkLst>
        </pc:spChg>
      </pc:sldChg>
      <pc:sldChg chg="modSp mod">
        <pc:chgData name="Shazidul Alam" userId="e2eaa8ed730f0d53" providerId="LiveId" clId="{BE06D599-FAFB-483B-B001-D977E87099D0}" dt="2024-11-22T15:58:40.944" v="54" actId="255"/>
        <pc:sldMkLst>
          <pc:docMk/>
          <pc:sldMk cId="1813532617" sldId="283"/>
        </pc:sldMkLst>
        <pc:spChg chg="mod">
          <ac:chgData name="Shazidul Alam" userId="e2eaa8ed730f0d53" providerId="LiveId" clId="{BE06D599-FAFB-483B-B001-D977E87099D0}" dt="2024-11-22T15:58:40.944" v="54" actId="255"/>
          <ac:spMkLst>
            <pc:docMk/>
            <pc:sldMk cId="1813532617" sldId="283"/>
            <ac:spMk id="3" creationId="{CCD240C4-EECF-A6DB-5552-0AB761931EC4}"/>
          </ac:spMkLst>
        </pc:spChg>
      </pc:sldChg>
      <pc:sldChg chg="modSp mod">
        <pc:chgData name="Shazidul Alam" userId="e2eaa8ed730f0d53" providerId="LiveId" clId="{BE06D599-FAFB-483B-B001-D977E87099D0}" dt="2024-11-22T15:58:34.704" v="53" actId="255"/>
        <pc:sldMkLst>
          <pc:docMk/>
          <pc:sldMk cId="254675027" sldId="284"/>
        </pc:sldMkLst>
        <pc:spChg chg="mod">
          <ac:chgData name="Shazidul Alam" userId="e2eaa8ed730f0d53" providerId="LiveId" clId="{BE06D599-FAFB-483B-B001-D977E87099D0}" dt="2024-11-22T15:58:34.704" v="53" actId="255"/>
          <ac:spMkLst>
            <pc:docMk/>
            <pc:sldMk cId="254675027" sldId="284"/>
            <ac:spMk id="3" creationId="{CCD240C4-EECF-A6DB-5552-0AB761931EC4}"/>
          </ac:spMkLst>
        </pc:spChg>
      </pc:sldChg>
      <pc:sldChg chg="modSp mod">
        <pc:chgData name="Shazidul Alam" userId="e2eaa8ed730f0d53" providerId="LiveId" clId="{BE06D599-FAFB-483B-B001-D977E87099D0}" dt="2024-11-22T15:58:28.968" v="52" actId="255"/>
        <pc:sldMkLst>
          <pc:docMk/>
          <pc:sldMk cId="3642896384" sldId="285"/>
        </pc:sldMkLst>
        <pc:spChg chg="mod">
          <ac:chgData name="Shazidul Alam" userId="e2eaa8ed730f0d53" providerId="LiveId" clId="{BE06D599-FAFB-483B-B001-D977E87099D0}" dt="2024-11-22T15:58:28.968" v="52" actId="255"/>
          <ac:spMkLst>
            <pc:docMk/>
            <pc:sldMk cId="3642896384" sldId="285"/>
            <ac:spMk id="3" creationId="{CCD240C4-EECF-A6DB-5552-0AB761931EC4}"/>
          </ac:spMkLst>
        </pc:spChg>
      </pc:sldChg>
      <pc:sldChg chg="modSp mod">
        <pc:chgData name="Shazidul Alam" userId="e2eaa8ed730f0d53" providerId="LiveId" clId="{BE06D599-FAFB-483B-B001-D977E87099D0}" dt="2024-11-22T15:58:23.335" v="51" actId="255"/>
        <pc:sldMkLst>
          <pc:docMk/>
          <pc:sldMk cId="2525578527" sldId="286"/>
        </pc:sldMkLst>
        <pc:spChg chg="mod">
          <ac:chgData name="Shazidul Alam" userId="e2eaa8ed730f0d53" providerId="LiveId" clId="{BE06D599-FAFB-483B-B001-D977E87099D0}" dt="2024-11-22T15:58:23.335" v="51" actId="255"/>
          <ac:spMkLst>
            <pc:docMk/>
            <pc:sldMk cId="2525578527" sldId="286"/>
            <ac:spMk id="3" creationId="{CCD240C4-EECF-A6DB-5552-0AB761931EC4}"/>
          </ac:spMkLst>
        </pc:spChg>
      </pc:sldChg>
      <pc:sldChg chg="modSp mod">
        <pc:chgData name="Shazidul Alam" userId="e2eaa8ed730f0d53" providerId="LiveId" clId="{BE06D599-FAFB-483B-B001-D977E87099D0}" dt="2024-11-22T15:58:17.040" v="50" actId="255"/>
        <pc:sldMkLst>
          <pc:docMk/>
          <pc:sldMk cId="4041900563" sldId="287"/>
        </pc:sldMkLst>
        <pc:spChg chg="mod">
          <ac:chgData name="Shazidul Alam" userId="e2eaa8ed730f0d53" providerId="LiveId" clId="{BE06D599-FAFB-483B-B001-D977E87099D0}" dt="2024-11-22T15:58:17.040" v="50" actId="255"/>
          <ac:spMkLst>
            <pc:docMk/>
            <pc:sldMk cId="4041900563" sldId="287"/>
            <ac:spMk id="3" creationId="{CCD240C4-EECF-A6DB-5552-0AB761931EC4}"/>
          </ac:spMkLst>
        </pc:spChg>
      </pc:sldChg>
    </pc:docChg>
  </pc:docChgLst>
  <pc:docChgLst>
    <pc:chgData name="Shazidul Alam" userId="e2eaa8ed730f0d53" providerId="LiveId" clId="{A586ECF2-2B56-4DED-BEF6-F0788754DC8C}"/>
    <pc:docChg chg="undo custSel addSld delSld modSld delMainMaster">
      <pc:chgData name="Shazidul Alam" userId="e2eaa8ed730f0d53" providerId="LiveId" clId="{A586ECF2-2B56-4DED-BEF6-F0788754DC8C}" dt="2024-10-26T19:00:55.757" v="1524" actId="404"/>
      <pc:docMkLst>
        <pc:docMk/>
      </pc:docMkLst>
      <pc:sldChg chg="addSp modSp mod">
        <pc:chgData name="Shazidul Alam" userId="e2eaa8ed730f0d53" providerId="LiveId" clId="{A586ECF2-2B56-4DED-BEF6-F0788754DC8C}" dt="2024-10-26T19:00:55.757" v="1524" actId="404"/>
        <pc:sldMkLst>
          <pc:docMk/>
          <pc:sldMk cId="0" sldId="256"/>
        </pc:sldMkLst>
        <pc:spChg chg="add mod">
          <ac:chgData name="Shazidul Alam" userId="e2eaa8ed730f0d53" providerId="LiveId" clId="{A586ECF2-2B56-4DED-BEF6-F0788754DC8C}" dt="2024-10-26T18:57:34.648" v="1433" actId="1076"/>
          <ac:spMkLst>
            <pc:docMk/>
            <pc:sldMk cId="0" sldId="256"/>
            <ac:spMk id="2" creationId="{8B3298F1-F780-7408-D236-64D95B5C3B64}"/>
          </ac:spMkLst>
        </pc:spChg>
        <pc:spChg chg="mod">
          <ac:chgData name="Shazidul Alam" userId="e2eaa8ed730f0d53" providerId="LiveId" clId="{A586ECF2-2B56-4DED-BEF6-F0788754DC8C}" dt="2024-10-19T11:34:47.777" v="560" actId="113"/>
          <ac:spMkLst>
            <pc:docMk/>
            <pc:sldMk cId="0" sldId="256"/>
            <ac:spMk id="662" creationId="{00000000-0000-0000-0000-000000000000}"/>
          </ac:spMkLst>
        </pc:spChg>
        <pc:spChg chg="mod">
          <ac:chgData name="Shazidul Alam" userId="e2eaa8ed730f0d53" providerId="LiveId" clId="{A586ECF2-2B56-4DED-BEF6-F0788754DC8C}" dt="2024-10-26T19:00:55.757" v="1524" actId="404"/>
          <ac:spMkLst>
            <pc:docMk/>
            <pc:sldMk cId="0" sldId="256"/>
            <ac:spMk id="663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22:36.533" v="341" actId="1076"/>
          <ac:spMkLst>
            <pc:docMk/>
            <pc:sldMk cId="0" sldId="256"/>
            <ac:spMk id="664" creationId="{00000000-0000-0000-0000-000000000000}"/>
          </ac:spMkLst>
        </pc:spChg>
      </pc:sldChg>
      <pc:sldChg chg="addSp delSp modSp mod">
        <pc:chgData name="Shazidul Alam" userId="e2eaa8ed730f0d53" providerId="LiveId" clId="{A586ECF2-2B56-4DED-BEF6-F0788754DC8C}" dt="2024-10-26T18:57:44.919" v="1438" actId="20577"/>
        <pc:sldMkLst>
          <pc:docMk/>
          <pc:sldMk cId="0" sldId="257"/>
        </pc:sldMkLst>
        <pc:spChg chg="add mod">
          <ac:chgData name="Shazidul Alam" userId="e2eaa8ed730f0d53" providerId="LiveId" clId="{A586ECF2-2B56-4DED-BEF6-F0788754DC8C}" dt="2024-10-19T12:35:55.433" v="938" actId="1076"/>
          <ac:spMkLst>
            <pc:docMk/>
            <pc:sldMk cId="0" sldId="257"/>
            <ac:spMk id="2" creationId="{34D94EBB-00D0-9597-4232-96FDD5F650EB}"/>
          </ac:spMkLst>
        </pc:spChg>
        <pc:spChg chg="add mod">
          <ac:chgData name="Shazidul Alam" userId="e2eaa8ed730f0d53" providerId="LiveId" clId="{A586ECF2-2B56-4DED-BEF6-F0788754DC8C}" dt="2024-10-19T12:35:44.621" v="937" actId="1076"/>
          <ac:spMkLst>
            <pc:docMk/>
            <pc:sldMk cId="0" sldId="257"/>
            <ac:spMk id="3" creationId="{074341B3-E02F-DA4B-756F-2C2B405E2E6A}"/>
          </ac:spMkLst>
        </pc:spChg>
        <pc:spChg chg="add mod">
          <ac:chgData name="Shazidul Alam" userId="e2eaa8ed730f0d53" providerId="LiveId" clId="{A586ECF2-2B56-4DED-BEF6-F0788754DC8C}" dt="2024-10-26T18:57:44.919" v="1438" actId="20577"/>
          <ac:spMkLst>
            <pc:docMk/>
            <pc:sldMk cId="0" sldId="257"/>
            <ac:spMk id="4" creationId="{591D0CE9-F5D0-9AC3-0D00-772AAC17BFC6}"/>
          </ac:spMkLst>
        </pc:spChg>
        <pc:spChg chg="mod">
          <ac:chgData name="Shazidul Alam" userId="e2eaa8ed730f0d53" providerId="LiveId" clId="{A586ECF2-2B56-4DED-BEF6-F0788754DC8C}" dt="2024-10-19T11:34:45.421" v="559" actId="113"/>
          <ac:spMkLst>
            <pc:docMk/>
            <pc:sldMk cId="0" sldId="257"/>
            <ac:spMk id="699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05:53.695" v="158" actId="478"/>
          <ac:spMkLst>
            <pc:docMk/>
            <pc:sldMk cId="0" sldId="257"/>
            <ac:spMk id="700" creationId="{00000000-0000-0000-0000-000000000000}"/>
          </ac:spMkLst>
        </pc:spChg>
        <pc:spChg chg="del mod">
          <ac:chgData name="Shazidul Alam" userId="e2eaa8ed730f0d53" providerId="LiveId" clId="{A586ECF2-2B56-4DED-BEF6-F0788754DC8C}" dt="2024-10-19T07:05:56.678" v="159" actId="478"/>
          <ac:spMkLst>
            <pc:docMk/>
            <pc:sldMk cId="0" sldId="257"/>
            <ac:spMk id="702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05:33.903" v="154" actId="478"/>
          <ac:spMkLst>
            <pc:docMk/>
            <pc:sldMk cId="0" sldId="257"/>
            <ac:spMk id="703" creationId="{00000000-0000-0000-0000-000000000000}"/>
          </ac:spMkLst>
        </pc:spChg>
        <pc:graphicFrameChg chg="del">
          <ac:chgData name="Shazidul Alam" userId="e2eaa8ed730f0d53" providerId="LiveId" clId="{A586ECF2-2B56-4DED-BEF6-F0788754DC8C}" dt="2024-10-19T07:05:30.040" v="153" actId="478"/>
          <ac:graphicFrameMkLst>
            <pc:docMk/>
            <pc:sldMk cId="0" sldId="257"/>
            <ac:graphicFrameMk id="701" creationId="{00000000-0000-0000-0000-000000000000}"/>
          </ac:graphicFrameMkLst>
        </pc:graphicFrameChg>
      </pc:sldChg>
      <pc:sldChg chg="addSp delSp modSp mod">
        <pc:chgData name="Shazidul Alam" userId="e2eaa8ed730f0d53" providerId="LiveId" clId="{A586ECF2-2B56-4DED-BEF6-F0788754DC8C}" dt="2024-10-26T18:59:05.307" v="1459" actId="20577"/>
        <pc:sldMkLst>
          <pc:docMk/>
          <pc:sldMk cId="0" sldId="258"/>
        </pc:sldMkLst>
        <pc:spChg chg="add mod">
          <ac:chgData name="Shazidul Alam" userId="e2eaa8ed730f0d53" providerId="LiveId" clId="{A586ECF2-2B56-4DED-BEF6-F0788754DC8C}" dt="2024-10-26T18:59:05.307" v="1459" actId="20577"/>
          <ac:spMkLst>
            <pc:docMk/>
            <pc:sldMk cId="0" sldId="258"/>
            <ac:spMk id="2" creationId="{2F5FD149-FD1C-A653-6C6C-2947C70BDFFE}"/>
          </ac:spMkLst>
        </pc:spChg>
        <pc:spChg chg="add del mod">
          <ac:chgData name="Shazidul Alam" userId="e2eaa8ed730f0d53" providerId="LiveId" clId="{A586ECF2-2B56-4DED-BEF6-F0788754DC8C}" dt="2024-10-19T07:14:02.525" v="228" actId="478"/>
          <ac:spMkLst>
            <pc:docMk/>
            <pc:sldMk cId="0" sldId="258"/>
            <ac:spMk id="3" creationId="{34EF52AA-C483-D475-0F6E-55FBFFD15FE8}"/>
          </ac:spMkLst>
        </pc:spChg>
        <pc:spChg chg="add del mod">
          <ac:chgData name="Shazidul Alam" userId="e2eaa8ed730f0d53" providerId="LiveId" clId="{A586ECF2-2B56-4DED-BEF6-F0788754DC8C}" dt="2024-10-19T07:14:11.054" v="230" actId="478"/>
          <ac:spMkLst>
            <pc:docMk/>
            <pc:sldMk cId="0" sldId="258"/>
            <ac:spMk id="5" creationId="{7B04E561-9E4F-7FC7-9034-C0B7E9150274}"/>
          </ac:spMkLst>
        </pc:spChg>
        <pc:spChg chg="add del mod">
          <ac:chgData name="Shazidul Alam" userId="e2eaa8ed730f0d53" providerId="LiveId" clId="{A586ECF2-2B56-4DED-BEF6-F0788754DC8C}" dt="2024-10-19T07:14:09.997" v="229" actId="478"/>
          <ac:spMkLst>
            <pc:docMk/>
            <pc:sldMk cId="0" sldId="258"/>
            <ac:spMk id="7" creationId="{FB330D44-D72D-F070-B2AD-4F787CCF9CB0}"/>
          </ac:spMkLst>
        </pc:spChg>
        <pc:spChg chg="add del mod">
          <ac:chgData name="Shazidul Alam" userId="e2eaa8ed730f0d53" providerId="LiveId" clId="{A586ECF2-2B56-4DED-BEF6-F0788754DC8C}" dt="2024-10-19T07:14:12.230" v="231" actId="478"/>
          <ac:spMkLst>
            <pc:docMk/>
            <pc:sldMk cId="0" sldId="258"/>
            <ac:spMk id="9" creationId="{D05DE065-7E85-578B-CA54-151FB380604F}"/>
          </ac:spMkLst>
        </pc:spChg>
        <pc:spChg chg="add del mod">
          <ac:chgData name="Shazidul Alam" userId="e2eaa8ed730f0d53" providerId="LiveId" clId="{A586ECF2-2B56-4DED-BEF6-F0788754DC8C}" dt="2024-10-19T07:14:13.142" v="232" actId="478"/>
          <ac:spMkLst>
            <pc:docMk/>
            <pc:sldMk cId="0" sldId="258"/>
            <ac:spMk id="11" creationId="{53A6B761-5E0B-328E-79ED-95F1F3D58F00}"/>
          </ac:spMkLst>
        </pc:spChg>
        <pc:spChg chg="add del mod">
          <ac:chgData name="Shazidul Alam" userId="e2eaa8ed730f0d53" providerId="LiveId" clId="{A586ECF2-2B56-4DED-BEF6-F0788754DC8C}" dt="2024-10-19T07:14:58.822" v="252" actId="478"/>
          <ac:spMkLst>
            <pc:docMk/>
            <pc:sldMk cId="0" sldId="258"/>
            <ac:spMk id="13" creationId="{27078FB0-FEED-B768-2F72-43C56606CCCD}"/>
          </ac:spMkLst>
        </pc:spChg>
        <pc:spChg chg="add del mod">
          <ac:chgData name="Shazidul Alam" userId="e2eaa8ed730f0d53" providerId="LiveId" clId="{A586ECF2-2B56-4DED-BEF6-F0788754DC8C}" dt="2024-10-19T07:14:35.302" v="236" actId="478"/>
          <ac:spMkLst>
            <pc:docMk/>
            <pc:sldMk cId="0" sldId="258"/>
            <ac:spMk id="15" creationId="{FA323323-A811-AD29-4BDE-01538119097D}"/>
          </ac:spMkLst>
        </pc:spChg>
        <pc:spChg chg="add del mod">
          <ac:chgData name="Shazidul Alam" userId="e2eaa8ed730f0d53" providerId="LiveId" clId="{A586ECF2-2B56-4DED-BEF6-F0788754DC8C}" dt="2024-10-19T07:14:38.798" v="238" actId="478"/>
          <ac:spMkLst>
            <pc:docMk/>
            <pc:sldMk cId="0" sldId="258"/>
            <ac:spMk id="17" creationId="{57968C3B-7631-B24A-4712-FCB8D5B5B09E}"/>
          </ac:spMkLst>
        </pc:spChg>
        <pc:spChg chg="add del mod">
          <ac:chgData name="Shazidul Alam" userId="e2eaa8ed730f0d53" providerId="LiveId" clId="{A586ECF2-2B56-4DED-BEF6-F0788754DC8C}" dt="2024-10-19T07:14:44.230" v="243" actId="478"/>
          <ac:spMkLst>
            <pc:docMk/>
            <pc:sldMk cId="0" sldId="258"/>
            <ac:spMk id="19" creationId="{85A0ED52-9C4E-3B99-64E4-F34C9C246299}"/>
          </ac:spMkLst>
        </pc:spChg>
        <pc:spChg chg="del">
          <ac:chgData name="Shazidul Alam" userId="e2eaa8ed730f0d53" providerId="LiveId" clId="{A586ECF2-2B56-4DED-BEF6-F0788754DC8C}" dt="2024-10-19T07:14:02.525" v="228" actId="478"/>
          <ac:spMkLst>
            <pc:docMk/>
            <pc:sldMk cId="0" sldId="258"/>
            <ac:spMk id="708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35:16.981" v="566" actId="113"/>
          <ac:spMkLst>
            <pc:docMk/>
            <pc:sldMk cId="0" sldId="258"/>
            <ac:spMk id="709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35:26.043" v="568" actId="113"/>
          <ac:spMkLst>
            <pc:docMk/>
            <pc:sldMk cId="0" sldId="258"/>
            <ac:spMk id="710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36.976" v="237" actId="478"/>
          <ac:spMkLst>
            <pc:docMk/>
            <pc:sldMk cId="0" sldId="258"/>
            <ac:spMk id="711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35:33.233" v="570" actId="113"/>
          <ac:spMkLst>
            <pc:docMk/>
            <pc:sldMk cId="0" sldId="258"/>
            <ac:spMk id="712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39.456" v="239" actId="478"/>
          <ac:spMkLst>
            <pc:docMk/>
            <pc:sldMk cId="0" sldId="258"/>
            <ac:spMk id="713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32.120" v="235" actId="478"/>
          <ac:spMkLst>
            <pc:docMk/>
            <pc:sldMk cId="0" sldId="258"/>
            <ac:spMk id="714" creationId="{00000000-0000-0000-0000-000000000000}"/>
          </ac:spMkLst>
        </pc:spChg>
        <pc:spChg chg="del mod">
          <ac:chgData name="Shazidul Alam" userId="e2eaa8ed730f0d53" providerId="LiveId" clId="{A586ECF2-2B56-4DED-BEF6-F0788754DC8C}" dt="2024-10-19T07:14:42.996" v="242" actId="478"/>
          <ac:spMkLst>
            <pc:docMk/>
            <pc:sldMk cId="0" sldId="258"/>
            <ac:spMk id="715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3:33.576" v="223" actId="478"/>
          <ac:spMkLst>
            <pc:docMk/>
            <pc:sldMk cId="0" sldId="258"/>
            <ac:spMk id="716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02.525" v="228" actId="478"/>
          <ac:spMkLst>
            <pc:docMk/>
            <pc:sldMk cId="0" sldId="258"/>
            <ac:spMk id="717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02.525" v="228" actId="478"/>
          <ac:spMkLst>
            <pc:docMk/>
            <pc:sldMk cId="0" sldId="258"/>
            <ac:spMk id="718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02.525" v="228" actId="478"/>
          <ac:spMkLst>
            <pc:docMk/>
            <pc:sldMk cId="0" sldId="258"/>
            <ac:spMk id="719" creationId="{00000000-0000-0000-0000-000000000000}"/>
          </ac:spMkLst>
        </pc:spChg>
        <pc:spChg chg="del">
          <ac:chgData name="Shazidul Alam" userId="e2eaa8ed730f0d53" providerId="LiveId" clId="{A586ECF2-2B56-4DED-BEF6-F0788754DC8C}" dt="2024-10-19T07:14:02.525" v="228" actId="478"/>
          <ac:spMkLst>
            <pc:docMk/>
            <pc:sldMk cId="0" sldId="258"/>
            <ac:spMk id="720" creationId="{00000000-0000-0000-0000-000000000000}"/>
          </ac:spMkLst>
        </pc:spChg>
        <pc:picChg chg="add mod">
          <ac:chgData name="Shazidul Alam" userId="e2eaa8ed730f0d53" providerId="LiveId" clId="{A586ECF2-2B56-4DED-BEF6-F0788754DC8C}" dt="2024-10-19T10:53:16.621" v="278" actId="1076"/>
          <ac:picMkLst>
            <pc:docMk/>
            <pc:sldMk cId="0" sldId="258"/>
            <ac:picMk id="3" creationId="{E5F85566-6550-7110-A066-321C595D2A92}"/>
          </ac:picMkLst>
        </pc:picChg>
        <pc:picChg chg="add mod">
          <ac:chgData name="Shazidul Alam" userId="e2eaa8ed730f0d53" providerId="LiveId" clId="{A586ECF2-2B56-4DED-BEF6-F0788754DC8C}" dt="2024-10-19T10:53:44.038" v="286" actId="1076"/>
          <ac:picMkLst>
            <pc:docMk/>
            <pc:sldMk cId="0" sldId="258"/>
            <ac:picMk id="5" creationId="{736C7C78-3B9D-9F8E-CC9F-DBC1601DE5B3}"/>
          </ac:picMkLst>
        </pc:picChg>
      </pc:sldChg>
      <pc:sldChg chg="addSp delSp modSp mod">
        <pc:chgData name="Shazidul Alam" userId="e2eaa8ed730f0d53" providerId="LiveId" clId="{A586ECF2-2B56-4DED-BEF6-F0788754DC8C}" dt="2024-10-26T18:59:09.928" v="1461" actId="20577"/>
        <pc:sldMkLst>
          <pc:docMk/>
          <pc:sldMk cId="0" sldId="259"/>
        </pc:sldMkLst>
        <pc:spChg chg="add mod">
          <ac:chgData name="Shazidul Alam" userId="e2eaa8ed730f0d53" providerId="LiveId" clId="{A586ECF2-2B56-4DED-BEF6-F0788754DC8C}" dt="2024-10-26T18:59:09.928" v="1461" actId="20577"/>
          <ac:spMkLst>
            <pc:docMk/>
            <pc:sldMk cId="0" sldId="259"/>
            <ac:spMk id="2" creationId="{AC24E30E-203C-867E-33DE-28ADF23CBDAD}"/>
          </ac:spMkLst>
        </pc:spChg>
        <pc:spChg chg="add del mod">
          <ac:chgData name="Shazidul Alam" userId="e2eaa8ed730f0d53" providerId="LiveId" clId="{A586ECF2-2B56-4DED-BEF6-F0788754DC8C}" dt="2024-10-19T11:19:53.957" v="288" actId="478"/>
          <ac:spMkLst>
            <pc:docMk/>
            <pc:sldMk cId="0" sldId="259"/>
            <ac:spMk id="3" creationId="{31E11671-677F-787B-4D44-D3FD200E8C49}"/>
          </ac:spMkLst>
        </pc:spChg>
        <pc:spChg chg="mod">
          <ac:chgData name="Shazidul Alam" userId="e2eaa8ed730f0d53" providerId="LiveId" clId="{A586ECF2-2B56-4DED-BEF6-F0788754DC8C}" dt="2024-10-19T11:56:29.494" v="638" actId="403"/>
          <ac:spMkLst>
            <pc:docMk/>
            <pc:sldMk cId="0" sldId="259"/>
            <ac:spMk id="730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54:50.679" v="629" actId="2711"/>
          <ac:spMkLst>
            <pc:docMk/>
            <pc:sldMk cId="0" sldId="259"/>
            <ac:spMk id="731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1:19:55.462" v="289" actId="478"/>
          <ac:spMkLst>
            <pc:docMk/>
            <pc:sldMk cId="0" sldId="259"/>
            <ac:spMk id="733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56:39.254" v="641" actId="1076"/>
          <ac:spMkLst>
            <pc:docMk/>
            <pc:sldMk cId="0" sldId="259"/>
            <ac:spMk id="734" creationId="{00000000-0000-0000-0000-000000000000}"/>
          </ac:spMkLst>
        </pc:spChg>
        <pc:picChg chg="del">
          <ac:chgData name="Shazidul Alam" userId="e2eaa8ed730f0d53" providerId="LiveId" clId="{A586ECF2-2B56-4DED-BEF6-F0788754DC8C}" dt="2024-10-19T11:19:52.399" v="287" actId="478"/>
          <ac:picMkLst>
            <pc:docMk/>
            <pc:sldMk cId="0" sldId="259"/>
            <ac:picMk id="732" creationId="{00000000-0000-0000-0000-000000000000}"/>
          </ac:picMkLst>
        </pc:picChg>
      </pc:sldChg>
      <pc:sldChg chg="addSp delSp modSp mod">
        <pc:chgData name="Shazidul Alam" userId="e2eaa8ed730f0d53" providerId="LiveId" clId="{A586ECF2-2B56-4DED-BEF6-F0788754DC8C}" dt="2024-10-26T18:59:13.452" v="1463" actId="20577"/>
        <pc:sldMkLst>
          <pc:docMk/>
          <pc:sldMk cId="0" sldId="260"/>
        </pc:sldMkLst>
        <pc:spChg chg="add mod">
          <ac:chgData name="Shazidul Alam" userId="e2eaa8ed730f0d53" providerId="LiveId" clId="{A586ECF2-2B56-4DED-BEF6-F0788754DC8C}" dt="2024-10-26T18:59:13.452" v="1463" actId="20577"/>
          <ac:spMkLst>
            <pc:docMk/>
            <pc:sldMk cId="0" sldId="260"/>
            <ac:spMk id="2" creationId="{6BF390BC-8A06-3638-33E0-D4D634883C10}"/>
          </ac:spMkLst>
        </pc:spChg>
        <pc:spChg chg="add del mod">
          <ac:chgData name="Shazidul Alam" userId="e2eaa8ed730f0d53" providerId="LiveId" clId="{A586ECF2-2B56-4DED-BEF6-F0788754DC8C}" dt="2024-10-19T11:52:46.742" v="578" actId="478"/>
          <ac:spMkLst>
            <pc:docMk/>
            <pc:sldMk cId="0" sldId="260"/>
            <ac:spMk id="3" creationId="{4247E1C5-1B55-9BFB-B08B-812E02C838B3}"/>
          </ac:spMkLst>
        </pc:spChg>
        <pc:spChg chg="add mod">
          <ac:chgData name="Shazidul Alam" userId="e2eaa8ed730f0d53" providerId="LiveId" clId="{A586ECF2-2B56-4DED-BEF6-F0788754DC8C}" dt="2024-10-19T12:17:39.989" v="756" actId="14100"/>
          <ac:spMkLst>
            <pc:docMk/>
            <pc:sldMk cId="0" sldId="260"/>
            <ac:spMk id="4" creationId="{16A8C247-DF22-5AA4-6F3F-6CDD09D89920}"/>
          </ac:spMkLst>
        </pc:spChg>
        <pc:spChg chg="mod">
          <ac:chgData name="Shazidul Alam" userId="e2eaa8ed730f0d53" providerId="LiveId" clId="{A586ECF2-2B56-4DED-BEF6-F0788754DC8C}" dt="2024-10-19T11:55:33.476" v="635" actId="1076"/>
          <ac:spMkLst>
            <pc:docMk/>
            <pc:sldMk cId="0" sldId="260"/>
            <ac:spMk id="739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1:52:45.216" v="577" actId="478"/>
          <ac:spMkLst>
            <pc:docMk/>
            <pc:sldMk cId="0" sldId="260"/>
            <ac:spMk id="740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1:55:36.992" v="636" actId="1076"/>
          <ac:spMkLst>
            <pc:docMk/>
            <pc:sldMk cId="0" sldId="260"/>
            <ac:spMk id="741" creationId="{00000000-0000-0000-0000-000000000000}"/>
          </ac:spMkLst>
        </pc:spChg>
        <pc:grpChg chg="del mod">
          <ac:chgData name="Shazidul Alam" userId="e2eaa8ed730f0d53" providerId="LiveId" clId="{A586ECF2-2B56-4DED-BEF6-F0788754DC8C}" dt="2024-10-19T11:52:30.158" v="574" actId="478"/>
          <ac:grpSpMkLst>
            <pc:docMk/>
            <pc:sldMk cId="0" sldId="260"/>
            <ac:grpSpMk id="747" creationId="{00000000-0000-0000-0000-000000000000}"/>
          </ac:grpSpMkLst>
        </pc:grpChg>
      </pc:sldChg>
      <pc:sldChg chg="addSp delSp modSp mod">
        <pc:chgData name="Shazidul Alam" userId="e2eaa8ed730f0d53" providerId="LiveId" clId="{A586ECF2-2B56-4DED-BEF6-F0788754DC8C}" dt="2024-10-26T18:59:27.707" v="1469" actId="20577"/>
        <pc:sldMkLst>
          <pc:docMk/>
          <pc:sldMk cId="0" sldId="261"/>
        </pc:sldMkLst>
        <pc:spChg chg="add mod">
          <ac:chgData name="Shazidul Alam" userId="e2eaa8ed730f0d53" providerId="LiveId" clId="{A586ECF2-2B56-4DED-BEF6-F0788754DC8C}" dt="2024-10-26T18:59:27.707" v="1469" actId="20577"/>
          <ac:spMkLst>
            <pc:docMk/>
            <pc:sldMk cId="0" sldId="261"/>
            <ac:spMk id="2" creationId="{BF9D1645-A82C-ABDC-427E-AEC7836D5CF0}"/>
          </ac:spMkLst>
        </pc:spChg>
        <pc:spChg chg="add del mod">
          <ac:chgData name="Shazidul Alam" userId="e2eaa8ed730f0d53" providerId="LiveId" clId="{A586ECF2-2B56-4DED-BEF6-F0788754DC8C}" dt="2024-10-19T11:58:02.237" v="650" actId="478"/>
          <ac:spMkLst>
            <pc:docMk/>
            <pc:sldMk cId="0" sldId="261"/>
            <ac:spMk id="3" creationId="{112C9967-3835-2C71-5B31-61ED4EEEDCA5}"/>
          </ac:spMkLst>
        </pc:spChg>
        <pc:spChg chg="add del mod">
          <ac:chgData name="Shazidul Alam" userId="e2eaa8ed730f0d53" providerId="LiveId" clId="{A586ECF2-2B56-4DED-BEF6-F0788754DC8C}" dt="2024-10-19T11:58:06.150" v="653" actId="478"/>
          <ac:spMkLst>
            <pc:docMk/>
            <pc:sldMk cId="0" sldId="261"/>
            <ac:spMk id="5" creationId="{7BA2EAAA-3B39-2355-67C7-1CC664E70026}"/>
          </ac:spMkLst>
        </pc:spChg>
        <pc:spChg chg="add del mod">
          <ac:chgData name="Shazidul Alam" userId="e2eaa8ed730f0d53" providerId="LiveId" clId="{A586ECF2-2B56-4DED-BEF6-F0788754DC8C}" dt="2024-10-19T11:58:08.910" v="655" actId="478"/>
          <ac:spMkLst>
            <pc:docMk/>
            <pc:sldMk cId="0" sldId="261"/>
            <ac:spMk id="7" creationId="{40F841CC-D308-EC0A-DCEA-E54E0FBC4AF7}"/>
          </ac:spMkLst>
        </pc:spChg>
        <pc:spChg chg="del">
          <ac:chgData name="Shazidul Alam" userId="e2eaa8ed730f0d53" providerId="LiveId" clId="{A586ECF2-2B56-4DED-BEF6-F0788754DC8C}" dt="2024-10-19T11:58:05.176" v="652" actId="478"/>
          <ac:spMkLst>
            <pc:docMk/>
            <pc:sldMk cId="0" sldId="261"/>
            <ac:spMk id="760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2:01:16.027" v="686" actId="255"/>
          <ac:spMkLst>
            <pc:docMk/>
            <pc:sldMk cId="0" sldId="261"/>
            <ac:spMk id="761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1:58:07.551" v="654" actId="478"/>
          <ac:spMkLst>
            <pc:docMk/>
            <pc:sldMk cId="0" sldId="261"/>
            <ac:spMk id="762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2:02:19.156" v="687" actId="404"/>
          <ac:spMkLst>
            <pc:docMk/>
            <pc:sldMk cId="0" sldId="261"/>
            <ac:spMk id="763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1:58:00.273" v="649" actId="478"/>
          <ac:spMkLst>
            <pc:docMk/>
            <pc:sldMk cId="0" sldId="261"/>
            <ac:spMk id="764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1:58:03.485" v="651" actId="478"/>
          <ac:spMkLst>
            <pc:docMk/>
            <pc:sldMk cId="0" sldId="261"/>
            <ac:spMk id="765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1:57:58.214" v="648" actId="478"/>
          <ac:spMkLst>
            <pc:docMk/>
            <pc:sldMk cId="0" sldId="261"/>
            <ac:spMk id="766" creationId="{00000000-0000-0000-0000-000000000000}"/>
          </ac:spMkLst>
        </pc:spChg>
      </pc:sldChg>
      <pc:sldChg chg="addSp delSp modSp mod">
        <pc:chgData name="Shazidul Alam" userId="e2eaa8ed730f0d53" providerId="LiveId" clId="{A586ECF2-2B56-4DED-BEF6-F0788754DC8C}" dt="2024-10-26T18:59:31.509" v="1471" actId="20577"/>
        <pc:sldMkLst>
          <pc:docMk/>
          <pc:sldMk cId="0" sldId="262"/>
        </pc:sldMkLst>
        <pc:spChg chg="add mod">
          <ac:chgData name="Shazidul Alam" userId="e2eaa8ed730f0d53" providerId="LiveId" clId="{A586ECF2-2B56-4DED-BEF6-F0788754DC8C}" dt="2024-10-26T18:59:31.509" v="1471" actId="20577"/>
          <ac:spMkLst>
            <pc:docMk/>
            <pc:sldMk cId="0" sldId="262"/>
            <ac:spMk id="2" creationId="{75CDF444-68F9-8C96-8BFC-B130CD508E43}"/>
          </ac:spMkLst>
        </pc:spChg>
        <pc:spChg chg="add del mod">
          <ac:chgData name="Shazidul Alam" userId="e2eaa8ed730f0d53" providerId="LiveId" clId="{A586ECF2-2B56-4DED-BEF6-F0788754DC8C}" dt="2024-10-19T12:13:20.550" v="696" actId="478"/>
          <ac:spMkLst>
            <pc:docMk/>
            <pc:sldMk cId="0" sldId="262"/>
            <ac:spMk id="3" creationId="{D85EB4D2-4B24-B9D3-40D8-E004927ECCD9}"/>
          </ac:spMkLst>
        </pc:spChg>
        <pc:spChg chg="add del mod">
          <ac:chgData name="Shazidul Alam" userId="e2eaa8ed730f0d53" providerId="LiveId" clId="{A586ECF2-2B56-4DED-BEF6-F0788754DC8C}" dt="2024-10-19T12:13:26.206" v="701" actId="478"/>
          <ac:spMkLst>
            <pc:docMk/>
            <pc:sldMk cId="0" sldId="262"/>
            <ac:spMk id="5" creationId="{D9314F8E-F05C-F50D-3343-ABA4D7681273}"/>
          </ac:spMkLst>
        </pc:spChg>
        <pc:spChg chg="add del mod">
          <ac:chgData name="Shazidul Alam" userId="e2eaa8ed730f0d53" providerId="LiveId" clId="{A586ECF2-2B56-4DED-BEF6-F0788754DC8C}" dt="2024-10-19T12:13:28.870" v="703" actId="478"/>
          <ac:spMkLst>
            <pc:docMk/>
            <pc:sldMk cId="0" sldId="262"/>
            <ac:spMk id="7" creationId="{33109F92-D239-925B-D1E6-BC08D28DD304}"/>
          </ac:spMkLst>
        </pc:spChg>
        <pc:spChg chg="add del mod">
          <ac:chgData name="Shazidul Alam" userId="e2eaa8ed730f0d53" providerId="LiveId" clId="{A586ECF2-2B56-4DED-BEF6-F0788754DC8C}" dt="2024-10-19T12:13:30.878" v="705" actId="478"/>
          <ac:spMkLst>
            <pc:docMk/>
            <pc:sldMk cId="0" sldId="262"/>
            <ac:spMk id="9" creationId="{82BC6278-DD80-1F72-2FA4-D0910F2BF89A}"/>
          </ac:spMkLst>
        </pc:spChg>
        <pc:spChg chg="add del mod">
          <ac:chgData name="Shazidul Alam" userId="e2eaa8ed730f0d53" providerId="LiveId" clId="{A586ECF2-2B56-4DED-BEF6-F0788754DC8C}" dt="2024-10-19T12:13:42.694" v="709" actId="478"/>
          <ac:spMkLst>
            <pc:docMk/>
            <pc:sldMk cId="0" sldId="262"/>
            <ac:spMk id="11" creationId="{2D5BF3E0-9160-9277-8B3F-C90C9F6953CF}"/>
          </ac:spMkLst>
        </pc:spChg>
        <pc:spChg chg="mod">
          <ac:chgData name="Shazidul Alam" userId="e2eaa8ed730f0d53" providerId="LiveId" clId="{A586ECF2-2B56-4DED-BEF6-F0788754DC8C}" dt="2024-10-19T12:15:06.253" v="726" actId="1076"/>
          <ac:spMkLst>
            <pc:docMk/>
            <pc:sldMk cId="0" sldId="262"/>
            <ac:spMk id="771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17.824" v="695" actId="478"/>
          <ac:spMkLst>
            <pc:docMk/>
            <pc:sldMk cId="0" sldId="262"/>
            <ac:spMk id="772" creationId="{00000000-0000-0000-0000-000000000000}"/>
          </ac:spMkLst>
        </pc:spChg>
        <pc:spChg chg="del mod">
          <ac:chgData name="Shazidul Alam" userId="e2eaa8ed730f0d53" providerId="LiveId" clId="{A586ECF2-2B56-4DED-BEF6-F0788754DC8C}" dt="2024-10-19T12:13:22.645" v="698" actId="478"/>
          <ac:spMkLst>
            <pc:docMk/>
            <pc:sldMk cId="0" sldId="262"/>
            <ac:spMk id="773" creationId="{00000000-0000-0000-0000-000000000000}"/>
          </ac:spMkLst>
        </pc:spChg>
        <pc:spChg chg="del mod">
          <ac:chgData name="Shazidul Alam" userId="e2eaa8ed730f0d53" providerId="LiveId" clId="{A586ECF2-2B56-4DED-BEF6-F0788754DC8C}" dt="2024-10-19T12:13:39.031" v="708" actId="478"/>
          <ac:spMkLst>
            <pc:docMk/>
            <pc:sldMk cId="0" sldId="262"/>
            <ac:spMk id="774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30.191" v="704" actId="478"/>
          <ac:spMkLst>
            <pc:docMk/>
            <pc:sldMk cId="0" sldId="262"/>
            <ac:spMk id="775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27.639" v="702" actId="478"/>
          <ac:spMkLst>
            <pc:docMk/>
            <pc:sldMk cId="0" sldId="262"/>
            <ac:spMk id="776" creationId="{00000000-0000-0000-0000-000000000000}"/>
          </ac:spMkLst>
        </pc:spChg>
        <pc:spChg chg="del mod">
          <ac:chgData name="Shazidul Alam" userId="e2eaa8ed730f0d53" providerId="LiveId" clId="{A586ECF2-2B56-4DED-BEF6-F0788754DC8C}" dt="2024-10-19T12:13:24.783" v="700" actId="478"/>
          <ac:spMkLst>
            <pc:docMk/>
            <pc:sldMk cId="0" sldId="262"/>
            <ac:spMk id="777" creationId="{00000000-0000-0000-0000-000000000000}"/>
          </ac:spMkLst>
        </pc:spChg>
        <pc:grpChg chg="del">
          <ac:chgData name="Shazidul Alam" userId="e2eaa8ed730f0d53" providerId="LiveId" clId="{A586ECF2-2B56-4DED-BEF6-F0788754DC8C}" dt="2024-10-19T12:13:13.654" v="694" actId="478"/>
          <ac:grpSpMkLst>
            <pc:docMk/>
            <pc:sldMk cId="0" sldId="262"/>
            <ac:grpSpMk id="778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3:13.654" v="694" actId="478"/>
          <ac:grpSpMkLst>
            <pc:docMk/>
            <pc:sldMk cId="0" sldId="262"/>
            <ac:grpSpMk id="782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3:13.654" v="694" actId="478"/>
          <ac:grpSpMkLst>
            <pc:docMk/>
            <pc:sldMk cId="0" sldId="262"/>
            <ac:grpSpMk id="787" creationId="{00000000-0000-0000-0000-000000000000}"/>
          </ac:grpSpMkLst>
        </pc:grpChg>
        <pc:picChg chg="add mod">
          <ac:chgData name="Shazidul Alam" userId="e2eaa8ed730f0d53" providerId="LiveId" clId="{A586ECF2-2B56-4DED-BEF6-F0788754DC8C}" dt="2024-10-19T12:15:21.470" v="730" actId="1076"/>
          <ac:picMkLst>
            <pc:docMk/>
            <pc:sldMk cId="0" sldId="262"/>
            <ac:picMk id="13" creationId="{C72CF3B7-408E-BD06-1358-9260BCDC7413}"/>
          </ac:picMkLst>
        </pc:picChg>
      </pc:sldChg>
      <pc:sldChg chg="addSp delSp modSp mod">
        <pc:chgData name="Shazidul Alam" userId="e2eaa8ed730f0d53" providerId="LiveId" clId="{A586ECF2-2B56-4DED-BEF6-F0788754DC8C}" dt="2024-10-26T18:59:36.336" v="1475" actId="20577"/>
        <pc:sldMkLst>
          <pc:docMk/>
          <pc:sldMk cId="0" sldId="263"/>
        </pc:sldMkLst>
        <pc:spChg chg="add mod">
          <ac:chgData name="Shazidul Alam" userId="e2eaa8ed730f0d53" providerId="LiveId" clId="{A586ECF2-2B56-4DED-BEF6-F0788754DC8C}" dt="2024-10-26T18:59:36.336" v="1475" actId="20577"/>
          <ac:spMkLst>
            <pc:docMk/>
            <pc:sldMk cId="0" sldId="263"/>
            <ac:spMk id="2" creationId="{680E4FA6-9059-B7E6-16B6-5BDA81D7911A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3" creationId="{70E33324-1880-E54B-742D-0E16DF0B0B88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5" creationId="{7916FB5F-63AA-A731-B522-075E38021BAB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7" creationId="{5C4D5DAD-FE84-1D8C-E2C0-C0F2FC892619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9" creationId="{C79914A6-6F28-70A7-B417-487619C589C8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11" creationId="{A746EE22-1934-6632-81FA-C95264AA0389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13" creationId="{DEA9ED40-347F-0D84-CE3B-8F07AC003567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15" creationId="{664B6682-29E5-5FED-EC60-CDE0B56731EB}"/>
          </ac:spMkLst>
        </pc:spChg>
        <pc:spChg chg="add del mod">
          <ac:chgData name="Shazidul Alam" userId="e2eaa8ed730f0d53" providerId="LiveId" clId="{A586ECF2-2B56-4DED-BEF6-F0788754DC8C}" dt="2024-10-19T12:13:58.422" v="711" actId="478"/>
          <ac:spMkLst>
            <pc:docMk/>
            <pc:sldMk cId="0" sldId="263"/>
            <ac:spMk id="17" creationId="{9931BCB2-3E7C-65CA-14A8-CB781843FB23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794" creationId="{00000000-0000-0000-0000-000000000000}"/>
          </ac:spMkLst>
        </pc:spChg>
        <pc:spChg chg="mod">
          <ac:chgData name="Shazidul Alam" userId="e2eaa8ed730f0d53" providerId="LiveId" clId="{A586ECF2-2B56-4DED-BEF6-F0788754DC8C}" dt="2024-10-19T12:14:34.061" v="722" actId="1076"/>
          <ac:spMkLst>
            <pc:docMk/>
            <pc:sldMk cId="0" sldId="263"/>
            <ac:spMk id="795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796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797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798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799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800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801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3:56.719" v="710" actId="478"/>
          <ac:spMkLst>
            <pc:docMk/>
            <pc:sldMk cId="0" sldId="263"/>
            <ac:spMk id="802" creationId="{00000000-0000-0000-0000-000000000000}"/>
          </ac:spMkLst>
        </pc:spChg>
        <pc:grpChg chg="del">
          <ac:chgData name="Shazidul Alam" userId="e2eaa8ed730f0d53" providerId="LiveId" clId="{A586ECF2-2B56-4DED-BEF6-F0788754DC8C}" dt="2024-10-19T12:13:56.719" v="710" actId="478"/>
          <ac:grpSpMkLst>
            <pc:docMk/>
            <pc:sldMk cId="0" sldId="263"/>
            <ac:grpSpMk id="803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3:56.719" v="710" actId="478"/>
          <ac:grpSpMkLst>
            <pc:docMk/>
            <pc:sldMk cId="0" sldId="263"/>
            <ac:grpSpMk id="809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3:56.719" v="710" actId="478"/>
          <ac:grpSpMkLst>
            <pc:docMk/>
            <pc:sldMk cId="0" sldId="263"/>
            <ac:grpSpMk id="817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3:56.719" v="710" actId="478"/>
          <ac:grpSpMkLst>
            <pc:docMk/>
            <pc:sldMk cId="0" sldId="263"/>
            <ac:grpSpMk id="821" creationId="{00000000-0000-0000-0000-000000000000}"/>
          </ac:grpSpMkLst>
        </pc:grpChg>
        <pc:picChg chg="add del mod">
          <ac:chgData name="Shazidul Alam" userId="e2eaa8ed730f0d53" providerId="LiveId" clId="{A586ECF2-2B56-4DED-BEF6-F0788754DC8C}" dt="2024-10-19T12:15:48.326" v="737" actId="478"/>
          <ac:picMkLst>
            <pc:docMk/>
            <pc:sldMk cId="0" sldId="263"/>
            <ac:picMk id="19" creationId="{CEB0348A-EBEC-65E0-62CD-5991B11BFC06}"/>
          </ac:picMkLst>
        </pc:picChg>
        <pc:picChg chg="add mod">
          <ac:chgData name="Shazidul Alam" userId="e2eaa8ed730f0d53" providerId="LiveId" clId="{A586ECF2-2B56-4DED-BEF6-F0788754DC8C}" dt="2024-10-19T12:18:36.909" v="757" actId="1076"/>
          <ac:picMkLst>
            <pc:docMk/>
            <pc:sldMk cId="0" sldId="263"/>
            <ac:picMk id="21" creationId="{7E8358CC-7656-D2B3-922A-D50DB155110D}"/>
          </ac:picMkLst>
        </pc:picChg>
      </pc:sldChg>
      <pc:sldChg chg="addSp delSp modSp mod">
        <pc:chgData name="Shazidul Alam" userId="e2eaa8ed730f0d53" providerId="LiveId" clId="{A586ECF2-2B56-4DED-BEF6-F0788754DC8C}" dt="2024-10-26T18:59:41.085" v="1479" actId="20577"/>
        <pc:sldMkLst>
          <pc:docMk/>
          <pc:sldMk cId="0" sldId="264"/>
        </pc:sldMkLst>
        <pc:spChg chg="add mod">
          <ac:chgData name="Shazidul Alam" userId="e2eaa8ed730f0d53" providerId="LiveId" clId="{A586ECF2-2B56-4DED-BEF6-F0788754DC8C}" dt="2024-10-26T18:59:41.085" v="1479" actId="20577"/>
          <ac:spMkLst>
            <pc:docMk/>
            <pc:sldMk cId="0" sldId="264"/>
            <ac:spMk id="2" creationId="{D837F140-4B25-2759-9BBE-2B4DE4055296}"/>
          </ac:spMkLst>
        </pc:spChg>
        <pc:spChg chg="add del mod">
          <ac:chgData name="Shazidul Alam" userId="e2eaa8ed730f0d53" providerId="LiveId" clId="{A586ECF2-2B56-4DED-BEF6-F0788754DC8C}" dt="2024-10-19T12:19:48.462" v="765" actId="478"/>
          <ac:spMkLst>
            <pc:docMk/>
            <pc:sldMk cId="0" sldId="264"/>
            <ac:spMk id="3" creationId="{A2D5B0A0-4150-4EAC-D0BE-B2D5D3B468AF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5" creationId="{FA039931-93BF-B88E-D961-FE293A80982C}"/>
          </ac:spMkLst>
        </pc:spChg>
        <pc:spChg chg="add del mod">
          <ac:chgData name="Shazidul Alam" userId="e2eaa8ed730f0d53" providerId="LiveId" clId="{A586ECF2-2B56-4DED-BEF6-F0788754DC8C}" dt="2024-10-19T12:22:40.950" v="772" actId="478"/>
          <ac:spMkLst>
            <pc:docMk/>
            <pc:sldMk cId="0" sldId="264"/>
            <ac:spMk id="7" creationId="{03BEC625-1D2F-ECF4-FB44-75E2F41C7ABC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9" creationId="{A2116CEB-D810-2EE8-5815-339CBCA76C30}"/>
          </ac:spMkLst>
        </pc:spChg>
        <pc:spChg chg="add del mod">
          <ac:chgData name="Shazidul Alam" userId="e2eaa8ed730f0d53" providerId="LiveId" clId="{A586ECF2-2B56-4DED-BEF6-F0788754DC8C}" dt="2024-10-19T12:19:44.789" v="763" actId="478"/>
          <ac:spMkLst>
            <pc:docMk/>
            <pc:sldMk cId="0" sldId="264"/>
            <ac:spMk id="11" creationId="{D48977B7-8F65-7B2F-A33F-1F5E35A7A228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13" creationId="{EF06600B-08AB-3B44-979B-3E35CE17DFE7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15" creationId="{ABBF44F3-2127-7052-98DD-8F128E5C133F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17" creationId="{A7AA3FD3-6801-6BDD-79CE-EE10BD44BA04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19" creationId="{E274DC94-9942-B761-0431-B87EDE481A0A}"/>
          </ac:spMkLst>
        </pc:spChg>
        <pc:spChg chg="add del mod">
          <ac:chgData name="Shazidul Alam" userId="e2eaa8ed730f0d53" providerId="LiveId" clId="{A586ECF2-2B56-4DED-BEF6-F0788754DC8C}" dt="2024-10-19T12:19:50.389" v="766" actId="478"/>
          <ac:spMkLst>
            <pc:docMk/>
            <pc:sldMk cId="0" sldId="264"/>
            <ac:spMk id="21" creationId="{664EEAB6-316E-9934-FF33-BCEA39326051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23" creationId="{774BAE18-559A-C6A6-46B9-9806A7E7F252}"/>
          </ac:spMkLst>
        </pc:spChg>
        <pc:spChg chg="add del mod">
          <ac:chgData name="Shazidul Alam" userId="e2eaa8ed730f0d53" providerId="LiveId" clId="{A586ECF2-2B56-4DED-BEF6-F0788754DC8C}" dt="2024-10-19T12:19:38.150" v="761" actId="478"/>
          <ac:spMkLst>
            <pc:docMk/>
            <pc:sldMk cId="0" sldId="264"/>
            <ac:spMk id="25" creationId="{400F013A-D3F3-7EBF-98ED-A813A24B8D38}"/>
          </ac:spMkLst>
        </pc:spChg>
        <pc:spChg chg="mod">
          <ac:chgData name="Shazidul Alam" userId="e2eaa8ed730f0d53" providerId="LiveId" clId="{A586ECF2-2B56-4DED-BEF6-F0788754DC8C}" dt="2024-10-19T12:19:42.565" v="762" actId="1076"/>
          <ac:spMkLst>
            <pc:docMk/>
            <pc:sldMk cId="0" sldId="264"/>
            <ac:spMk id="833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34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35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36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37" creationId="{00000000-0000-0000-0000-000000000000}"/>
          </ac:spMkLst>
        </pc:spChg>
        <pc:spChg chg="del mod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38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39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40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41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42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43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44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45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35.076" v="760" actId="478"/>
          <ac:spMkLst>
            <pc:docMk/>
            <pc:sldMk cId="0" sldId="264"/>
            <ac:spMk id="852" creationId="{00000000-0000-0000-0000-000000000000}"/>
          </ac:spMkLst>
        </pc:spChg>
        <pc:spChg chg="del">
          <ac:chgData name="Shazidul Alam" userId="e2eaa8ed730f0d53" providerId="LiveId" clId="{A586ECF2-2B56-4DED-BEF6-F0788754DC8C}" dt="2024-10-19T12:19:47.277" v="764" actId="478"/>
          <ac:spMkLst>
            <pc:docMk/>
            <pc:sldMk cId="0" sldId="264"/>
            <ac:spMk id="866" creationId="{00000000-0000-0000-0000-000000000000}"/>
          </ac:spMkLst>
        </pc:spChg>
        <pc:grpChg chg="del">
          <ac:chgData name="Shazidul Alam" userId="e2eaa8ed730f0d53" providerId="LiveId" clId="{A586ECF2-2B56-4DED-BEF6-F0788754DC8C}" dt="2024-10-19T12:19:35.076" v="760" actId="478"/>
          <ac:grpSpMkLst>
            <pc:docMk/>
            <pc:sldMk cId="0" sldId="264"/>
            <ac:grpSpMk id="846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9:35.076" v="760" actId="478"/>
          <ac:grpSpMkLst>
            <pc:docMk/>
            <pc:sldMk cId="0" sldId="264"/>
            <ac:grpSpMk id="849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9:38.150" v="761" actId="478"/>
          <ac:grpSpMkLst>
            <pc:docMk/>
            <pc:sldMk cId="0" sldId="264"/>
            <ac:grpSpMk id="853" creationId="{00000000-0000-0000-0000-000000000000}"/>
          </ac:grpSpMkLst>
        </pc:grpChg>
        <pc:grpChg chg="del">
          <ac:chgData name="Shazidul Alam" userId="e2eaa8ed730f0d53" providerId="LiveId" clId="{A586ECF2-2B56-4DED-BEF6-F0788754DC8C}" dt="2024-10-19T12:19:38.150" v="761" actId="478"/>
          <ac:grpSpMkLst>
            <pc:docMk/>
            <pc:sldMk cId="0" sldId="264"/>
            <ac:grpSpMk id="857" creationId="{00000000-0000-0000-0000-000000000000}"/>
          </ac:grpSpMkLst>
        </pc:grpChg>
        <pc:picChg chg="add del mod">
          <ac:chgData name="Shazidul Alam" userId="e2eaa8ed730f0d53" providerId="LiveId" clId="{A586ECF2-2B56-4DED-BEF6-F0788754DC8C}" dt="2024-10-19T12:21:02.917" v="771" actId="478"/>
          <ac:picMkLst>
            <pc:docMk/>
            <pc:sldMk cId="0" sldId="264"/>
            <ac:picMk id="27" creationId="{0D8914FB-DA57-648D-0760-E7EBC9CFE9A7}"/>
          </ac:picMkLst>
        </pc:picChg>
        <pc:picChg chg="add mod">
          <ac:chgData name="Shazidul Alam" userId="e2eaa8ed730f0d53" providerId="LiveId" clId="{A586ECF2-2B56-4DED-BEF6-F0788754DC8C}" dt="2024-10-19T12:22:50.789" v="777" actId="1076"/>
          <ac:picMkLst>
            <pc:docMk/>
            <pc:sldMk cId="0" sldId="264"/>
            <ac:picMk id="29" creationId="{DBAA4DB3-386E-FE82-7F5F-5D7EA8912BB2}"/>
          </ac:picMkLst>
        </pc:picChg>
      </pc:sldChg>
      <pc:sldChg chg="del">
        <pc:chgData name="Shazidul Alam" userId="e2eaa8ed730f0d53" providerId="LiveId" clId="{A586ECF2-2B56-4DED-BEF6-F0788754DC8C}" dt="2024-10-19T13:02:32.673" v="1405" actId="47"/>
        <pc:sldMkLst>
          <pc:docMk/>
          <pc:sldMk cId="0" sldId="265"/>
        </pc:sldMkLst>
      </pc:sldChg>
      <pc:sldChg chg="del">
        <pc:chgData name="Shazidul Alam" userId="e2eaa8ed730f0d53" providerId="LiveId" clId="{A586ECF2-2B56-4DED-BEF6-F0788754DC8C}" dt="2024-10-19T13:02:41.335" v="1416" actId="47"/>
        <pc:sldMkLst>
          <pc:docMk/>
          <pc:sldMk cId="0" sldId="266"/>
        </pc:sldMkLst>
      </pc:sldChg>
      <pc:sldChg chg="del">
        <pc:chgData name="Shazidul Alam" userId="e2eaa8ed730f0d53" providerId="LiveId" clId="{A586ECF2-2B56-4DED-BEF6-F0788754DC8C}" dt="2024-10-19T13:02:40.707" v="1415" actId="47"/>
        <pc:sldMkLst>
          <pc:docMk/>
          <pc:sldMk cId="0" sldId="267"/>
        </pc:sldMkLst>
      </pc:sldChg>
      <pc:sldChg chg="del">
        <pc:chgData name="Shazidul Alam" userId="e2eaa8ed730f0d53" providerId="LiveId" clId="{A586ECF2-2B56-4DED-BEF6-F0788754DC8C}" dt="2024-10-19T13:02:40.172" v="1414" actId="47"/>
        <pc:sldMkLst>
          <pc:docMk/>
          <pc:sldMk cId="0" sldId="268"/>
        </pc:sldMkLst>
      </pc:sldChg>
      <pc:sldChg chg="del">
        <pc:chgData name="Shazidul Alam" userId="e2eaa8ed730f0d53" providerId="LiveId" clId="{A586ECF2-2B56-4DED-BEF6-F0788754DC8C}" dt="2024-10-19T13:02:39.650" v="1413" actId="47"/>
        <pc:sldMkLst>
          <pc:docMk/>
          <pc:sldMk cId="0" sldId="269"/>
        </pc:sldMkLst>
      </pc:sldChg>
      <pc:sldChg chg="del">
        <pc:chgData name="Shazidul Alam" userId="e2eaa8ed730f0d53" providerId="LiveId" clId="{A586ECF2-2B56-4DED-BEF6-F0788754DC8C}" dt="2024-10-19T13:02:39.120" v="1412" actId="47"/>
        <pc:sldMkLst>
          <pc:docMk/>
          <pc:sldMk cId="0" sldId="270"/>
        </pc:sldMkLst>
      </pc:sldChg>
      <pc:sldChg chg="del">
        <pc:chgData name="Shazidul Alam" userId="e2eaa8ed730f0d53" providerId="LiveId" clId="{A586ECF2-2B56-4DED-BEF6-F0788754DC8C}" dt="2024-10-19T13:02:38.622" v="1411" actId="47"/>
        <pc:sldMkLst>
          <pc:docMk/>
          <pc:sldMk cId="0" sldId="271"/>
        </pc:sldMkLst>
      </pc:sldChg>
      <pc:sldChg chg="del">
        <pc:chgData name="Shazidul Alam" userId="e2eaa8ed730f0d53" providerId="LiveId" clId="{A586ECF2-2B56-4DED-BEF6-F0788754DC8C}" dt="2024-10-19T13:02:37.834" v="1410" actId="47"/>
        <pc:sldMkLst>
          <pc:docMk/>
          <pc:sldMk cId="0" sldId="272"/>
        </pc:sldMkLst>
      </pc:sldChg>
      <pc:sldChg chg="del">
        <pc:chgData name="Shazidul Alam" userId="e2eaa8ed730f0d53" providerId="LiveId" clId="{A586ECF2-2B56-4DED-BEF6-F0788754DC8C}" dt="2024-10-19T13:02:37.513" v="1409" actId="47"/>
        <pc:sldMkLst>
          <pc:docMk/>
          <pc:sldMk cId="0" sldId="273"/>
        </pc:sldMkLst>
      </pc:sldChg>
      <pc:sldChg chg="del">
        <pc:chgData name="Shazidul Alam" userId="e2eaa8ed730f0d53" providerId="LiveId" clId="{A586ECF2-2B56-4DED-BEF6-F0788754DC8C}" dt="2024-10-19T13:02:37.260" v="1408" actId="47"/>
        <pc:sldMkLst>
          <pc:docMk/>
          <pc:sldMk cId="0" sldId="274"/>
        </pc:sldMkLst>
      </pc:sldChg>
      <pc:sldChg chg="del">
        <pc:chgData name="Shazidul Alam" userId="e2eaa8ed730f0d53" providerId="LiveId" clId="{A586ECF2-2B56-4DED-BEF6-F0788754DC8C}" dt="2024-10-19T13:02:36.979" v="1407" actId="47"/>
        <pc:sldMkLst>
          <pc:docMk/>
          <pc:sldMk cId="0" sldId="275"/>
        </pc:sldMkLst>
      </pc:sldChg>
      <pc:sldChg chg="del">
        <pc:chgData name="Shazidul Alam" userId="e2eaa8ed730f0d53" providerId="LiveId" clId="{A586ECF2-2B56-4DED-BEF6-F0788754DC8C}" dt="2024-10-19T13:02:36.697" v="1406" actId="47"/>
        <pc:sldMkLst>
          <pc:docMk/>
          <pc:sldMk cId="0" sldId="276"/>
        </pc:sldMkLst>
      </pc:sldChg>
      <pc:sldChg chg="addSp delSp modSp add del mod">
        <pc:chgData name="Shazidul Alam" userId="e2eaa8ed730f0d53" providerId="LiveId" clId="{A586ECF2-2B56-4DED-BEF6-F0788754DC8C}" dt="2024-10-26T18:59:47.479" v="1487" actId="20577"/>
        <pc:sldMkLst>
          <pc:docMk/>
          <pc:sldMk cId="1729324659" sldId="277"/>
        </pc:sldMkLst>
        <pc:spChg chg="add mod">
          <ac:chgData name="Shazidul Alam" userId="e2eaa8ed730f0d53" providerId="LiveId" clId="{A586ECF2-2B56-4DED-BEF6-F0788754DC8C}" dt="2024-10-26T18:59:47.479" v="1487" actId="20577"/>
          <ac:spMkLst>
            <pc:docMk/>
            <pc:sldMk cId="1729324659" sldId="277"/>
            <ac:spMk id="2" creationId="{1BCDA2B8-3D9D-DB75-4DB6-BB364D5271BA}"/>
          </ac:spMkLst>
        </pc:spChg>
        <pc:spChg chg="mod">
          <ac:chgData name="Shazidul Alam" userId="e2eaa8ed730f0d53" providerId="LiveId" clId="{A586ECF2-2B56-4DED-BEF6-F0788754DC8C}" dt="2024-10-19T12:23:21.806" v="783" actId="20577"/>
          <ac:spMkLst>
            <pc:docMk/>
            <pc:sldMk cId="1729324659" sldId="277"/>
            <ac:spMk id="833" creationId="{00000000-0000-0000-0000-000000000000}"/>
          </ac:spMkLst>
        </pc:spChg>
        <pc:picChg chg="add mod">
          <ac:chgData name="Shazidul Alam" userId="e2eaa8ed730f0d53" providerId="LiveId" clId="{A586ECF2-2B56-4DED-BEF6-F0788754DC8C}" dt="2024-10-19T12:26:06.461" v="787" actId="1076"/>
          <ac:picMkLst>
            <pc:docMk/>
            <pc:sldMk cId="1729324659" sldId="277"/>
            <ac:picMk id="3" creationId="{8EE509FB-1F0C-A111-72A8-3FAF5749EB89}"/>
          </ac:picMkLst>
        </pc:picChg>
        <pc:picChg chg="del">
          <ac:chgData name="Shazidul Alam" userId="e2eaa8ed730f0d53" providerId="LiveId" clId="{A586ECF2-2B56-4DED-BEF6-F0788754DC8C}" dt="2024-10-19T12:23:23.373" v="784" actId="478"/>
          <ac:picMkLst>
            <pc:docMk/>
            <pc:sldMk cId="1729324659" sldId="277"/>
            <ac:picMk id="29" creationId="{DBAA4DB3-386E-FE82-7F5F-5D7EA8912BB2}"/>
          </ac:picMkLst>
        </pc:picChg>
      </pc:sldChg>
      <pc:sldChg chg="addSp delSp modSp add del mod">
        <pc:chgData name="Shazidul Alam" userId="e2eaa8ed730f0d53" providerId="LiveId" clId="{A586ECF2-2B56-4DED-BEF6-F0788754DC8C}" dt="2024-10-26T18:59:51.616" v="1491" actId="20577"/>
        <pc:sldMkLst>
          <pc:docMk/>
          <pc:sldMk cId="1966863253" sldId="278"/>
        </pc:sldMkLst>
        <pc:spChg chg="add mod">
          <ac:chgData name="Shazidul Alam" userId="e2eaa8ed730f0d53" providerId="LiveId" clId="{A586ECF2-2B56-4DED-BEF6-F0788754DC8C}" dt="2024-10-26T18:59:51.616" v="1491" actId="20577"/>
          <ac:spMkLst>
            <pc:docMk/>
            <pc:sldMk cId="1966863253" sldId="278"/>
            <ac:spMk id="2" creationId="{469645DC-1B4D-17E6-A258-BD5A4EDDACF7}"/>
          </ac:spMkLst>
        </pc:spChg>
        <pc:spChg chg="mod">
          <ac:chgData name="Shazidul Alam" userId="e2eaa8ed730f0d53" providerId="LiveId" clId="{A586ECF2-2B56-4DED-BEF6-F0788754DC8C}" dt="2024-10-19T12:39:08.257" v="944" actId="1076"/>
          <ac:spMkLst>
            <pc:docMk/>
            <pc:sldMk cId="1966863253" sldId="278"/>
            <ac:spMk id="833" creationId="{00000000-0000-0000-0000-000000000000}"/>
          </ac:spMkLst>
        </pc:spChg>
        <pc:picChg chg="del">
          <ac:chgData name="Shazidul Alam" userId="e2eaa8ed730f0d53" providerId="LiveId" clId="{A586ECF2-2B56-4DED-BEF6-F0788754DC8C}" dt="2024-10-19T12:27:25.387" v="800" actId="478"/>
          <ac:picMkLst>
            <pc:docMk/>
            <pc:sldMk cId="1966863253" sldId="278"/>
            <ac:picMk id="3" creationId="{8EE509FB-1F0C-A111-72A8-3FAF5749EB89}"/>
          </ac:picMkLst>
        </pc:picChg>
        <pc:picChg chg="add del mod">
          <ac:chgData name="Shazidul Alam" userId="e2eaa8ed730f0d53" providerId="LiveId" clId="{A586ECF2-2B56-4DED-BEF6-F0788754DC8C}" dt="2024-10-19T12:38:06.333" v="941" actId="478"/>
          <ac:picMkLst>
            <pc:docMk/>
            <pc:sldMk cId="1966863253" sldId="278"/>
            <ac:picMk id="4" creationId="{2D3CA653-A795-FEE7-A7B8-3A6ED72CCE40}"/>
          </ac:picMkLst>
        </pc:picChg>
        <pc:picChg chg="add mod">
          <ac:chgData name="Shazidul Alam" userId="e2eaa8ed730f0d53" providerId="LiveId" clId="{A586ECF2-2B56-4DED-BEF6-F0788754DC8C}" dt="2024-10-19T12:39:15.601" v="947" actId="1076"/>
          <ac:picMkLst>
            <pc:docMk/>
            <pc:sldMk cId="1966863253" sldId="278"/>
            <ac:picMk id="6" creationId="{216C6F29-ADE0-2A42-86A0-810F7FCB4A0D}"/>
          </ac:picMkLst>
        </pc:picChg>
      </pc:sldChg>
      <pc:sldChg chg="modSp new del mod">
        <pc:chgData name="Shazidul Alam" userId="e2eaa8ed730f0d53" providerId="LiveId" clId="{A586ECF2-2B56-4DED-BEF6-F0788754DC8C}" dt="2024-10-19T12:31:24.550" v="804" actId="680"/>
        <pc:sldMkLst>
          <pc:docMk/>
          <pc:sldMk cId="1130707564" sldId="279"/>
        </pc:sldMkLst>
        <pc:spChg chg="mod">
          <ac:chgData name="Shazidul Alam" userId="e2eaa8ed730f0d53" providerId="LiveId" clId="{A586ECF2-2B56-4DED-BEF6-F0788754DC8C}" dt="2024-10-19T12:31:24.071" v="803" actId="1076"/>
          <ac:spMkLst>
            <pc:docMk/>
            <pc:sldMk cId="1130707564" sldId="279"/>
            <ac:spMk id="2" creationId="{84A63BAD-456A-A8BA-31B5-9D4CE1BA759B}"/>
          </ac:spMkLst>
        </pc:spChg>
      </pc:sldChg>
      <pc:sldChg chg="addSp delSp modSp add del mod">
        <pc:chgData name="Shazidul Alam" userId="e2eaa8ed730f0d53" providerId="LiveId" clId="{A586ECF2-2B56-4DED-BEF6-F0788754DC8C}" dt="2024-10-26T18:59:17.959" v="1465" actId="20577"/>
        <pc:sldMkLst>
          <pc:docMk/>
          <pc:sldMk cId="3420628231" sldId="279"/>
        </pc:sldMkLst>
        <pc:spChg chg="add mod">
          <ac:chgData name="Shazidul Alam" userId="e2eaa8ed730f0d53" providerId="LiveId" clId="{A586ECF2-2B56-4DED-BEF6-F0788754DC8C}" dt="2024-10-19T12:32:24.301" v="836" actId="14100"/>
          <ac:spMkLst>
            <pc:docMk/>
            <pc:sldMk cId="3420628231" sldId="279"/>
            <ac:spMk id="2" creationId="{0C41493B-D997-8BA2-353D-9079DD90E92F}"/>
          </ac:spMkLst>
        </pc:spChg>
        <pc:spChg chg="add mod">
          <ac:chgData name="Shazidul Alam" userId="e2eaa8ed730f0d53" providerId="LiveId" clId="{A586ECF2-2B56-4DED-BEF6-F0788754DC8C}" dt="2024-10-19T12:32:53.149" v="852" actId="1076"/>
          <ac:spMkLst>
            <pc:docMk/>
            <pc:sldMk cId="3420628231" sldId="279"/>
            <ac:spMk id="3" creationId="{E47BCE48-5A60-6CE4-1121-B3A411EF4FFE}"/>
          </ac:spMkLst>
        </pc:spChg>
        <pc:spChg chg="del mod">
          <ac:chgData name="Shazidul Alam" userId="e2eaa8ed730f0d53" providerId="LiveId" clId="{A586ECF2-2B56-4DED-BEF6-F0788754DC8C}" dt="2024-10-19T12:32:06.813" v="824" actId="478"/>
          <ac:spMkLst>
            <pc:docMk/>
            <pc:sldMk cId="3420628231" sldId="279"/>
            <ac:spMk id="4" creationId="{16A8C247-DF22-5AA4-6F3F-6CDD09D89920}"/>
          </ac:spMkLst>
        </pc:spChg>
        <pc:spChg chg="add mod">
          <ac:chgData name="Shazidul Alam" userId="e2eaa8ed730f0d53" providerId="LiveId" clId="{A586ECF2-2B56-4DED-BEF6-F0788754DC8C}" dt="2024-10-26T18:59:17.959" v="1465" actId="20577"/>
          <ac:spMkLst>
            <pc:docMk/>
            <pc:sldMk cId="3420628231" sldId="279"/>
            <ac:spMk id="4" creationId="{6DD26E90-8684-60D5-CB15-179BDDD041EE}"/>
          </ac:spMkLst>
        </pc:spChg>
        <pc:spChg chg="mod">
          <ac:chgData name="Shazidul Alam" userId="e2eaa8ed730f0d53" providerId="LiveId" clId="{A586ECF2-2B56-4DED-BEF6-F0788754DC8C}" dt="2024-10-19T12:31:43.886" v="822" actId="20577"/>
          <ac:spMkLst>
            <pc:docMk/>
            <pc:sldMk cId="3420628231" sldId="279"/>
            <ac:spMk id="739" creationId="{00000000-0000-0000-0000-000000000000}"/>
          </ac:spMkLst>
        </pc:spChg>
      </pc:sldChg>
      <pc:sldChg chg="new del">
        <pc:chgData name="Shazidul Alam" userId="e2eaa8ed730f0d53" providerId="LiveId" clId="{A586ECF2-2B56-4DED-BEF6-F0788754DC8C}" dt="2024-10-19T12:33:05.596" v="854" actId="680"/>
        <pc:sldMkLst>
          <pc:docMk/>
          <pc:sldMk cId="2753998172" sldId="280"/>
        </pc:sldMkLst>
      </pc:sldChg>
      <pc:sldChg chg="addSp modSp add del mod">
        <pc:chgData name="Shazidul Alam" userId="e2eaa8ed730f0d53" providerId="LiveId" clId="{A586ECF2-2B56-4DED-BEF6-F0788754DC8C}" dt="2024-10-26T18:59:23.588" v="1467" actId="20577"/>
        <pc:sldMkLst>
          <pc:docMk/>
          <pc:sldMk cId="3014085281" sldId="280"/>
        </pc:sldMkLst>
        <pc:spChg chg="mod">
          <ac:chgData name="Shazidul Alam" userId="e2eaa8ed730f0d53" providerId="LiveId" clId="{A586ECF2-2B56-4DED-BEF6-F0788754DC8C}" dt="2024-10-19T13:03:36.645" v="1425" actId="1076"/>
          <ac:spMkLst>
            <pc:docMk/>
            <pc:sldMk cId="3014085281" sldId="280"/>
            <ac:spMk id="2" creationId="{0C41493B-D997-8BA2-353D-9079DD90E92F}"/>
          </ac:spMkLst>
        </pc:spChg>
        <pc:spChg chg="mod">
          <ac:chgData name="Shazidul Alam" userId="e2eaa8ed730f0d53" providerId="LiveId" clId="{A586ECF2-2B56-4DED-BEF6-F0788754DC8C}" dt="2024-10-19T13:03:31.917" v="1424" actId="1076"/>
          <ac:spMkLst>
            <pc:docMk/>
            <pc:sldMk cId="3014085281" sldId="280"/>
            <ac:spMk id="3" creationId="{E47BCE48-5A60-6CE4-1121-B3A411EF4FFE}"/>
          </ac:spMkLst>
        </pc:spChg>
        <pc:spChg chg="add mod">
          <ac:chgData name="Shazidul Alam" userId="e2eaa8ed730f0d53" providerId="LiveId" clId="{A586ECF2-2B56-4DED-BEF6-F0788754DC8C}" dt="2024-10-19T13:03:22.509" v="1422" actId="1076"/>
          <ac:spMkLst>
            <pc:docMk/>
            <pc:sldMk cId="3014085281" sldId="280"/>
            <ac:spMk id="4" creationId="{539F411D-8012-2C69-A2CD-9B68065BFFEE}"/>
          </ac:spMkLst>
        </pc:spChg>
        <pc:spChg chg="add mod">
          <ac:chgData name="Shazidul Alam" userId="e2eaa8ed730f0d53" providerId="LiveId" clId="{A586ECF2-2B56-4DED-BEF6-F0788754DC8C}" dt="2024-10-26T18:59:23.588" v="1467" actId="20577"/>
          <ac:spMkLst>
            <pc:docMk/>
            <pc:sldMk cId="3014085281" sldId="280"/>
            <ac:spMk id="5" creationId="{13BE79ED-5C80-E7C1-E9AE-AA4091FE9BD2}"/>
          </ac:spMkLst>
        </pc:spChg>
        <pc:spChg chg="mod">
          <ac:chgData name="Shazidul Alam" userId="e2eaa8ed730f0d53" providerId="LiveId" clId="{A586ECF2-2B56-4DED-BEF6-F0788754DC8C}" dt="2024-10-19T12:33:27.262" v="857" actId="20577"/>
          <ac:spMkLst>
            <pc:docMk/>
            <pc:sldMk cId="3014085281" sldId="280"/>
            <ac:spMk id="739" creationId="{00000000-0000-0000-0000-000000000000}"/>
          </ac:spMkLst>
        </pc:spChg>
      </pc:sldChg>
      <pc:sldChg chg="addSp modSp del mod">
        <pc:chgData name="Shazidul Alam" userId="e2eaa8ed730f0d53" providerId="LiveId" clId="{A586ECF2-2B56-4DED-BEF6-F0788754DC8C}" dt="2024-10-26T18:59:56.294" v="1495" actId="20577"/>
        <pc:sldMkLst>
          <pc:docMk/>
          <pc:sldMk cId="1272158993" sldId="281"/>
        </pc:sldMkLst>
        <pc:spChg chg="mod">
          <ac:chgData name="Shazidul Alam" userId="e2eaa8ed730f0d53" providerId="LiveId" clId="{A586ECF2-2B56-4DED-BEF6-F0788754DC8C}" dt="2024-10-19T12:42:05.525" v="955" actId="1076"/>
          <ac:spMkLst>
            <pc:docMk/>
            <pc:sldMk cId="1272158993" sldId="281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2:58:19.463" v="1329" actId="2711"/>
          <ac:spMkLst>
            <pc:docMk/>
            <pc:sldMk cId="1272158993" sldId="281"/>
            <ac:spMk id="3" creationId="{CCD240C4-EECF-A6DB-5552-0AB761931EC4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4" creationId="{6161CDBC-2B91-5468-9EA1-61B53CB3FD1C}"/>
          </ac:spMkLst>
        </pc:spChg>
        <pc:spChg chg="add mod">
          <ac:chgData name="Shazidul Alam" userId="e2eaa8ed730f0d53" providerId="LiveId" clId="{A586ECF2-2B56-4DED-BEF6-F0788754DC8C}" dt="2024-10-26T18:59:56.294" v="1495" actId="20577"/>
          <ac:spMkLst>
            <pc:docMk/>
            <pc:sldMk cId="1272158993" sldId="281"/>
            <ac:spMk id="4" creationId="{945B6E84-D2FF-5138-E5DD-B11D6F202EBB}"/>
          </ac:spMkLst>
        </pc:spChg>
        <pc:spChg chg="del">
          <ac:chgData name="Shazidul Alam" userId="e2eaa8ed730f0d53" providerId="LiveId" clId="{A586ECF2-2B56-4DED-BEF6-F0788754DC8C}" dt="2024-10-19T12:42:12.077" v="958" actId="478"/>
          <ac:spMkLst>
            <pc:docMk/>
            <pc:sldMk cId="1272158993" sldId="281"/>
            <ac:spMk id="5" creationId="{A383CB0E-396F-0B9D-2A3C-3EF6DFB4D913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6" creationId="{6A662BFC-36F8-9AA2-8EDB-172701EA8A7C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7" creationId="{022DDB76-AB9B-B6B9-A3B3-3061095A2BFA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8" creationId="{850E88C2-AA26-3066-8EF3-79A96B709F64}"/>
          </ac:spMkLst>
        </pc:spChg>
        <pc:spChg chg="del">
          <ac:chgData name="Shazidul Alam" userId="e2eaa8ed730f0d53" providerId="LiveId" clId="{A586ECF2-2B56-4DED-BEF6-F0788754DC8C}" dt="2024-10-19T12:42:14.789" v="959" actId="478"/>
          <ac:spMkLst>
            <pc:docMk/>
            <pc:sldMk cId="1272158993" sldId="281"/>
            <ac:spMk id="9" creationId="{11A65705-28AF-F255-E6B1-C3E88814E7EA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10" creationId="{17900988-6581-3190-4D26-F791104391AD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11" creationId="{5013EA4B-5ABB-0956-5EB5-2A9966F05BC6}"/>
          </ac:spMkLst>
        </pc:spChg>
        <pc:spChg chg="del">
          <ac:chgData name="Shazidul Alam" userId="e2eaa8ed730f0d53" providerId="LiveId" clId="{A586ECF2-2B56-4DED-BEF6-F0788754DC8C}" dt="2024-10-19T12:42:10.686" v="957" actId="478"/>
          <ac:spMkLst>
            <pc:docMk/>
            <pc:sldMk cId="1272158993" sldId="281"/>
            <ac:spMk id="12" creationId="{C36D3F78-4FB6-D132-1EBE-B2A1F9089CA3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13" creationId="{65B01C6C-4D8E-9091-D286-5B1DEBF804A0}"/>
          </ac:spMkLst>
        </pc:spChg>
        <pc:spChg chg="del">
          <ac:chgData name="Shazidul Alam" userId="e2eaa8ed730f0d53" providerId="LiveId" clId="{A586ECF2-2B56-4DED-BEF6-F0788754DC8C}" dt="2024-10-19T12:42:08.814" v="956" actId="478"/>
          <ac:spMkLst>
            <pc:docMk/>
            <pc:sldMk cId="1272158993" sldId="281"/>
            <ac:spMk id="14" creationId="{67A33FC4-2236-9481-0576-A34502B51F15}"/>
          </ac:spMkLst>
        </pc:spChg>
      </pc:sldChg>
      <pc:sldChg chg="addSp modSp add del mod">
        <pc:chgData name="Shazidul Alam" userId="e2eaa8ed730f0d53" providerId="LiveId" clId="{A586ECF2-2B56-4DED-BEF6-F0788754DC8C}" dt="2024-10-26T19:00:00.428" v="1499" actId="20577"/>
        <pc:sldMkLst>
          <pc:docMk/>
          <pc:sldMk cId="1000308624" sldId="282"/>
        </pc:sldMkLst>
        <pc:spChg chg="mod">
          <ac:chgData name="Shazidul Alam" userId="e2eaa8ed730f0d53" providerId="LiveId" clId="{A586ECF2-2B56-4DED-BEF6-F0788754DC8C}" dt="2024-10-19T12:44:55.378" v="993"/>
          <ac:spMkLst>
            <pc:docMk/>
            <pc:sldMk cId="1000308624" sldId="282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2:58:43.701" v="1346" actId="20577"/>
          <ac:spMkLst>
            <pc:docMk/>
            <pc:sldMk cId="1000308624" sldId="282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00.428" v="1499" actId="20577"/>
          <ac:spMkLst>
            <pc:docMk/>
            <pc:sldMk cId="1000308624" sldId="282"/>
            <ac:spMk id="4" creationId="{A06867FE-C372-1AB1-F0E2-35FB5B0ED77D}"/>
          </ac:spMkLst>
        </pc:spChg>
      </pc:sldChg>
      <pc:sldChg chg="addSp modSp add del mod">
        <pc:chgData name="Shazidul Alam" userId="e2eaa8ed730f0d53" providerId="LiveId" clId="{A586ECF2-2B56-4DED-BEF6-F0788754DC8C}" dt="2024-10-26T19:00:04.571" v="1503" actId="20577"/>
        <pc:sldMkLst>
          <pc:docMk/>
          <pc:sldMk cId="1813532617" sldId="283"/>
        </pc:sldMkLst>
        <pc:spChg chg="mod">
          <ac:chgData name="Shazidul Alam" userId="e2eaa8ed730f0d53" providerId="LiveId" clId="{A586ECF2-2B56-4DED-BEF6-F0788754DC8C}" dt="2024-10-19T12:48:58.005" v="1064" actId="20577"/>
          <ac:spMkLst>
            <pc:docMk/>
            <pc:sldMk cId="1813532617" sldId="283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2:58:07.198" v="1328" actId="20577"/>
          <ac:spMkLst>
            <pc:docMk/>
            <pc:sldMk cId="1813532617" sldId="283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04.571" v="1503" actId="20577"/>
          <ac:spMkLst>
            <pc:docMk/>
            <pc:sldMk cId="1813532617" sldId="283"/>
            <ac:spMk id="4" creationId="{8BCFB858-7D71-5AA2-60A0-D25A59FA1A8C}"/>
          </ac:spMkLst>
        </pc:spChg>
      </pc:sldChg>
      <pc:sldChg chg="addSp modSp add del mod">
        <pc:chgData name="Shazidul Alam" userId="e2eaa8ed730f0d53" providerId="LiveId" clId="{A586ECF2-2B56-4DED-BEF6-F0788754DC8C}" dt="2024-10-26T19:00:08.183" v="1507" actId="20577"/>
        <pc:sldMkLst>
          <pc:docMk/>
          <pc:sldMk cId="254675027" sldId="284"/>
        </pc:sldMkLst>
        <pc:spChg chg="mod">
          <ac:chgData name="Shazidul Alam" userId="e2eaa8ed730f0d53" providerId="LiveId" clId="{A586ECF2-2B56-4DED-BEF6-F0788754DC8C}" dt="2024-10-19T12:51:57.765" v="1150" actId="20577"/>
          <ac:spMkLst>
            <pc:docMk/>
            <pc:sldMk cId="254675027" sldId="284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2:57:47.736" v="1313" actId="2711"/>
          <ac:spMkLst>
            <pc:docMk/>
            <pc:sldMk cId="254675027" sldId="284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08.183" v="1507" actId="20577"/>
          <ac:spMkLst>
            <pc:docMk/>
            <pc:sldMk cId="254675027" sldId="284"/>
            <ac:spMk id="4" creationId="{8FF7BAC6-59D3-0F00-02B2-2AC3F641FFD6}"/>
          </ac:spMkLst>
        </pc:spChg>
      </pc:sldChg>
      <pc:sldChg chg="addSp modSp add del mod">
        <pc:chgData name="Shazidul Alam" userId="e2eaa8ed730f0d53" providerId="LiveId" clId="{A586ECF2-2B56-4DED-BEF6-F0788754DC8C}" dt="2024-10-26T19:00:16.817" v="1511" actId="20577"/>
        <pc:sldMkLst>
          <pc:docMk/>
          <pc:sldMk cId="3642896384" sldId="285"/>
        </pc:sldMkLst>
        <pc:spChg chg="mod">
          <ac:chgData name="Shazidul Alam" userId="e2eaa8ed730f0d53" providerId="LiveId" clId="{A586ECF2-2B56-4DED-BEF6-F0788754DC8C}" dt="2024-10-19T12:51:43.158" v="1136" actId="20577"/>
          <ac:spMkLst>
            <pc:docMk/>
            <pc:sldMk cId="3642896384" sldId="285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2:57:37.839" v="1312" actId="2711"/>
          <ac:spMkLst>
            <pc:docMk/>
            <pc:sldMk cId="3642896384" sldId="285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16.817" v="1511" actId="20577"/>
          <ac:spMkLst>
            <pc:docMk/>
            <pc:sldMk cId="3642896384" sldId="285"/>
            <ac:spMk id="4" creationId="{E6E48C9B-93D4-7081-D32C-1BFDE6DFA6A1}"/>
          </ac:spMkLst>
        </pc:spChg>
      </pc:sldChg>
      <pc:sldChg chg="addSp modSp add del mod">
        <pc:chgData name="Shazidul Alam" userId="e2eaa8ed730f0d53" providerId="LiveId" clId="{A586ECF2-2B56-4DED-BEF6-F0788754DC8C}" dt="2024-10-26T19:00:21.358" v="1515" actId="20577"/>
        <pc:sldMkLst>
          <pc:docMk/>
          <pc:sldMk cId="2525578527" sldId="286"/>
        </pc:sldMkLst>
        <pc:spChg chg="mod">
          <ac:chgData name="Shazidul Alam" userId="e2eaa8ed730f0d53" providerId="LiveId" clId="{A586ECF2-2B56-4DED-BEF6-F0788754DC8C}" dt="2024-10-19T12:56:01.871" v="1234" actId="14100"/>
          <ac:spMkLst>
            <pc:docMk/>
            <pc:sldMk cId="2525578527" sldId="286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2:57:28.845" v="1311" actId="6549"/>
          <ac:spMkLst>
            <pc:docMk/>
            <pc:sldMk cId="2525578527" sldId="286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21.358" v="1515" actId="20577"/>
          <ac:spMkLst>
            <pc:docMk/>
            <pc:sldMk cId="2525578527" sldId="286"/>
            <ac:spMk id="4" creationId="{EE981522-DD8E-D9D3-30A2-C7A9B2246904}"/>
          </ac:spMkLst>
        </pc:spChg>
      </pc:sldChg>
      <pc:sldChg chg="new del">
        <pc:chgData name="Shazidul Alam" userId="e2eaa8ed730f0d53" providerId="LiveId" clId="{A586ECF2-2B56-4DED-BEF6-F0788754DC8C}" dt="2024-10-19T12:55:26.803" v="1229" actId="680"/>
        <pc:sldMkLst>
          <pc:docMk/>
          <pc:sldMk cId="3542020414" sldId="286"/>
        </pc:sldMkLst>
      </pc:sldChg>
      <pc:sldChg chg="new del">
        <pc:chgData name="Shazidul Alam" userId="e2eaa8ed730f0d53" providerId="LiveId" clId="{A586ECF2-2B56-4DED-BEF6-F0788754DC8C}" dt="2024-10-19T12:55:36.976" v="1231" actId="47"/>
        <pc:sldMkLst>
          <pc:docMk/>
          <pc:sldMk cId="3873042677" sldId="286"/>
        </pc:sldMkLst>
      </pc:sldChg>
      <pc:sldChg chg="addSp modSp add del mod">
        <pc:chgData name="Shazidul Alam" userId="e2eaa8ed730f0d53" providerId="LiveId" clId="{A586ECF2-2B56-4DED-BEF6-F0788754DC8C}" dt="2024-10-26T19:00:24.985" v="1519" actId="20577"/>
        <pc:sldMkLst>
          <pc:docMk/>
          <pc:sldMk cId="4041900563" sldId="287"/>
        </pc:sldMkLst>
        <pc:spChg chg="mod">
          <ac:chgData name="Shazidul Alam" userId="e2eaa8ed730f0d53" providerId="LiveId" clId="{A586ECF2-2B56-4DED-BEF6-F0788754DC8C}" dt="2024-10-19T13:00:50.789" v="1357" actId="20577"/>
          <ac:spMkLst>
            <pc:docMk/>
            <pc:sldMk cId="4041900563" sldId="287"/>
            <ac:spMk id="2" creationId="{DABC61BE-49CB-DCE8-D1FA-C686D91C52D1}"/>
          </ac:spMkLst>
        </pc:spChg>
        <pc:spChg chg="mod">
          <ac:chgData name="Shazidul Alam" userId="e2eaa8ed730f0d53" providerId="LiveId" clId="{A586ECF2-2B56-4DED-BEF6-F0788754DC8C}" dt="2024-10-19T13:01:11.949" v="1367" actId="14100"/>
          <ac:spMkLst>
            <pc:docMk/>
            <pc:sldMk cId="4041900563" sldId="287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24.985" v="1519" actId="20577"/>
          <ac:spMkLst>
            <pc:docMk/>
            <pc:sldMk cId="4041900563" sldId="287"/>
            <ac:spMk id="4" creationId="{F394F83F-B34F-A332-A802-4C3B4B5A8B9C}"/>
          </ac:spMkLst>
        </pc:spChg>
      </pc:sldChg>
      <pc:sldChg chg="addSp delSp modSp add del mod">
        <pc:chgData name="Shazidul Alam" userId="e2eaa8ed730f0d53" providerId="LiveId" clId="{A586ECF2-2B56-4DED-BEF6-F0788754DC8C}" dt="2024-10-26T19:00:29.352" v="1523" actId="20577"/>
        <pc:sldMkLst>
          <pc:docMk/>
          <pc:sldMk cId="2394246354" sldId="288"/>
        </pc:sldMkLst>
        <pc:spChg chg="mod">
          <ac:chgData name="Shazidul Alam" userId="e2eaa8ed730f0d53" providerId="LiveId" clId="{A586ECF2-2B56-4DED-BEF6-F0788754DC8C}" dt="2024-10-19T13:02:29.022" v="1404" actId="1076"/>
          <ac:spMkLst>
            <pc:docMk/>
            <pc:sldMk cId="2394246354" sldId="288"/>
            <ac:spMk id="2" creationId="{DABC61BE-49CB-DCE8-D1FA-C686D91C52D1}"/>
          </ac:spMkLst>
        </pc:spChg>
        <pc:spChg chg="del">
          <ac:chgData name="Shazidul Alam" userId="e2eaa8ed730f0d53" providerId="LiveId" clId="{A586ECF2-2B56-4DED-BEF6-F0788754DC8C}" dt="2024-10-19T13:01:38.607" v="1371" actId="478"/>
          <ac:spMkLst>
            <pc:docMk/>
            <pc:sldMk cId="2394246354" sldId="288"/>
            <ac:spMk id="3" creationId="{CCD240C4-EECF-A6DB-5552-0AB761931EC4}"/>
          </ac:spMkLst>
        </pc:spChg>
        <pc:spChg chg="add mod">
          <ac:chgData name="Shazidul Alam" userId="e2eaa8ed730f0d53" providerId="LiveId" clId="{A586ECF2-2B56-4DED-BEF6-F0788754DC8C}" dt="2024-10-26T19:00:29.352" v="1523" actId="20577"/>
          <ac:spMkLst>
            <pc:docMk/>
            <pc:sldMk cId="2394246354" sldId="288"/>
            <ac:spMk id="3" creationId="{D1220DD9-7FFC-0B88-F30D-E6B5AF32B750}"/>
          </ac:spMkLst>
        </pc:spChg>
        <pc:spChg chg="add del mod">
          <ac:chgData name="Shazidul Alam" userId="e2eaa8ed730f0d53" providerId="LiveId" clId="{A586ECF2-2B56-4DED-BEF6-F0788754DC8C}" dt="2024-10-19T13:01:40.025" v="1372" actId="478"/>
          <ac:spMkLst>
            <pc:docMk/>
            <pc:sldMk cId="2394246354" sldId="288"/>
            <ac:spMk id="5" creationId="{5CC56783-E0AE-70B4-46FD-6FEF355EFF60}"/>
          </ac:spMkLst>
        </pc:spChg>
      </pc:sldChg>
      <pc:sldChg chg="new del">
        <pc:chgData name="Shazidul Alam" userId="e2eaa8ed730f0d53" providerId="LiveId" clId="{A586ECF2-2B56-4DED-BEF6-F0788754DC8C}" dt="2024-10-19T13:01:25.950" v="1369" actId="47"/>
        <pc:sldMkLst>
          <pc:docMk/>
          <pc:sldMk cId="3833806717" sldId="288"/>
        </pc:sldMkLst>
      </pc:sldChg>
      <pc:sldChg chg="del">
        <pc:chgData name="Shazidul Alam" userId="e2eaa8ed730f0d53" providerId="LiveId" clId="{A586ECF2-2B56-4DED-BEF6-F0788754DC8C}" dt="2024-10-19T07:15:09.546" v="260" actId="47"/>
        <pc:sldMkLst>
          <pc:docMk/>
          <pc:sldMk cId="0" sldId="289"/>
        </pc:sldMkLst>
      </pc:sldChg>
      <pc:sldChg chg="del">
        <pc:chgData name="Shazidul Alam" userId="e2eaa8ed730f0d53" providerId="LiveId" clId="{A586ECF2-2B56-4DED-BEF6-F0788754DC8C}" dt="2024-10-19T07:15:09.344" v="259" actId="47"/>
        <pc:sldMkLst>
          <pc:docMk/>
          <pc:sldMk cId="0" sldId="290"/>
        </pc:sldMkLst>
      </pc:sldChg>
      <pc:sldChg chg="del">
        <pc:chgData name="Shazidul Alam" userId="e2eaa8ed730f0d53" providerId="LiveId" clId="{A586ECF2-2B56-4DED-BEF6-F0788754DC8C}" dt="2024-10-19T07:15:09.129" v="258" actId="47"/>
        <pc:sldMkLst>
          <pc:docMk/>
          <pc:sldMk cId="0" sldId="291"/>
        </pc:sldMkLst>
      </pc:sldChg>
      <pc:sldChg chg="del">
        <pc:chgData name="Shazidul Alam" userId="e2eaa8ed730f0d53" providerId="LiveId" clId="{A586ECF2-2B56-4DED-BEF6-F0788754DC8C}" dt="2024-10-19T07:15:08.927" v="257" actId="47"/>
        <pc:sldMkLst>
          <pc:docMk/>
          <pc:sldMk cId="0" sldId="292"/>
        </pc:sldMkLst>
      </pc:sldChg>
      <pc:sldChg chg="del">
        <pc:chgData name="Shazidul Alam" userId="e2eaa8ed730f0d53" providerId="LiveId" clId="{A586ECF2-2B56-4DED-BEF6-F0788754DC8C}" dt="2024-10-19T07:15:08.654" v="256" actId="47"/>
        <pc:sldMkLst>
          <pc:docMk/>
          <pc:sldMk cId="0" sldId="293"/>
        </pc:sldMkLst>
      </pc:sldChg>
      <pc:sldChg chg="del">
        <pc:chgData name="Shazidul Alam" userId="e2eaa8ed730f0d53" providerId="LiveId" clId="{A586ECF2-2B56-4DED-BEF6-F0788754DC8C}" dt="2024-10-19T07:15:08.361" v="255" actId="47"/>
        <pc:sldMkLst>
          <pc:docMk/>
          <pc:sldMk cId="0" sldId="294"/>
        </pc:sldMkLst>
      </pc:sldChg>
      <pc:sldChg chg="del">
        <pc:chgData name="Shazidul Alam" userId="e2eaa8ed730f0d53" providerId="LiveId" clId="{A586ECF2-2B56-4DED-BEF6-F0788754DC8C}" dt="2024-10-19T07:15:07.730" v="254" actId="47"/>
        <pc:sldMkLst>
          <pc:docMk/>
          <pc:sldMk cId="0" sldId="295"/>
        </pc:sldMkLst>
      </pc:sldChg>
      <pc:sldChg chg="del">
        <pc:chgData name="Shazidul Alam" userId="e2eaa8ed730f0d53" providerId="LiveId" clId="{A586ECF2-2B56-4DED-BEF6-F0788754DC8C}" dt="2024-10-19T07:15:07.008" v="253" actId="47"/>
        <pc:sldMkLst>
          <pc:docMk/>
          <pc:sldMk cId="0" sldId="296"/>
        </pc:sldMkLst>
      </pc:sldChg>
      <pc:sldMasterChg chg="delSldLayout">
        <pc:chgData name="Shazidul Alam" userId="e2eaa8ed730f0d53" providerId="LiveId" clId="{A586ECF2-2B56-4DED-BEF6-F0788754DC8C}" dt="2024-10-19T13:02:41.335" v="1416" actId="47"/>
        <pc:sldMasterMkLst>
          <pc:docMk/>
          <pc:sldMasterMk cId="0" sldId="2147483673"/>
        </pc:sldMasterMkLst>
        <pc:sldLayoutChg chg="del">
          <pc:chgData name="Shazidul Alam" userId="e2eaa8ed730f0d53" providerId="LiveId" clId="{A586ECF2-2B56-4DED-BEF6-F0788754DC8C}" dt="2024-10-19T13:02:40.707" v="1415" actId="47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Shazidul Alam" userId="e2eaa8ed730f0d53" providerId="LiveId" clId="{A586ECF2-2B56-4DED-BEF6-F0788754DC8C}" dt="2024-10-19T13:02:41.335" v="1416" actId="47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Shazidul Alam" userId="e2eaa8ed730f0d53" providerId="LiveId" clId="{A586ECF2-2B56-4DED-BEF6-F0788754DC8C}" dt="2024-10-19T07:15:24.118" v="272" actId="47"/>
          <pc:sldLayoutMkLst>
            <pc:docMk/>
            <pc:sldMasterMk cId="0" sldId="2147483673"/>
            <pc:sldLayoutMk cId="0" sldId="2147483660"/>
          </pc:sldLayoutMkLst>
        </pc:sldLayoutChg>
        <pc:sldLayoutChg chg="del">
          <pc:chgData name="Shazidul Alam" userId="e2eaa8ed730f0d53" providerId="LiveId" clId="{A586ECF2-2B56-4DED-BEF6-F0788754DC8C}" dt="2024-10-19T07:15:17.301" v="271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Shazidul Alam" userId="e2eaa8ed730f0d53" providerId="LiveId" clId="{A586ECF2-2B56-4DED-BEF6-F0788754DC8C}" dt="2024-10-19T13:02:32.673" v="1405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Shazidul Alam" userId="e2eaa8ed730f0d53" providerId="LiveId" clId="{A586ECF2-2B56-4DED-BEF6-F0788754DC8C}" dt="2024-10-19T13:02:40.172" v="1414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Shazidul Alam" userId="e2eaa8ed730f0d53" providerId="LiveId" clId="{A586ECF2-2B56-4DED-BEF6-F0788754DC8C}" dt="2024-10-19T13:02:39.650" v="1413" actId="47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Shazidul Alam" userId="e2eaa8ed730f0d53" providerId="LiveId" clId="{A586ECF2-2B56-4DED-BEF6-F0788754DC8C}" dt="2024-10-19T13:02:36.979" v="1407" actId="47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Shazidul Alam" userId="e2eaa8ed730f0d53" providerId="LiveId" clId="{A586ECF2-2B56-4DED-BEF6-F0788754DC8C}" dt="2024-10-19T07:15:12.781" v="270" actId="47"/>
        <pc:sldMasterMkLst>
          <pc:docMk/>
          <pc:sldMasterMk cId="0" sldId="2147483674"/>
        </pc:sldMasterMkLst>
        <pc:sldLayoutChg chg="del">
          <pc:chgData name="Shazidul Alam" userId="e2eaa8ed730f0d53" providerId="LiveId" clId="{A586ECF2-2B56-4DED-BEF6-F0788754DC8C}" dt="2024-10-19T07:15:11.212" v="265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Shazidul Alam" userId="e2eaa8ed730f0d53" providerId="LiveId" clId="{A586ECF2-2B56-4DED-BEF6-F0788754DC8C}" dt="2024-10-19T07:15:12.781" v="270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36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377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10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34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31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26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0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89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54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59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037732" y="991272"/>
            <a:ext cx="4384800" cy="1202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GPUs vs. CPUs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037732" y="2196707"/>
            <a:ext cx="5739699" cy="2336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Mondira Chakraborty (Lecturer-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Shazidul Alam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   : CSE-19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: 0692220005101009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Computer Architecture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58027" y="1157719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B3298F1-F780-7408-D236-64D95B5C3B64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864379" y="300645"/>
            <a:ext cx="7704000" cy="7701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Components Breakdown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E8358CC-7656-D2B3-922A-D50DB155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55" y="1070810"/>
            <a:ext cx="6015790" cy="37020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E4FA6-9059-B7E6-16B6-5BDA81D7911A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829182" y="437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CPU Instruction Execution</a:t>
            </a:r>
            <a:endParaRPr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BAA4DB3-386E-FE82-7F5F-5D7EA891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749" y="1010600"/>
            <a:ext cx="4420502" cy="3553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37F140-4B25-2759-9BBE-2B4DE4055296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829182" y="437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GPU Instruction Execution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509FB-1F0C-A111-72A8-3FAF5749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28965"/>
            <a:ext cx="7704000" cy="3414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DA2B8-3D9D-DB75-4DB6-BB364D5271BA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2932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815499" y="93503"/>
            <a:ext cx="76836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Consumption: CPUs vs. GPUs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C6F29-ADE0-2A42-86A0-810F7FCB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36" y="672181"/>
            <a:ext cx="3767328" cy="44583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9645DC-1B4D-17E6-A258-BD5A4EDDACF7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96686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189"/>
            <a:ext cx="7704000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 Different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22" y="1531162"/>
            <a:ext cx="7467755" cy="325114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CPUs shine:  General tasks.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GPUs shine:  Best for graphics tasks.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B6E84-D2FF-5138-E5DD-B11D6F202EBB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72158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189"/>
            <a:ext cx="7704000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and Memory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585" y="1531162"/>
            <a:ext cx="7704000" cy="325114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:  Uses a cache system to access data 	    	   	    quickly.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:  Handles large amounts of data at once, 	   	    important for graphics and video.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867FE-C372-1AB1-F0E2-35FB5B0ED77D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0030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189"/>
            <a:ext cx="7704000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and GPU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337" y="1305427"/>
            <a:ext cx="8424000" cy="3838073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: Adding more cores improves performance, 		   but to a limit.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: Designed for massive performance base tasks 		   with many cores working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FB858-7D71-5AA2-60A0-D25A59FA1A8C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1353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189"/>
            <a:ext cx="7704000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CPU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419726"/>
            <a:ext cx="8424000" cy="3362585"/>
          </a:xfrm>
        </p:spPr>
        <p:txBody>
          <a:bodyPr/>
          <a:lstStyle/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operating systems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the internet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programs and office tasks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7BAC6-59D3-0F00-02B2-2AC3F641FFD6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5467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1189"/>
            <a:ext cx="7704000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611" y="1323474"/>
            <a:ext cx="7810389" cy="3296652"/>
          </a:xfrm>
        </p:spPr>
        <p:txBody>
          <a:bodyPr/>
          <a:lstStyle/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games and rendering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marL="609600" indent="-45720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design and animation</a:t>
            </a:r>
          </a:p>
          <a:p>
            <a:r>
              <a:rPr lang="en-US" sz="2800" dirty="0"/>
              <a:t>		  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48C9B-93D4-7081-D32C-1BFDE6DFA6A1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642896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61189"/>
            <a:ext cx="8123211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CPU and GPU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137" y="1846848"/>
            <a:ext cx="7810389" cy="3296652"/>
          </a:xfrm>
        </p:spPr>
        <p:txBody>
          <a:bodyPr/>
          <a:lstStyle/>
          <a:p>
            <a:pPr marL="152400" indent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Trends: More cores and better power 				   efficiency.</a:t>
            </a:r>
          </a:p>
          <a:p>
            <a:pPr marL="152400" indent="0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Trends: Improving AI, better for deep 			   learning.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81522-DD8E-D9D3-30A2-C7A9B2246904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52557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499954" y="-601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THIS TEMPLATE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41B3-E02F-DA4B-756F-2C2B405E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1864" y="752679"/>
            <a:ext cx="4351954" cy="4223970"/>
          </a:xfrm>
        </p:spPr>
        <p:txBody>
          <a:bodyPr/>
          <a:lstStyle/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Title Page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Contents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What are CPUs and GPUs?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CPU Structure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GPU Structure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CPU Vendors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Gpu Vendors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Key Differences Between CPUs and GPUs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CPU Components Breakdown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GPU Components Breakdown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CPU Instruction Execution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4D94EBB-00D0-9597-4232-96FDD5F650EB}"/>
              </a:ext>
            </a:extLst>
          </p:cNvPr>
          <p:cNvSpPr txBox="1">
            <a:spLocks/>
          </p:cNvSpPr>
          <p:nvPr/>
        </p:nvSpPr>
        <p:spPr>
          <a:xfrm>
            <a:off x="4411814" y="752679"/>
            <a:ext cx="4732186" cy="420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GPU Instruction Execution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Power Consumption: CPUs vs. GPUs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Performance in Different Applications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Cache and Memory Management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Scalability and Efficiency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Use Cases of CPUs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Use Cases of GPUs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Future Trends in CPU and GPU Development</a:t>
            </a:r>
          </a:p>
          <a:p>
            <a:pPr marL="1524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Conclusion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D0CE9-F5D0-9AC3-0D00-772AAC17BFC6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361189"/>
            <a:ext cx="8123211" cy="5727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240C4-EECF-A6DB-5552-0AB7619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168" y="1149017"/>
            <a:ext cx="8123211" cy="3296652"/>
          </a:xfrm>
        </p:spPr>
        <p:txBody>
          <a:bodyPr/>
          <a:lstStyle/>
          <a:p>
            <a:pPr marL="152400" indent="0"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summary, CPUs handle general tasks efficiently, while GPUs excel at parallel processing like graphics and AI. Each plays a vital role in computing, with different strengths suited to specific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4F83F-B34F-A332-A802-4C3B4B5A8B9C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41900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1BE-49CB-DCE8-D1FA-C686D91C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971" y="2023713"/>
            <a:ext cx="3832058" cy="1096074"/>
          </a:xfrm>
        </p:spPr>
        <p:txBody>
          <a:bodyPr/>
          <a:lstStyle/>
          <a:p>
            <a:r>
              <a:rPr lang="en-US" sz="5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20DD9-7FFC-0B88-F30D-E6B5AF32B750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39424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583523" y="4383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CPUs and GPUs?</a:t>
            </a:r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1988315" y="1177098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6420987" y="1177098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F85566-6550-7110-A066-321C595D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15" y="2119846"/>
            <a:ext cx="3278588" cy="184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6C7C78-3B9D-9F8E-CC9F-DBC1601DE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042" y="2119846"/>
            <a:ext cx="3278589" cy="18433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5FD149-FD1C-A653-6C6C-2947C70BDFFE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867994" y="656159"/>
            <a:ext cx="6483526" cy="564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Basic Architecture of CPUs</a:t>
            </a:r>
            <a:endParaRPr sz="3200"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867994" y="1372457"/>
            <a:ext cx="6483526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506000" y="736295"/>
            <a:ext cx="396039" cy="3279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24E30E-203C-867E-33DE-28ADF23CBDAD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200835" y="0"/>
            <a:ext cx="6671858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Architecture of GPUs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Google Shape;741;p32"/>
          <p:cNvSpPr/>
          <p:nvPr/>
        </p:nvSpPr>
        <p:spPr>
          <a:xfrm rot="-5400000">
            <a:off x="734027" y="34019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6766767" y="-435108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739;p32">
            <a:extLst>
              <a:ext uri="{FF2B5EF4-FFF2-40B4-BE49-F238E27FC236}">
                <a16:creationId xmlns:a16="http://schemas.microsoft.com/office/drawing/2014/main" id="{16A8C247-DF22-5AA4-6F3F-6CDD09D89920}"/>
              </a:ext>
            </a:extLst>
          </p:cNvPr>
          <p:cNvSpPr txBox="1">
            <a:spLocks/>
          </p:cNvSpPr>
          <p:nvPr/>
        </p:nvSpPr>
        <p:spPr>
          <a:xfrm>
            <a:off x="397158" y="967201"/>
            <a:ext cx="8349684" cy="280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Unit: Directs all activities.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(Arithmetic Logic Unit): Performs calculations.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Cache: Small memory for quick data access.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390BC-8A06-3638-33E0-D4D634883C10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57157" y="175627"/>
            <a:ext cx="6881386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Vendors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Google Shape;741;p32"/>
          <p:cNvSpPr/>
          <p:nvPr/>
        </p:nvSpPr>
        <p:spPr>
          <a:xfrm rot="-5400000">
            <a:off x="798479" y="191888"/>
            <a:ext cx="357300" cy="360055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10;p30">
            <a:extLst>
              <a:ext uri="{FF2B5EF4-FFF2-40B4-BE49-F238E27FC236}">
                <a16:creationId xmlns:a16="http://schemas.microsoft.com/office/drawing/2014/main" id="{0C41493B-D997-8BA2-353D-9079DD90E9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66685" y="2222506"/>
            <a:ext cx="2188754" cy="989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10;p30">
            <a:extLst>
              <a:ext uri="{FF2B5EF4-FFF2-40B4-BE49-F238E27FC236}">
                <a16:creationId xmlns:a16="http://schemas.microsoft.com/office/drawing/2014/main" id="{E47BCE48-5A60-6CE4-1121-B3A411EF4FFE}"/>
              </a:ext>
            </a:extLst>
          </p:cNvPr>
          <p:cNvSpPr txBox="1">
            <a:spLocks/>
          </p:cNvSpPr>
          <p:nvPr/>
        </p:nvSpPr>
        <p:spPr>
          <a:xfrm>
            <a:off x="5588561" y="2222506"/>
            <a:ext cx="2188754" cy="989399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49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26E90-8684-60D5-CB15-179BDDD041EE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42062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236071" y="727043"/>
            <a:ext cx="6671858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Vendors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1" name="Google Shape;741;p32"/>
          <p:cNvSpPr/>
          <p:nvPr/>
        </p:nvSpPr>
        <p:spPr>
          <a:xfrm rot="-5400000">
            <a:off x="789231" y="1041381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10;p30">
            <a:extLst>
              <a:ext uri="{FF2B5EF4-FFF2-40B4-BE49-F238E27FC236}">
                <a16:creationId xmlns:a16="http://schemas.microsoft.com/office/drawing/2014/main" id="{0C41493B-D997-8BA2-353D-9079DD90E9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47563" y="2199857"/>
            <a:ext cx="2188754" cy="9893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endParaRPr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710;p30">
            <a:extLst>
              <a:ext uri="{FF2B5EF4-FFF2-40B4-BE49-F238E27FC236}">
                <a16:creationId xmlns:a16="http://schemas.microsoft.com/office/drawing/2014/main" id="{E47BCE48-5A60-6CE4-1121-B3A411EF4FFE}"/>
              </a:ext>
            </a:extLst>
          </p:cNvPr>
          <p:cNvSpPr txBox="1">
            <a:spLocks/>
          </p:cNvSpPr>
          <p:nvPr/>
        </p:nvSpPr>
        <p:spPr>
          <a:xfrm>
            <a:off x="6127246" y="2200818"/>
            <a:ext cx="2188754" cy="989399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49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</a:p>
        </p:txBody>
      </p:sp>
      <p:sp>
        <p:nvSpPr>
          <p:cNvPr id="4" name="Google Shape;710;p30">
            <a:extLst>
              <a:ext uri="{FF2B5EF4-FFF2-40B4-BE49-F238E27FC236}">
                <a16:creationId xmlns:a16="http://schemas.microsoft.com/office/drawing/2014/main" id="{539F411D-8012-2C69-A2CD-9B68065BFFEE}"/>
              </a:ext>
            </a:extLst>
          </p:cNvPr>
          <p:cNvSpPr txBox="1">
            <a:spLocks/>
          </p:cNvSpPr>
          <p:nvPr/>
        </p:nvSpPr>
        <p:spPr>
          <a:xfrm>
            <a:off x="967881" y="2221606"/>
            <a:ext cx="2188754" cy="989399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Black"/>
              <a:buNone/>
              <a:defRPr sz="49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"/>
              <a:buNone/>
              <a:defRPr sz="6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E79ED-5C80-E7C1-E9AE-AA4091FE9BD2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01408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19999" y="372475"/>
            <a:ext cx="81668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CPUs and GPUs</a:t>
            </a:r>
            <a:endParaRPr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719999" y="1428510"/>
            <a:ext cx="7668097" cy="35481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 Focuses on few tasks quickly, strong at decision-making tasks.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GPU: Handles many tasks at the same time, great for parallel processing.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D1645-A82C-ABDC-427E-AEC7836D5CF0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2622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Components Breakdown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2CF3B7-408E-BD06-1358-9260BCDC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074" y="1133474"/>
            <a:ext cx="3753852" cy="36003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CDF444-68F9-8C96-8BFC-B130CD508E43}"/>
              </a:ext>
            </a:extLst>
          </p:cNvPr>
          <p:cNvSpPr txBox="1"/>
          <p:nvPr/>
        </p:nvSpPr>
        <p:spPr>
          <a:xfrm>
            <a:off x="8725990" y="4822761"/>
            <a:ext cx="418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485</Words>
  <Application>Microsoft Office PowerPoint</Application>
  <PresentationFormat>On-screen Show (16:9)</PresentationFormat>
  <Paragraphs>114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Raleway</vt:lpstr>
      <vt:lpstr>Times New Roman</vt:lpstr>
      <vt:lpstr>Hanken Grotesk</vt:lpstr>
      <vt:lpstr>Raleway ExtraBold</vt:lpstr>
      <vt:lpstr>Nunito Light</vt:lpstr>
      <vt:lpstr>Anaheim</vt:lpstr>
      <vt:lpstr>Raleway Black</vt:lpstr>
      <vt:lpstr>Arial</vt:lpstr>
      <vt:lpstr>Technology Market Research Pitch Deck by Slidesgo</vt:lpstr>
      <vt:lpstr>Architecture of GPUs vs. CPUs</vt:lpstr>
      <vt:lpstr>CONTENTS OF THIS TEMPLATE</vt:lpstr>
      <vt:lpstr>What are CPUs and GPUs?</vt:lpstr>
      <vt:lpstr>Basic Architecture of CPUs</vt:lpstr>
      <vt:lpstr>Basic Architecture of GPUs</vt:lpstr>
      <vt:lpstr>CPU Vendors </vt:lpstr>
      <vt:lpstr>GPU Vendors</vt:lpstr>
      <vt:lpstr>Key Differences Between CPUs and GPUs</vt:lpstr>
      <vt:lpstr>CPU Components Breakdown</vt:lpstr>
      <vt:lpstr>GPU Components Breakdown</vt:lpstr>
      <vt:lpstr>CPU Instruction Execution</vt:lpstr>
      <vt:lpstr>GPU Instruction Execution</vt:lpstr>
      <vt:lpstr>Power Consumption: CPUs vs. GPUs</vt:lpstr>
      <vt:lpstr>Performance in Different Applications</vt:lpstr>
      <vt:lpstr>Cache and Memory Management</vt:lpstr>
      <vt:lpstr>CPU and GPU Efficiency</vt:lpstr>
      <vt:lpstr>Use Cases of CPU</vt:lpstr>
      <vt:lpstr>Use Cases of GPU</vt:lpstr>
      <vt:lpstr>Future Trends in CPU and GPU Development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GPUs vs. CPUs</dc:title>
  <cp:lastModifiedBy>Shazidul Alam</cp:lastModifiedBy>
  <cp:revision>1</cp:revision>
  <dcterms:modified xsi:type="dcterms:W3CDTF">2024-11-22T16:01:28Z</dcterms:modified>
</cp:coreProperties>
</file>