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8" r:id="rId3"/>
    <p:sldId id="261" r:id="rId4"/>
    <p:sldId id="291" r:id="rId5"/>
    <p:sldId id="301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2" r:id="rId14"/>
  </p:sldIdLst>
  <p:sldSz cx="9144000" cy="5143500" type="screen16x9"/>
  <p:notesSz cx="6858000" cy="9144000"/>
  <p:embeddedFontLst>
    <p:embeddedFont>
      <p:font typeface="Inter" panose="020B0604020202020204" charset="0"/>
      <p:regular r:id="rId16"/>
      <p:bold r:id="rId17"/>
      <p:italic r:id="rId18"/>
      <p:boldItalic r:id="rId19"/>
    </p:embeddedFont>
    <p:embeddedFont>
      <p:font typeface="Inter Medium" panose="020B0604020202020204" charset="0"/>
      <p:regular r:id="rId20"/>
      <p:bold r:id="rId21"/>
      <p:italic r:id="rId22"/>
      <p:boldItalic r:id="rId23"/>
    </p:embeddedFont>
    <p:embeddedFont>
      <p:font typeface="Nunito Light" pitchFamily="2" charset="0"/>
      <p:regular r:id="rId24"/>
      <p:italic r:id="rId25"/>
    </p:embeddedFont>
    <p:embeddedFont>
      <p:font typeface="Open Sans" panose="020B0606030504020204" pitchFamily="3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86A634-B1F5-46E7-B166-3754A3378882}">
  <a:tblStyle styleId="{BB86A634-B1F5-46E7-B166-3754A3378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39D7B4-7872-47BE-ADC6-4C321B704B0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zidul Alam" userId="e2eaa8ed730f0d53" providerId="LiveId" clId="{9391299D-9F26-4E09-9413-6B5120A9356B}"/>
    <pc:docChg chg="undo custSel addSld delSld modSld delMainMaster">
      <pc:chgData name="Shazidul Alam" userId="e2eaa8ed730f0d53" providerId="LiveId" clId="{9391299D-9F26-4E09-9413-6B5120A9356B}" dt="2025-04-27T18:41:38.609" v="917" actId="20577"/>
      <pc:docMkLst>
        <pc:docMk/>
      </pc:docMkLst>
      <pc:sldChg chg="addSp delSp modSp mod">
        <pc:chgData name="Shazidul Alam" userId="e2eaa8ed730f0d53" providerId="LiveId" clId="{9391299D-9F26-4E09-9413-6B5120A9356B}" dt="2025-04-27T18:40:05.760" v="869" actId="2711"/>
        <pc:sldMkLst>
          <pc:docMk/>
          <pc:sldMk cId="0" sldId="256"/>
        </pc:sldMkLst>
        <pc:spChg chg="add mod">
          <ac:chgData name="Shazidul Alam" userId="e2eaa8ed730f0d53" providerId="LiveId" clId="{9391299D-9F26-4E09-9413-6B5120A9356B}" dt="2025-04-27T18:40:05.760" v="869" actId="2711"/>
          <ac:spMkLst>
            <pc:docMk/>
            <pc:sldMk cId="0" sldId="256"/>
            <ac:spMk id="2" creationId="{8472A7B8-9D0D-EDB0-D55F-01A89D3B7C6E}"/>
          </ac:spMkLst>
        </pc:spChg>
        <pc:spChg chg="mod">
          <ac:chgData name="Shazidul Alam" userId="e2eaa8ed730f0d53" providerId="LiveId" clId="{9391299D-9F26-4E09-9413-6B5120A9356B}" dt="2025-04-27T14:05:53.218" v="38" actId="403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8:38:44.683" v="864" actId="1076"/>
          <ac:spMkLst>
            <pc:docMk/>
            <pc:sldMk cId="0" sldId="256"/>
            <ac:spMk id="138" creationId="{00000000-0000-0000-0000-000000000000}"/>
          </ac:spMkLst>
        </pc:spChg>
        <pc:spChg chg="del mod">
          <ac:chgData name="Shazidul Alam" userId="e2eaa8ed730f0d53" providerId="LiveId" clId="{9391299D-9F26-4E09-9413-6B5120A9356B}" dt="2025-04-27T14:03:21.700" v="7" actId="478"/>
          <ac:spMkLst>
            <pc:docMk/>
            <pc:sldMk cId="0" sldId="256"/>
            <ac:spMk id="139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3:23.731" v="8" actId="478"/>
          <ac:spMkLst>
            <pc:docMk/>
            <pc:sldMk cId="0" sldId="256"/>
            <ac:spMk id="140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3:25.154" v="9" actId="478"/>
          <ac:spMkLst>
            <pc:docMk/>
            <pc:sldMk cId="0" sldId="256"/>
            <ac:spMk id="141" creationId="{00000000-0000-0000-0000-000000000000}"/>
          </ac:spMkLst>
        </pc:spChg>
      </pc:sldChg>
      <pc:sldChg chg="del">
        <pc:chgData name="Shazidul Alam" userId="e2eaa8ed730f0d53" providerId="LiveId" clId="{9391299D-9F26-4E09-9413-6B5120A9356B}" dt="2025-04-27T14:03:45.346" v="10" actId="47"/>
        <pc:sldMkLst>
          <pc:docMk/>
          <pc:sldMk cId="0" sldId="257"/>
        </pc:sldMkLst>
      </pc:sldChg>
      <pc:sldChg chg="addSp delSp modSp mod">
        <pc:chgData name="Shazidul Alam" userId="e2eaa8ed730f0d53" providerId="LiveId" clId="{9391299D-9F26-4E09-9413-6B5120A9356B}" dt="2025-04-27T18:40:20.835" v="873" actId="20577"/>
        <pc:sldMkLst>
          <pc:docMk/>
          <pc:sldMk cId="0" sldId="258"/>
        </pc:sldMkLst>
        <pc:spChg chg="add mod">
          <ac:chgData name="Shazidul Alam" userId="e2eaa8ed730f0d53" providerId="LiveId" clId="{9391299D-9F26-4E09-9413-6B5120A9356B}" dt="2025-04-27T18:40:20.835" v="873" actId="20577"/>
          <ac:spMkLst>
            <pc:docMk/>
            <pc:sldMk cId="0" sldId="258"/>
            <ac:spMk id="2" creationId="{01177767-0553-A3EA-60AF-A4FAB8336ADF}"/>
          </ac:spMkLst>
        </pc:spChg>
        <pc:spChg chg="add del mod">
          <ac:chgData name="Shazidul Alam" userId="e2eaa8ed730f0d53" providerId="LiveId" clId="{9391299D-9F26-4E09-9413-6B5120A9356B}" dt="2025-04-27T14:10:56.230" v="226" actId="478"/>
          <ac:spMkLst>
            <pc:docMk/>
            <pc:sldMk cId="0" sldId="258"/>
            <ac:spMk id="3" creationId="{A4AC67A4-DA04-C177-A131-7E21970EFBD9}"/>
          </ac:spMkLst>
        </pc:spChg>
        <pc:spChg chg="add del mod">
          <ac:chgData name="Shazidul Alam" userId="e2eaa8ed730f0d53" providerId="LiveId" clId="{9391299D-9F26-4E09-9413-6B5120A9356B}" dt="2025-04-27T14:10:56.230" v="226" actId="478"/>
          <ac:spMkLst>
            <pc:docMk/>
            <pc:sldMk cId="0" sldId="258"/>
            <ac:spMk id="5" creationId="{D7A7CB24-24AA-3BA4-B06F-88C2862E3C60}"/>
          </ac:spMkLst>
        </pc:spChg>
        <pc:spChg chg="add del mod">
          <ac:chgData name="Shazidul Alam" userId="e2eaa8ed730f0d53" providerId="LiveId" clId="{9391299D-9F26-4E09-9413-6B5120A9356B}" dt="2025-04-27T14:10:56.230" v="226" actId="478"/>
          <ac:spMkLst>
            <pc:docMk/>
            <pc:sldMk cId="0" sldId="258"/>
            <ac:spMk id="7" creationId="{D974A7A7-03A7-0313-732F-144370380B31}"/>
          </ac:spMkLst>
        </pc:spChg>
        <pc:spChg chg="add del mod">
          <ac:chgData name="Shazidul Alam" userId="e2eaa8ed730f0d53" providerId="LiveId" clId="{9391299D-9F26-4E09-9413-6B5120A9356B}" dt="2025-04-27T14:10:56.230" v="226" actId="478"/>
          <ac:spMkLst>
            <pc:docMk/>
            <pc:sldMk cId="0" sldId="258"/>
            <ac:spMk id="9" creationId="{DDCB0BD0-474D-815A-C26A-0F8A14CF9369}"/>
          </ac:spMkLst>
        </pc:spChg>
        <pc:spChg chg="add del mod">
          <ac:chgData name="Shazidul Alam" userId="e2eaa8ed730f0d53" providerId="LiveId" clId="{9391299D-9F26-4E09-9413-6B5120A9356B}" dt="2025-04-27T14:10:57.978" v="227" actId="478"/>
          <ac:spMkLst>
            <pc:docMk/>
            <pc:sldMk cId="0" sldId="258"/>
            <ac:spMk id="11" creationId="{043A7A9F-E0A6-2A82-F4F2-C1C88958EFDA}"/>
          </ac:spMkLst>
        </pc:spChg>
        <pc:spChg chg="add del mod">
          <ac:chgData name="Shazidul Alam" userId="e2eaa8ed730f0d53" providerId="LiveId" clId="{9391299D-9F26-4E09-9413-6B5120A9356B}" dt="2025-04-27T14:10:57.978" v="227" actId="478"/>
          <ac:spMkLst>
            <pc:docMk/>
            <pc:sldMk cId="0" sldId="258"/>
            <ac:spMk id="13" creationId="{2F0C59CC-648D-84F5-D489-3E97DBA71248}"/>
          </ac:spMkLst>
        </pc:spChg>
        <pc:spChg chg="add del mod">
          <ac:chgData name="Shazidul Alam" userId="e2eaa8ed730f0d53" providerId="LiveId" clId="{9391299D-9F26-4E09-9413-6B5120A9356B}" dt="2025-04-27T14:11:02.896" v="229" actId="478"/>
          <ac:spMkLst>
            <pc:docMk/>
            <pc:sldMk cId="0" sldId="258"/>
            <ac:spMk id="15" creationId="{2B6D4F23-1CD8-6E85-A260-846585AF077C}"/>
          </ac:spMkLst>
        </pc:spChg>
        <pc:spChg chg="add del mod">
          <ac:chgData name="Shazidul Alam" userId="e2eaa8ed730f0d53" providerId="LiveId" clId="{9391299D-9F26-4E09-9413-6B5120A9356B}" dt="2025-04-27T14:11:02.896" v="229" actId="478"/>
          <ac:spMkLst>
            <pc:docMk/>
            <pc:sldMk cId="0" sldId="258"/>
            <ac:spMk id="17" creationId="{5D3FD2B5-4C5D-32CD-5531-3DA70C2E26FC}"/>
          </ac:spMkLst>
        </pc:spChg>
        <pc:spChg chg="add del mod">
          <ac:chgData name="Shazidul Alam" userId="e2eaa8ed730f0d53" providerId="LiveId" clId="{9391299D-9F26-4E09-9413-6B5120A9356B}" dt="2025-04-27T14:11:02.896" v="229" actId="478"/>
          <ac:spMkLst>
            <pc:docMk/>
            <pc:sldMk cId="0" sldId="258"/>
            <ac:spMk id="19" creationId="{2E7231FA-041A-C51C-5A85-691BDC0558F7}"/>
          </ac:spMkLst>
        </pc:spChg>
        <pc:spChg chg="add del mod">
          <ac:chgData name="Shazidul Alam" userId="e2eaa8ed730f0d53" providerId="LiveId" clId="{9391299D-9F26-4E09-9413-6B5120A9356B}" dt="2025-04-27T14:11:02.896" v="229" actId="478"/>
          <ac:spMkLst>
            <pc:docMk/>
            <pc:sldMk cId="0" sldId="258"/>
            <ac:spMk id="21" creationId="{E3693DE9-7BAA-3BAB-5856-AC4F9098510B}"/>
          </ac:spMkLst>
        </pc:spChg>
        <pc:spChg chg="add del mod">
          <ac:chgData name="Shazidul Alam" userId="e2eaa8ed730f0d53" providerId="LiveId" clId="{9391299D-9F26-4E09-9413-6B5120A9356B}" dt="2025-04-27T14:11:08.611" v="231" actId="478"/>
          <ac:spMkLst>
            <pc:docMk/>
            <pc:sldMk cId="0" sldId="258"/>
            <ac:spMk id="23" creationId="{312BB9C6-49D5-C80E-FAA8-6269DDADF5D8}"/>
          </ac:spMkLst>
        </pc:spChg>
        <pc:spChg chg="add mod">
          <ac:chgData name="Shazidul Alam" userId="e2eaa8ed730f0d53" providerId="LiveId" clId="{9391299D-9F26-4E09-9413-6B5120A9356B}" dt="2025-04-27T14:31:16.872" v="348" actId="1076"/>
          <ac:spMkLst>
            <pc:docMk/>
            <pc:sldMk cId="0" sldId="258"/>
            <ac:spMk id="24" creationId="{13BBAEC7-E9FC-4673-78F6-0050E462028A}"/>
          </ac:spMkLst>
        </pc:spChg>
        <pc:spChg chg="del">
          <ac:chgData name="Shazidul Alam" userId="e2eaa8ed730f0d53" providerId="LiveId" clId="{9391299D-9F26-4E09-9413-6B5120A9356B}" dt="2025-04-27T14:04:12.370" v="18" actId="478"/>
          <ac:spMkLst>
            <pc:docMk/>
            <pc:sldMk cId="0" sldId="258"/>
            <ac:spMk id="158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4:11.027" v="17" actId="478"/>
          <ac:spMkLst>
            <pc:docMk/>
            <pc:sldMk cId="0" sldId="258"/>
            <ac:spMk id="159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4:15.814" v="19" actId="478"/>
          <ac:spMkLst>
            <pc:docMk/>
            <pc:sldMk cId="0" sldId="258"/>
            <ac:spMk id="160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4:30:25.488" v="341" actId="1076"/>
          <ac:spMkLst>
            <pc:docMk/>
            <pc:sldMk cId="0" sldId="258"/>
            <ac:spMk id="161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1:07.379" v="230" actId="478"/>
          <ac:spMkLst>
            <pc:docMk/>
            <pc:sldMk cId="0" sldId="258"/>
            <ac:spMk id="162" creationId="{00000000-0000-0000-0000-000000000000}"/>
          </ac:spMkLst>
        </pc:spChg>
        <pc:spChg chg="del mod">
          <ac:chgData name="Shazidul Alam" userId="e2eaa8ed730f0d53" providerId="LiveId" clId="{9391299D-9F26-4E09-9413-6B5120A9356B}" dt="2025-04-27T14:10:56.230" v="226" actId="478"/>
          <ac:spMkLst>
            <pc:docMk/>
            <pc:sldMk cId="0" sldId="258"/>
            <ac:spMk id="163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1:00.504" v="228" actId="478"/>
          <ac:spMkLst>
            <pc:docMk/>
            <pc:sldMk cId="0" sldId="258"/>
            <ac:spMk id="164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0:51.907" v="224" actId="478"/>
          <ac:spMkLst>
            <pc:docMk/>
            <pc:sldMk cId="0" sldId="258"/>
            <ac:spMk id="165" creationId="{00000000-0000-0000-0000-000000000000}"/>
          </ac:spMkLst>
        </pc:spChg>
        <pc:spChg chg="del mod">
          <ac:chgData name="Shazidul Alam" userId="e2eaa8ed730f0d53" providerId="LiveId" clId="{9391299D-9F26-4E09-9413-6B5120A9356B}" dt="2025-04-27T14:11:00.504" v="228" actId="478"/>
          <ac:spMkLst>
            <pc:docMk/>
            <pc:sldMk cId="0" sldId="258"/>
            <ac:spMk id="166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0:51.907" v="224" actId="478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4:31:09.115" v="346" actId="1076"/>
          <ac:spMkLst>
            <pc:docMk/>
            <pc:sldMk cId="0" sldId="258"/>
            <ac:spMk id="168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1:00.504" v="228" actId="478"/>
          <ac:spMkLst>
            <pc:docMk/>
            <pc:sldMk cId="0" sldId="258"/>
            <ac:spMk id="169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1:00.504" v="228" actId="478"/>
          <ac:spMkLst>
            <pc:docMk/>
            <pc:sldMk cId="0" sldId="258"/>
            <ac:spMk id="170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0:56.230" v="226" actId="478"/>
          <ac:spMkLst>
            <pc:docMk/>
            <pc:sldMk cId="0" sldId="258"/>
            <ac:spMk id="171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0:51.907" v="224" actId="478"/>
          <ac:spMkLst>
            <pc:docMk/>
            <pc:sldMk cId="0" sldId="258"/>
            <ac:spMk id="172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10:51.907" v="224" actId="478"/>
          <ac:spMkLst>
            <pc:docMk/>
            <pc:sldMk cId="0" sldId="258"/>
            <ac:spMk id="173" creationId="{00000000-0000-0000-0000-000000000000}"/>
          </ac:spMkLst>
        </pc:spChg>
      </pc:sldChg>
      <pc:sldChg chg="del">
        <pc:chgData name="Shazidul Alam" userId="e2eaa8ed730f0d53" providerId="LiveId" clId="{9391299D-9F26-4E09-9413-6B5120A9356B}" dt="2025-04-27T14:03:46.983" v="11" actId="47"/>
        <pc:sldMkLst>
          <pc:docMk/>
          <pc:sldMk cId="0" sldId="259"/>
        </pc:sldMkLst>
      </pc:sldChg>
      <pc:sldChg chg="del">
        <pc:chgData name="Shazidul Alam" userId="e2eaa8ed730f0d53" providerId="LiveId" clId="{9391299D-9F26-4E09-9413-6B5120A9356B}" dt="2025-04-27T14:03:47.857" v="12" actId="47"/>
        <pc:sldMkLst>
          <pc:docMk/>
          <pc:sldMk cId="0" sldId="260"/>
        </pc:sldMkLst>
      </pc:sldChg>
      <pc:sldChg chg="addSp delSp modSp add del mod">
        <pc:chgData name="Shazidul Alam" userId="e2eaa8ed730f0d53" providerId="LiveId" clId="{9391299D-9F26-4E09-9413-6B5120A9356B}" dt="2025-04-27T18:40:32.834" v="881" actId="20577"/>
        <pc:sldMkLst>
          <pc:docMk/>
          <pc:sldMk cId="0" sldId="261"/>
        </pc:sldMkLst>
        <pc:spChg chg="add del mod">
          <ac:chgData name="Shazidul Alam" userId="e2eaa8ed730f0d53" providerId="LiveId" clId="{9391299D-9F26-4E09-9413-6B5120A9356B}" dt="2025-04-27T18:40:32.834" v="881" actId="20577"/>
          <ac:spMkLst>
            <pc:docMk/>
            <pc:sldMk cId="0" sldId="261"/>
            <ac:spMk id="2" creationId="{D5645A73-C56E-B7A8-BF73-8EFF67B6EB98}"/>
          </ac:spMkLst>
        </pc:spChg>
        <pc:spChg chg="mod">
          <ac:chgData name="Shazidul Alam" userId="e2eaa8ed730f0d53" providerId="LiveId" clId="{9391299D-9F26-4E09-9413-6B5120A9356B}" dt="2025-04-27T14:36:27.362" v="367" actId="1076"/>
          <ac:spMkLst>
            <pc:docMk/>
            <pc:sldMk cId="0" sldId="261"/>
            <ac:spMk id="198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4:41:34.894" v="398" actId="1076"/>
          <ac:spMkLst>
            <pc:docMk/>
            <pc:sldMk cId="0" sldId="261"/>
            <ac:spMk id="199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4:05.614" v="15" actId="478"/>
          <ac:spMkLst>
            <pc:docMk/>
            <pc:sldMk cId="0" sldId="261"/>
            <ac:spMk id="200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4:03.140" v="14" actId="478"/>
          <ac:spMkLst>
            <pc:docMk/>
            <pc:sldMk cId="0" sldId="261"/>
            <ac:spMk id="201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4:04:07.604" v="16" actId="478"/>
          <ac:spMkLst>
            <pc:docMk/>
            <pc:sldMk cId="0" sldId="261"/>
            <ac:spMk id="202" creationId="{00000000-0000-0000-0000-000000000000}"/>
          </ac:spMkLst>
        </pc:spChg>
      </pc:sldChg>
      <pc:sldChg chg="del">
        <pc:chgData name="Shazidul Alam" userId="e2eaa8ed730f0d53" providerId="LiveId" clId="{9391299D-9F26-4E09-9413-6B5120A9356B}" dt="2025-04-27T14:03:59.956" v="13" actId="47"/>
        <pc:sldMkLst>
          <pc:docMk/>
          <pc:sldMk cId="0" sldId="262"/>
        </pc:sldMkLst>
      </pc:sldChg>
      <pc:sldChg chg="add del">
        <pc:chgData name="Shazidul Alam" userId="e2eaa8ed730f0d53" providerId="LiveId" clId="{9391299D-9F26-4E09-9413-6B5120A9356B}" dt="2025-04-27T14:42:13.971" v="438" actId="47"/>
        <pc:sldMkLst>
          <pc:docMk/>
          <pc:sldMk cId="0" sldId="263"/>
        </pc:sldMkLst>
      </pc:sldChg>
      <pc:sldChg chg="del">
        <pc:chgData name="Shazidul Alam" userId="e2eaa8ed730f0d53" providerId="LiveId" clId="{9391299D-9F26-4E09-9413-6B5120A9356B}" dt="2025-04-27T14:42:05.740" v="429" actId="47"/>
        <pc:sldMkLst>
          <pc:docMk/>
          <pc:sldMk cId="0" sldId="264"/>
        </pc:sldMkLst>
      </pc:sldChg>
      <pc:sldChg chg="del">
        <pc:chgData name="Shazidul Alam" userId="e2eaa8ed730f0d53" providerId="LiveId" clId="{9391299D-9F26-4E09-9413-6B5120A9356B}" dt="2025-04-27T14:42:05.152" v="425" actId="47"/>
        <pc:sldMkLst>
          <pc:docMk/>
          <pc:sldMk cId="0" sldId="265"/>
        </pc:sldMkLst>
      </pc:sldChg>
      <pc:sldChg chg="del">
        <pc:chgData name="Shazidul Alam" userId="e2eaa8ed730f0d53" providerId="LiveId" clId="{9391299D-9F26-4E09-9413-6B5120A9356B}" dt="2025-04-27T14:42:02.542" v="413" actId="47"/>
        <pc:sldMkLst>
          <pc:docMk/>
          <pc:sldMk cId="0" sldId="266"/>
        </pc:sldMkLst>
      </pc:sldChg>
      <pc:sldChg chg="del">
        <pc:chgData name="Shazidul Alam" userId="e2eaa8ed730f0d53" providerId="LiveId" clId="{9391299D-9F26-4E09-9413-6B5120A9356B}" dt="2025-04-27T14:42:03.078" v="414" actId="47"/>
        <pc:sldMkLst>
          <pc:docMk/>
          <pc:sldMk cId="0" sldId="267"/>
        </pc:sldMkLst>
      </pc:sldChg>
      <pc:sldChg chg="del">
        <pc:chgData name="Shazidul Alam" userId="e2eaa8ed730f0d53" providerId="LiveId" clId="{9391299D-9F26-4E09-9413-6B5120A9356B}" dt="2025-04-27T14:42:00.302" v="403" actId="47"/>
        <pc:sldMkLst>
          <pc:docMk/>
          <pc:sldMk cId="0" sldId="268"/>
        </pc:sldMkLst>
      </pc:sldChg>
      <pc:sldChg chg="del">
        <pc:chgData name="Shazidul Alam" userId="e2eaa8ed730f0d53" providerId="LiveId" clId="{9391299D-9F26-4E09-9413-6B5120A9356B}" dt="2025-04-27T14:42:00.792" v="404" actId="47"/>
        <pc:sldMkLst>
          <pc:docMk/>
          <pc:sldMk cId="0" sldId="269"/>
        </pc:sldMkLst>
      </pc:sldChg>
      <pc:sldChg chg="del">
        <pc:chgData name="Shazidul Alam" userId="e2eaa8ed730f0d53" providerId="LiveId" clId="{9391299D-9F26-4E09-9413-6B5120A9356B}" dt="2025-04-27T14:42:00.817" v="405" actId="47"/>
        <pc:sldMkLst>
          <pc:docMk/>
          <pc:sldMk cId="0" sldId="270"/>
        </pc:sldMkLst>
      </pc:sldChg>
      <pc:sldChg chg="del">
        <pc:chgData name="Shazidul Alam" userId="e2eaa8ed730f0d53" providerId="LiveId" clId="{9391299D-9F26-4E09-9413-6B5120A9356B}" dt="2025-04-27T14:42:00.849" v="406" actId="47"/>
        <pc:sldMkLst>
          <pc:docMk/>
          <pc:sldMk cId="0" sldId="271"/>
        </pc:sldMkLst>
      </pc:sldChg>
      <pc:sldChg chg="del">
        <pc:chgData name="Shazidul Alam" userId="e2eaa8ed730f0d53" providerId="LiveId" clId="{9391299D-9F26-4E09-9413-6B5120A9356B}" dt="2025-04-27T14:42:00.910" v="407" actId="47"/>
        <pc:sldMkLst>
          <pc:docMk/>
          <pc:sldMk cId="0" sldId="272"/>
        </pc:sldMkLst>
      </pc:sldChg>
      <pc:sldChg chg="del">
        <pc:chgData name="Shazidul Alam" userId="e2eaa8ed730f0d53" providerId="LiveId" clId="{9391299D-9F26-4E09-9413-6B5120A9356B}" dt="2025-04-27T14:42:00.949" v="408" actId="47"/>
        <pc:sldMkLst>
          <pc:docMk/>
          <pc:sldMk cId="0" sldId="273"/>
        </pc:sldMkLst>
      </pc:sldChg>
      <pc:sldChg chg="del">
        <pc:chgData name="Shazidul Alam" userId="e2eaa8ed730f0d53" providerId="LiveId" clId="{9391299D-9F26-4E09-9413-6B5120A9356B}" dt="2025-04-27T14:42:00.981" v="409" actId="47"/>
        <pc:sldMkLst>
          <pc:docMk/>
          <pc:sldMk cId="0" sldId="274"/>
        </pc:sldMkLst>
      </pc:sldChg>
      <pc:sldChg chg="del">
        <pc:chgData name="Shazidul Alam" userId="e2eaa8ed730f0d53" providerId="LiveId" clId="{9391299D-9F26-4E09-9413-6B5120A9356B}" dt="2025-04-27T14:42:00.997" v="410" actId="47"/>
        <pc:sldMkLst>
          <pc:docMk/>
          <pc:sldMk cId="0" sldId="275"/>
        </pc:sldMkLst>
      </pc:sldChg>
      <pc:sldChg chg="del">
        <pc:chgData name="Shazidul Alam" userId="e2eaa8ed730f0d53" providerId="LiveId" clId="{9391299D-9F26-4E09-9413-6B5120A9356B}" dt="2025-04-27T14:42:01.029" v="411" actId="47"/>
        <pc:sldMkLst>
          <pc:docMk/>
          <pc:sldMk cId="0" sldId="276"/>
        </pc:sldMkLst>
      </pc:sldChg>
      <pc:sldChg chg="del">
        <pc:chgData name="Shazidul Alam" userId="e2eaa8ed730f0d53" providerId="LiveId" clId="{9391299D-9F26-4E09-9413-6B5120A9356B}" dt="2025-04-27T14:42:01.085" v="412" actId="47"/>
        <pc:sldMkLst>
          <pc:docMk/>
          <pc:sldMk cId="0" sldId="277"/>
        </pc:sldMkLst>
      </pc:sldChg>
      <pc:sldChg chg="del">
        <pc:chgData name="Shazidul Alam" userId="e2eaa8ed730f0d53" providerId="LiveId" clId="{9391299D-9F26-4E09-9413-6B5120A9356B}" dt="2025-04-27T14:42:03.153" v="415" actId="47"/>
        <pc:sldMkLst>
          <pc:docMk/>
          <pc:sldMk cId="0" sldId="278"/>
        </pc:sldMkLst>
      </pc:sldChg>
      <pc:sldChg chg="del">
        <pc:chgData name="Shazidul Alam" userId="e2eaa8ed730f0d53" providerId="LiveId" clId="{9391299D-9F26-4E09-9413-6B5120A9356B}" dt="2025-04-27T14:42:03.221" v="416" actId="47"/>
        <pc:sldMkLst>
          <pc:docMk/>
          <pc:sldMk cId="0" sldId="279"/>
        </pc:sldMkLst>
      </pc:sldChg>
      <pc:sldChg chg="del">
        <pc:chgData name="Shazidul Alam" userId="e2eaa8ed730f0d53" providerId="LiveId" clId="{9391299D-9F26-4E09-9413-6B5120A9356B}" dt="2025-04-27T14:42:03.239" v="417" actId="47"/>
        <pc:sldMkLst>
          <pc:docMk/>
          <pc:sldMk cId="0" sldId="280"/>
        </pc:sldMkLst>
      </pc:sldChg>
      <pc:sldChg chg="del">
        <pc:chgData name="Shazidul Alam" userId="e2eaa8ed730f0d53" providerId="LiveId" clId="{9391299D-9F26-4E09-9413-6B5120A9356B}" dt="2025-04-27T14:42:03.269" v="418" actId="47"/>
        <pc:sldMkLst>
          <pc:docMk/>
          <pc:sldMk cId="0" sldId="281"/>
        </pc:sldMkLst>
      </pc:sldChg>
      <pc:sldChg chg="del">
        <pc:chgData name="Shazidul Alam" userId="e2eaa8ed730f0d53" providerId="LiveId" clId="{9391299D-9F26-4E09-9413-6B5120A9356B}" dt="2025-04-27T14:42:03.316" v="419" actId="47"/>
        <pc:sldMkLst>
          <pc:docMk/>
          <pc:sldMk cId="0" sldId="282"/>
        </pc:sldMkLst>
      </pc:sldChg>
      <pc:sldChg chg="del">
        <pc:chgData name="Shazidul Alam" userId="e2eaa8ed730f0d53" providerId="LiveId" clId="{9391299D-9F26-4E09-9413-6B5120A9356B}" dt="2025-04-27T14:42:03.379" v="420" actId="47"/>
        <pc:sldMkLst>
          <pc:docMk/>
          <pc:sldMk cId="0" sldId="283"/>
        </pc:sldMkLst>
      </pc:sldChg>
      <pc:sldChg chg="del">
        <pc:chgData name="Shazidul Alam" userId="e2eaa8ed730f0d53" providerId="LiveId" clId="{9391299D-9F26-4E09-9413-6B5120A9356B}" dt="2025-04-27T14:42:03.449" v="421" actId="47"/>
        <pc:sldMkLst>
          <pc:docMk/>
          <pc:sldMk cId="0" sldId="284"/>
        </pc:sldMkLst>
      </pc:sldChg>
      <pc:sldChg chg="del">
        <pc:chgData name="Shazidul Alam" userId="e2eaa8ed730f0d53" providerId="LiveId" clId="{9391299D-9F26-4E09-9413-6B5120A9356B}" dt="2025-04-27T14:42:03.519" v="422" actId="47"/>
        <pc:sldMkLst>
          <pc:docMk/>
          <pc:sldMk cId="0" sldId="285"/>
        </pc:sldMkLst>
      </pc:sldChg>
      <pc:sldChg chg="del">
        <pc:chgData name="Shazidul Alam" userId="e2eaa8ed730f0d53" providerId="LiveId" clId="{9391299D-9F26-4E09-9413-6B5120A9356B}" dt="2025-04-27T14:42:03.620" v="423" actId="47"/>
        <pc:sldMkLst>
          <pc:docMk/>
          <pc:sldMk cId="0" sldId="286"/>
        </pc:sldMkLst>
      </pc:sldChg>
      <pc:sldChg chg="del">
        <pc:chgData name="Shazidul Alam" userId="e2eaa8ed730f0d53" providerId="LiveId" clId="{9391299D-9F26-4E09-9413-6B5120A9356B}" dt="2025-04-27T14:42:03.679" v="424" actId="47"/>
        <pc:sldMkLst>
          <pc:docMk/>
          <pc:sldMk cId="0" sldId="287"/>
        </pc:sldMkLst>
      </pc:sldChg>
      <pc:sldChg chg="del">
        <pc:chgData name="Shazidul Alam" userId="e2eaa8ed730f0d53" providerId="LiveId" clId="{9391299D-9F26-4E09-9413-6B5120A9356B}" dt="2025-04-27T14:42:05.661" v="426" actId="47"/>
        <pc:sldMkLst>
          <pc:docMk/>
          <pc:sldMk cId="0" sldId="288"/>
        </pc:sldMkLst>
      </pc:sldChg>
      <pc:sldChg chg="del">
        <pc:chgData name="Shazidul Alam" userId="e2eaa8ed730f0d53" providerId="LiveId" clId="{9391299D-9F26-4E09-9413-6B5120A9356B}" dt="2025-04-27T14:42:05.704" v="427" actId="47"/>
        <pc:sldMkLst>
          <pc:docMk/>
          <pc:sldMk cId="0" sldId="289"/>
        </pc:sldMkLst>
      </pc:sldChg>
      <pc:sldChg chg="del">
        <pc:chgData name="Shazidul Alam" userId="e2eaa8ed730f0d53" providerId="LiveId" clId="{9391299D-9F26-4E09-9413-6B5120A9356B}" dt="2025-04-27T14:42:05.708" v="428" actId="47"/>
        <pc:sldMkLst>
          <pc:docMk/>
          <pc:sldMk cId="0" sldId="290"/>
        </pc:sldMkLst>
      </pc:sldChg>
      <pc:sldChg chg="addSp delSp modSp add del mod">
        <pc:chgData name="Shazidul Alam" userId="e2eaa8ed730f0d53" providerId="LiveId" clId="{9391299D-9F26-4E09-9413-6B5120A9356B}" dt="2025-04-27T18:41:00.065" v="893" actId="20577"/>
        <pc:sldMkLst>
          <pc:docMk/>
          <pc:sldMk cId="775236445" sldId="291"/>
        </pc:sldMkLst>
        <pc:spChg chg="add mod">
          <ac:chgData name="Shazidul Alam" userId="e2eaa8ed730f0d53" providerId="LiveId" clId="{9391299D-9F26-4E09-9413-6B5120A9356B}" dt="2025-04-27T18:41:00.065" v="893" actId="20577"/>
          <ac:spMkLst>
            <pc:docMk/>
            <pc:sldMk cId="775236445" sldId="291"/>
            <ac:spMk id="2" creationId="{99B9E25B-B961-F1FE-4E8F-DF1E6DA133F1}"/>
          </ac:spMkLst>
        </pc:spChg>
        <pc:spChg chg="add del">
          <ac:chgData name="Shazidul Alam" userId="e2eaa8ed730f0d53" providerId="LiveId" clId="{9391299D-9F26-4E09-9413-6B5120A9356B}" dt="2025-04-27T14:43:32.271" v="452"/>
          <ac:spMkLst>
            <pc:docMk/>
            <pc:sldMk cId="775236445" sldId="291"/>
            <ac:spMk id="2" creationId="{AAD184E3-E193-4EBB-43B2-3DA3A52DDF83}"/>
          </ac:spMkLst>
        </pc:spChg>
        <pc:spChg chg="add mod">
          <ac:chgData name="Shazidul Alam" userId="e2eaa8ed730f0d53" providerId="LiveId" clId="{9391299D-9F26-4E09-9413-6B5120A9356B}" dt="2025-04-27T14:47:25.050" v="491" actId="1076"/>
          <ac:spMkLst>
            <pc:docMk/>
            <pc:sldMk cId="775236445" sldId="291"/>
            <ac:spMk id="3" creationId="{7B5A078B-68FD-E972-BCF8-465902D269D4}"/>
          </ac:spMkLst>
        </pc:spChg>
        <pc:spChg chg="mod">
          <ac:chgData name="Shazidul Alam" userId="e2eaa8ed730f0d53" providerId="LiveId" clId="{9391299D-9F26-4E09-9413-6B5120A9356B}" dt="2025-04-27T14:43:01.339" v="450" actId="1076"/>
          <ac:spMkLst>
            <pc:docMk/>
            <pc:sldMk cId="775236445" sldId="291"/>
            <ac:spMk id="198" creationId="{00000000-0000-0000-0000-000000000000}"/>
          </ac:spMkLst>
        </pc:spChg>
        <pc:spChg chg="del mod">
          <ac:chgData name="Shazidul Alam" userId="e2eaa8ed730f0d53" providerId="LiveId" clId="{9391299D-9F26-4E09-9413-6B5120A9356B}" dt="2025-04-27T14:43:34.809" v="454"/>
          <ac:spMkLst>
            <pc:docMk/>
            <pc:sldMk cId="775236445" sldId="291"/>
            <ac:spMk id="199" creationId="{00000000-0000-0000-0000-000000000000}"/>
          </ac:spMkLst>
        </pc:spChg>
      </pc:sldChg>
      <pc:sldChg chg="new del">
        <pc:chgData name="Shazidul Alam" userId="e2eaa8ed730f0d53" providerId="LiveId" clId="{9391299D-9F26-4E09-9413-6B5120A9356B}" dt="2025-04-27T14:41:46.436" v="400" actId="47"/>
        <pc:sldMkLst>
          <pc:docMk/>
          <pc:sldMk cId="1952576876" sldId="291"/>
        </pc:sldMkLst>
      </pc:sldChg>
      <pc:sldChg chg="add del">
        <pc:chgData name="Shazidul Alam" userId="e2eaa8ed730f0d53" providerId="LiveId" clId="{9391299D-9F26-4E09-9413-6B5120A9356B}" dt="2025-04-27T14:44:46.425" v="468" actId="47"/>
        <pc:sldMkLst>
          <pc:docMk/>
          <pc:sldMk cId="458542227" sldId="292"/>
        </pc:sldMkLst>
      </pc:sldChg>
      <pc:sldChg chg="add del">
        <pc:chgData name="Shazidul Alam" userId="e2eaa8ed730f0d53" providerId="LiveId" clId="{9391299D-9F26-4E09-9413-6B5120A9356B}" dt="2025-04-27T14:44:47.275" v="469" actId="47"/>
        <pc:sldMkLst>
          <pc:docMk/>
          <pc:sldMk cId="1740164987" sldId="293"/>
        </pc:sldMkLst>
      </pc:sldChg>
      <pc:sldChg chg="addSp modSp add mod">
        <pc:chgData name="Shazidul Alam" userId="e2eaa8ed730f0d53" providerId="LiveId" clId="{9391299D-9F26-4E09-9413-6B5120A9356B}" dt="2025-04-27T18:41:09.334" v="897" actId="20577"/>
        <pc:sldMkLst>
          <pc:docMk/>
          <pc:sldMk cId="3872552235" sldId="294"/>
        </pc:sldMkLst>
        <pc:spChg chg="add mod">
          <ac:chgData name="Shazidul Alam" userId="e2eaa8ed730f0d53" providerId="LiveId" clId="{9391299D-9F26-4E09-9413-6B5120A9356B}" dt="2025-04-27T18:41:09.334" v="897" actId="20577"/>
          <ac:spMkLst>
            <pc:docMk/>
            <pc:sldMk cId="3872552235" sldId="294"/>
            <ac:spMk id="2" creationId="{87E0EA81-F2E2-8CC7-04E1-29415105AB10}"/>
          </ac:spMkLst>
        </pc:spChg>
        <pc:spChg chg="mod">
          <ac:chgData name="Shazidul Alam" userId="e2eaa8ed730f0d53" providerId="LiveId" clId="{9391299D-9F26-4E09-9413-6B5120A9356B}" dt="2025-04-27T16:11:01.405" v="628" actId="1076"/>
          <ac:spMkLst>
            <pc:docMk/>
            <pc:sldMk cId="3872552235" sldId="294"/>
            <ac:spMk id="198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6:10:56.623" v="627" actId="1076"/>
          <ac:spMkLst>
            <pc:docMk/>
            <pc:sldMk cId="3872552235" sldId="294"/>
            <ac:spMk id="199" creationId="{00000000-0000-0000-0000-000000000000}"/>
          </ac:spMkLst>
        </pc:spChg>
      </pc:sldChg>
      <pc:sldChg chg="addSp delSp modSp add mod">
        <pc:chgData name="Shazidul Alam" userId="e2eaa8ed730f0d53" providerId="LiveId" clId="{9391299D-9F26-4E09-9413-6B5120A9356B}" dt="2025-04-27T18:41:12.581" v="899" actId="20577"/>
        <pc:sldMkLst>
          <pc:docMk/>
          <pc:sldMk cId="661428928" sldId="295"/>
        </pc:sldMkLst>
        <pc:spChg chg="add del">
          <ac:chgData name="Shazidul Alam" userId="e2eaa8ed730f0d53" providerId="LiveId" clId="{9391299D-9F26-4E09-9413-6B5120A9356B}" dt="2025-04-27T16:17:52.421" v="634"/>
          <ac:spMkLst>
            <pc:docMk/>
            <pc:sldMk cId="661428928" sldId="295"/>
            <ac:spMk id="2" creationId="{056956E6-4414-9FB6-656C-8A9E284EE8C7}"/>
          </ac:spMkLst>
        </pc:spChg>
        <pc:spChg chg="add mod">
          <ac:chgData name="Shazidul Alam" userId="e2eaa8ed730f0d53" providerId="LiveId" clId="{9391299D-9F26-4E09-9413-6B5120A9356B}" dt="2025-04-27T18:41:12.581" v="899" actId="20577"/>
          <ac:spMkLst>
            <pc:docMk/>
            <pc:sldMk cId="661428928" sldId="295"/>
            <ac:spMk id="2" creationId="{6C41BF21-E162-A5C2-9492-6B6BEE52857B}"/>
          </ac:spMkLst>
        </pc:spChg>
        <pc:spChg chg="add mod">
          <ac:chgData name="Shazidul Alam" userId="e2eaa8ed730f0d53" providerId="LiveId" clId="{9391299D-9F26-4E09-9413-6B5120A9356B}" dt="2025-04-27T16:18:26.611" v="649" actId="1076"/>
          <ac:spMkLst>
            <pc:docMk/>
            <pc:sldMk cId="661428928" sldId="295"/>
            <ac:spMk id="3" creationId="{BC0B93C4-959E-26BC-1682-958A176B6A77}"/>
          </ac:spMkLst>
        </pc:spChg>
        <pc:spChg chg="mod">
          <ac:chgData name="Shazidul Alam" userId="e2eaa8ed730f0d53" providerId="LiveId" clId="{9391299D-9F26-4E09-9413-6B5120A9356B}" dt="2025-04-27T16:11:51.539" v="632" actId="1076"/>
          <ac:spMkLst>
            <pc:docMk/>
            <pc:sldMk cId="661428928" sldId="295"/>
            <ac:spMk id="198" creationId="{00000000-0000-0000-0000-000000000000}"/>
          </ac:spMkLst>
        </pc:spChg>
        <pc:spChg chg="del mod">
          <ac:chgData name="Shazidul Alam" userId="e2eaa8ed730f0d53" providerId="LiveId" clId="{9391299D-9F26-4E09-9413-6B5120A9356B}" dt="2025-04-27T16:17:54.545" v="636"/>
          <ac:spMkLst>
            <pc:docMk/>
            <pc:sldMk cId="661428928" sldId="295"/>
            <ac:spMk id="199" creationId="{00000000-0000-0000-0000-000000000000}"/>
          </ac:spMkLst>
        </pc:spChg>
      </pc:sldChg>
      <pc:sldChg chg="addSp modSp add mod">
        <pc:chgData name="Shazidul Alam" userId="e2eaa8ed730f0d53" providerId="LiveId" clId="{9391299D-9F26-4E09-9413-6B5120A9356B}" dt="2025-04-27T18:41:16.941" v="901" actId="20577"/>
        <pc:sldMkLst>
          <pc:docMk/>
          <pc:sldMk cId="2977855832" sldId="296"/>
        </pc:sldMkLst>
        <pc:spChg chg="add mod">
          <ac:chgData name="Shazidul Alam" userId="e2eaa8ed730f0d53" providerId="LiveId" clId="{9391299D-9F26-4E09-9413-6B5120A9356B}" dt="2025-04-27T18:41:16.941" v="901" actId="20577"/>
          <ac:spMkLst>
            <pc:docMk/>
            <pc:sldMk cId="2977855832" sldId="296"/>
            <ac:spMk id="2" creationId="{BBF9790B-4955-89A6-392A-91DF13606EC0}"/>
          </ac:spMkLst>
        </pc:spChg>
        <pc:spChg chg="mod">
          <ac:chgData name="Shazidul Alam" userId="e2eaa8ed730f0d53" providerId="LiveId" clId="{9391299D-9F26-4E09-9413-6B5120A9356B}" dt="2025-04-27T16:25:22.108" v="660" actId="1076"/>
          <ac:spMkLst>
            <pc:docMk/>
            <pc:sldMk cId="2977855832" sldId="296"/>
            <ac:spMk id="198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6:26:48.583" v="678" actId="1076"/>
          <ac:spMkLst>
            <pc:docMk/>
            <pc:sldMk cId="2977855832" sldId="296"/>
            <ac:spMk id="199" creationId="{00000000-0000-0000-0000-000000000000}"/>
          </ac:spMkLst>
        </pc:spChg>
      </pc:sldChg>
      <pc:sldChg chg="addSp modSp add mod">
        <pc:chgData name="Shazidul Alam" userId="e2eaa8ed730f0d53" providerId="LiveId" clId="{9391299D-9F26-4E09-9413-6B5120A9356B}" dt="2025-04-27T18:41:20.316" v="903" actId="20577"/>
        <pc:sldMkLst>
          <pc:docMk/>
          <pc:sldMk cId="896900330" sldId="297"/>
        </pc:sldMkLst>
        <pc:spChg chg="add mod">
          <ac:chgData name="Shazidul Alam" userId="e2eaa8ed730f0d53" providerId="LiveId" clId="{9391299D-9F26-4E09-9413-6B5120A9356B}" dt="2025-04-27T18:41:20.316" v="903" actId="20577"/>
          <ac:spMkLst>
            <pc:docMk/>
            <pc:sldMk cId="896900330" sldId="297"/>
            <ac:spMk id="2" creationId="{27E2CE71-A772-D82E-1292-F6B397B29BD8}"/>
          </ac:spMkLst>
        </pc:spChg>
        <pc:spChg chg="mod">
          <ac:chgData name="Shazidul Alam" userId="e2eaa8ed730f0d53" providerId="LiveId" clId="{9391299D-9F26-4E09-9413-6B5120A9356B}" dt="2025-04-27T16:38:26.828" v="840" actId="1076"/>
          <ac:spMkLst>
            <pc:docMk/>
            <pc:sldMk cId="896900330" sldId="297"/>
            <ac:spMk id="198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6:38:22.738" v="839" actId="1076"/>
          <ac:spMkLst>
            <pc:docMk/>
            <pc:sldMk cId="896900330" sldId="297"/>
            <ac:spMk id="199" creationId="{00000000-0000-0000-0000-000000000000}"/>
          </ac:spMkLst>
        </pc:spChg>
      </pc:sldChg>
      <pc:sldChg chg="addSp delSp modSp add mod">
        <pc:chgData name="Shazidul Alam" userId="e2eaa8ed730f0d53" providerId="LiveId" clId="{9391299D-9F26-4E09-9413-6B5120A9356B}" dt="2025-04-27T18:41:24.057" v="907" actId="20577"/>
        <pc:sldMkLst>
          <pc:docMk/>
          <pc:sldMk cId="942047388" sldId="298"/>
        </pc:sldMkLst>
        <pc:spChg chg="add mod">
          <ac:chgData name="Shazidul Alam" userId="e2eaa8ed730f0d53" providerId="LiveId" clId="{9391299D-9F26-4E09-9413-6B5120A9356B}" dt="2025-04-27T18:41:24.057" v="907" actId="20577"/>
          <ac:spMkLst>
            <pc:docMk/>
            <pc:sldMk cId="942047388" sldId="298"/>
            <ac:spMk id="2" creationId="{4B5CE96B-BDA4-B2BC-4C4D-09559AECE8A0}"/>
          </ac:spMkLst>
        </pc:spChg>
        <pc:spChg chg="add del">
          <ac:chgData name="Shazidul Alam" userId="e2eaa8ed730f0d53" providerId="LiveId" clId="{9391299D-9F26-4E09-9413-6B5120A9356B}" dt="2025-04-27T16:31:00.927" v="725"/>
          <ac:spMkLst>
            <pc:docMk/>
            <pc:sldMk cId="942047388" sldId="298"/>
            <ac:spMk id="2" creationId="{7411E10D-2C59-9889-F29F-2D27FC2973C7}"/>
          </ac:spMkLst>
        </pc:spChg>
        <pc:spChg chg="add del mod">
          <ac:chgData name="Shazidul Alam" userId="e2eaa8ed730f0d53" providerId="LiveId" clId="{9391299D-9F26-4E09-9413-6B5120A9356B}" dt="2025-04-27T16:31:10.792" v="728"/>
          <ac:spMkLst>
            <pc:docMk/>
            <pc:sldMk cId="942047388" sldId="298"/>
            <ac:spMk id="3" creationId="{6DC4E725-C595-F003-118D-3BCBC554155F}"/>
          </ac:spMkLst>
        </pc:spChg>
        <pc:spChg chg="add mod">
          <ac:chgData name="Shazidul Alam" userId="e2eaa8ed730f0d53" providerId="LiveId" clId="{9391299D-9F26-4E09-9413-6B5120A9356B}" dt="2025-04-27T16:33:04.936" v="765" actId="123"/>
          <ac:spMkLst>
            <pc:docMk/>
            <pc:sldMk cId="942047388" sldId="298"/>
            <ac:spMk id="4" creationId="{99CFCD44-85E0-02D1-E409-432D3080D514}"/>
          </ac:spMkLst>
        </pc:spChg>
        <pc:spChg chg="mod">
          <ac:chgData name="Shazidul Alam" userId="e2eaa8ed730f0d53" providerId="LiveId" clId="{9391299D-9F26-4E09-9413-6B5120A9356B}" dt="2025-04-27T16:30:25.189" v="719" actId="1076"/>
          <ac:spMkLst>
            <pc:docMk/>
            <pc:sldMk cId="942047388" sldId="298"/>
            <ac:spMk id="198" creationId="{00000000-0000-0000-0000-000000000000}"/>
          </ac:spMkLst>
        </pc:spChg>
        <pc:spChg chg="add del mod">
          <ac:chgData name="Shazidul Alam" userId="e2eaa8ed730f0d53" providerId="LiveId" clId="{9391299D-9F26-4E09-9413-6B5120A9356B}" dt="2025-04-27T16:31:13.041" v="729"/>
          <ac:spMkLst>
            <pc:docMk/>
            <pc:sldMk cId="942047388" sldId="298"/>
            <ac:spMk id="199" creationId="{00000000-0000-0000-0000-000000000000}"/>
          </ac:spMkLst>
        </pc:spChg>
      </pc:sldChg>
      <pc:sldChg chg="addSp modSp add mod">
        <pc:chgData name="Shazidul Alam" userId="e2eaa8ed730f0d53" providerId="LiveId" clId="{9391299D-9F26-4E09-9413-6B5120A9356B}" dt="2025-04-27T18:41:29.154" v="911" actId="20577"/>
        <pc:sldMkLst>
          <pc:docMk/>
          <pc:sldMk cId="3298196952" sldId="299"/>
        </pc:sldMkLst>
        <pc:spChg chg="add mod">
          <ac:chgData name="Shazidul Alam" userId="e2eaa8ed730f0d53" providerId="LiveId" clId="{9391299D-9F26-4E09-9413-6B5120A9356B}" dt="2025-04-27T18:41:29.154" v="911" actId="20577"/>
          <ac:spMkLst>
            <pc:docMk/>
            <pc:sldMk cId="3298196952" sldId="299"/>
            <ac:spMk id="2" creationId="{7268DB59-430B-26C3-E05A-ABB2740178DE}"/>
          </ac:spMkLst>
        </pc:spChg>
        <pc:spChg chg="mod">
          <ac:chgData name="Shazidul Alam" userId="e2eaa8ed730f0d53" providerId="LiveId" clId="{9391299D-9F26-4E09-9413-6B5120A9356B}" dt="2025-04-27T16:35:06.336" v="786" actId="14100"/>
          <ac:spMkLst>
            <pc:docMk/>
            <pc:sldMk cId="3298196952" sldId="299"/>
            <ac:spMk id="198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6:35:02.517" v="784" actId="1076"/>
          <ac:spMkLst>
            <pc:docMk/>
            <pc:sldMk cId="3298196952" sldId="299"/>
            <ac:spMk id="199" creationId="{00000000-0000-0000-0000-000000000000}"/>
          </ac:spMkLst>
        </pc:spChg>
      </pc:sldChg>
      <pc:sldChg chg="addSp modSp add mod">
        <pc:chgData name="Shazidul Alam" userId="e2eaa8ed730f0d53" providerId="LiveId" clId="{9391299D-9F26-4E09-9413-6B5120A9356B}" dt="2025-04-27T18:41:33.330" v="913" actId="20577"/>
        <pc:sldMkLst>
          <pc:docMk/>
          <pc:sldMk cId="2625804642" sldId="300"/>
        </pc:sldMkLst>
        <pc:spChg chg="add mod">
          <ac:chgData name="Shazidul Alam" userId="e2eaa8ed730f0d53" providerId="LiveId" clId="{9391299D-9F26-4E09-9413-6B5120A9356B}" dt="2025-04-27T18:41:33.330" v="913" actId="20577"/>
          <ac:spMkLst>
            <pc:docMk/>
            <pc:sldMk cId="2625804642" sldId="300"/>
            <ac:spMk id="2" creationId="{2289B8B6-1D74-2932-0FBB-11A95E87DB43}"/>
          </ac:spMkLst>
        </pc:spChg>
        <pc:spChg chg="mod">
          <ac:chgData name="Shazidul Alam" userId="e2eaa8ed730f0d53" providerId="LiveId" clId="{9391299D-9F26-4E09-9413-6B5120A9356B}" dt="2025-04-27T16:37:20.256" v="804" actId="1076"/>
          <ac:spMkLst>
            <pc:docMk/>
            <pc:sldMk cId="2625804642" sldId="300"/>
            <ac:spMk id="198" creationId="{00000000-0000-0000-0000-000000000000}"/>
          </ac:spMkLst>
        </pc:spChg>
        <pc:spChg chg="mod">
          <ac:chgData name="Shazidul Alam" userId="e2eaa8ed730f0d53" providerId="LiveId" clId="{9391299D-9F26-4E09-9413-6B5120A9356B}" dt="2025-04-27T16:37:25.742" v="806" actId="20577"/>
          <ac:spMkLst>
            <pc:docMk/>
            <pc:sldMk cId="2625804642" sldId="300"/>
            <ac:spMk id="199" creationId="{00000000-0000-0000-0000-000000000000}"/>
          </ac:spMkLst>
        </pc:spChg>
      </pc:sldChg>
      <pc:sldChg chg="addSp delSp modSp add mod">
        <pc:chgData name="Shazidul Alam" userId="e2eaa8ed730f0d53" providerId="LiveId" clId="{9391299D-9F26-4E09-9413-6B5120A9356B}" dt="2025-04-27T18:41:03.546" v="895" actId="20577"/>
        <pc:sldMkLst>
          <pc:docMk/>
          <pc:sldMk cId="1207894655" sldId="301"/>
        </pc:sldMkLst>
        <pc:spChg chg="add mod">
          <ac:chgData name="Shazidul Alam" userId="e2eaa8ed730f0d53" providerId="LiveId" clId="{9391299D-9F26-4E09-9413-6B5120A9356B}" dt="2025-04-27T18:41:03.546" v="895" actId="20577"/>
          <ac:spMkLst>
            <pc:docMk/>
            <pc:sldMk cId="1207894655" sldId="301"/>
            <ac:spMk id="2" creationId="{211E6B95-8E4B-3A7C-218A-F354ABBA463A}"/>
          </ac:spMkLst>
        </pc:spChg>
        <pc:spChg chg="add del">
          <ac:chgData name="Shazidul Alam" userId="e2eaa8ed730f0d53" providerId="LiveId" clId="{9391299D-9F26-4E09-9413-6B5120A9356B}" dt="2025-04-27T14:46:36.861" v="475"/>
          <ac:spMkLst>
            <pc:docMk/>
            <pc:sldMk cId="1207894655" sldId="301"/>
            <ac:spMk id="2" creationId="{594D1825-EE0E-34CC-5F2B-7F55EA6AD4A4}"/>
          </ac:spMkLst>
        </pc:spChg>
        <pc:spChg chg="del mod">
          <ac:chgData name="Shazidul Alam" userId="e2eaa8ed730f0d53" providerId="LiveId" clId="{9391299D-9F26-4E09-9413-6B5120A9356B}" dt="2025-04-27T14:46:39.248" v="477"/>
          <ac:spMkLst>
            <pc:docMk/>
            <pc:sldMk cId="1207894655" sldId="301"/>
            <ac:spMk id="3" creationId="{7B5A078B-68FD-E972-BCF8-465902D269D4}"/>
          </ac:spMkLst>
        </pc:spChg>
        <pc:spChg chg="add del mod">
          <ac:chgData name="Shazidul Alam" userId="e2eaa8ed730f0d53" providerId="LiveId" clId="{9391299D-9F26-4E09-9413-6B5120A9356B}" dt="2025-04-27T18:29:47.214" v="846" actId="478"/>
          <ac:spMkLst>
            <pc:docMk/>
            <pc:sldMk cId="1207894655" sldId="301"/>
            <ac:spMk id="4" creationId="{B3734472-4306-93A1-CC35-B4870A5D279B}"/>
          </ac:spMkLst>
        </pc:spChg>
        <pc:spChg chg="add del mod">
          <ac:chgData name="Shazidul Alam" userId="e2eaa8ed730f0d53" providerId="LiveId" clId="{9391299D-9F26-4E09-9413-6B5120A9356B}" dt="2025-04-27T18:29:50.621" v="848" actId="478"/>
          <ac:spMkLst>
            <pc:docMk/>
            <pc:sldMk cId="1207894655" sldId="301"/>
            <ac:spMk id="7" creationId="{62DD23FC-2772-FC86-ED6D-5DC017E6D8A6}"/>
          </ac:spMkLst>
        </pc:spChg>
        <pc:spChg chg="mod">
          <ac:chgData name="Shazidul Alam" userId="e2eaa8ed730f0d53" providerId="LiveId" clId="{9391299D-9F26-4E09-9413-6B5120A9356B}" dt="2025-04-27T15:23:21.672" v="549" actId="1076"/>
          <ac:spMkLst>
            <pc:docMk/>
            <pc:sldMk cId="1207894655" sldId="301"/>
            <ac:spMk id="198" creationId="{00000000-0000-0000-0000-000000000000}"/>
          </ac:spMkLst>
        </pc:spChg>
        <pc:picChg chg="add del mod">
          <ac:chgData name="Shazidul Alam" userId="e2eaa8ed730f0d53" providerId="LiveId" clId="{9391299D-9F26-4E09-9413-6B5120A9356B}" dt="2025-04-27T18:29:49.525" v="847" actId="478"/>
          <ac:picMkLst>
            <pc:docMk/>
            <pc:sldMk cId="1207894655" sldId="301"/>
            <ac:picMk id="6" creationId="{1086A730-9F3E-8DE3-8005-E51F0809FC65}"/>
          </ac:picMkLst>
        </pc:picChg>
        <pc:picChg chg="add mod">
          <ac:chgData name="Shazidul Alam" userId="e2eaa8ed730f0d53" providerId="LiveId" clId="{9391299D-9F26-4E09-9413-6B5120A9356B}" dt="2025-04-27T18:30:06.284" v="853" actId="14100"/>
          <ac:picMkLst>
            <pc:docMk/>
            <pc:sldMk cId="1207894655" sldId="301"/>
            <ac:picMk id="9" creationId="{391F385A-DC62-F90A-EAB8-BF68974E9B43}"/>
          </ac:picMkLst>
        </pc:picChg>
      </pc:sldChg>
      <pc:sldChg chg="addSp delSp modSp add mod">
        <pc:chgData name="Shazidul Alam" userId="e2eaa8ed730f0d53" providerId="LiveId" clId="{9391299D-9F26-4E09-9413-6B5120A9356B}" dt="2025-04-27T18:41:38.609" v="917" actId="20577"/>
        <pc:sldMkLst>
          <pc:docMk/>
          <pc:sldMk cId="996368893" sldId="302"/>
        </pc:sldMkLst>
        <pc:spChg chg="add mod">
          <ac:chgData name="Shazidul Alam" userId="e2eaa8ed730f0d53" providerId="LiveId" clId="{9391299D-9F26-4E09-9413-6B5120A9356B}" dt="2025-04-27T18:41:38.609" v="917" actId="20577"/>
          <ac:spMkLst>
            <pc:docMk/>
            <pc:sldMk cId="996368893" sldId="302"/>
            <ac:spMk id="2" creationId="{6DD8BE10-0140-3F82-8C31-23ACF2801307}"/>
          </ac:spMkLst>
        </pc:spChg>
        <pc:spChg chg="add del mod">
          <ac:chgData name="Shazidul Alam" userId="e2eaa8ed730f0d53" providerId="LiveId" clId="{9391299D-9F26-4E09-9413-6B5120A9356B}" dt="2025-04-27T16:37:35.764" v="809" actId="478"/>
          <ac:spMkLst>
            <pc:docMk/>
            <pc:sldMk cId="996368893" sldId="302"/>
            <ac:spMk id="3" creationId="{98F2C56C-089E-FD4A-D32C-8AB620CC8901}"/>
          </ac:spMkLst>
        </pc:spChg>
        <pc:spChg chg="mod">
          <ac:chgData name="Shazidul Alam" userId="e2eaa8ed730f0d53" providerId="LiveId" clId="{9391299D-9F26-4E09-9413-6B5120A9356B}" dt="2025-04-27T16:38:10.147" v="838" actId="1076"/>
          <ac:spMkLst>
            <pc:docMk/>
            <pc:sldMk cId="996368893" sldId="302"/>
            <ac:spMk id="198" creationId="{00000000-0000-0000-0000-000000000000}"/>
          </ac:spMkLst>
        </pc:spChg>
        <pc:spChg chg="del">
          <ac:chgData name="Shazidul Alam" userId="e2eaa8ed730f0d53" providerId="LiveId" clId="{9391299D-9F26-4E09-9413-6B5120A9356B}" dt="2025-04-27T16:37:33.998" v="808" actId="478"/>
          <ac:spMkLst>
            <pc:docMk/>
            <pc:sldMk cId="996368893" sldId="302"/>
            <ac:spMk id="199" creationId="{00000000-0000-0000-0000-000000000000}"/>
          </ac:spMkLst>
        </pc:spChg>
      </pc:sldChg>
      <pc:sldMasterChg chg="addSldLayout delSldLayout">
        <pc:chgData name="Shazidul Alam" userId="e2eaa8ed730f0d53" providerId="LiveId" clId="{9391299D-9F26-4E09-9413-6B5120A9356B}" dt="2025-04-27T14:42:13.971" v="438" actId="47"/>
        <pc:sldMasterMkLst>
          <pc:docMk/>
          <pc:sldMasterMk cId="0" sldId="2147483673"/>
        </pc:sldMasterMkLst>
        <pc:sldLayoutChg chg="del">
          <pc:chgData name="Shazidul Alam" userId="e2eaa8ed730f0d53" providerId="LiveId" clId="{9391299D-9F26-4E09-9413-6B5120A9356B}" dt="2025-04-27T14:03:47.857" v="12" actId="47"/>
          <pc:sldLayoutMkLst>
            <pc:docMk/>
            <pc:sldMasterMk cId="0" sldId="2147483673"/>
            <pc:sldLayoutMk cId="0" sldId="2147483649"/>
          </pc:sldLayoutMkLst>
        </pc:sldLayoutChg>
        <pc:sldLayoutChg chg="del">
          <pc:chgData name="Shazidul Alam" userId="e2eaa8ed730f0d53" providerId="LiveId" clId="{9391299D-9F26-4E09-9413-6B5120A9356B}" dt="2025-04-27T14:03:45.346" v="10" actId="47"/>
          <pc:sldLayoutMkLst>
            <pc:docMk/>
            <pc:sldMasterMk cId="0" sldId="2147483673"/>
            <pc:sldLayoutMk cId="0" sldId="2147483650"/>
          </pc:sldLayoutMkLst>
        </pc:sldLayoutChg>
        <pc:sldLayoutChg chg="del">
          <pc:chgData name="Shazidul Alam" userId="e2eaa8ed730f0d53" providerId="LiveId" clId="{9391299D-9F26-4E09-9413-6B5120A9356B}" dt="2025-04-27T14:03:59.956" v="13" actId="47"/>
          <pc:sldLayoutMkLst>
            <pc:docMk/>
            <pc:sldMasterMk cId="0" sldId="2147483673"/>
            <pc:sldLayoutMk cId="0" sldId="2147483651"/>
          </pc:sldLayoutMkLst>
        </pc:sldLayoutChg>
        <pc:sldLayoutChg chg="del">
          <pc:chgData name="Shazidul Alam" userId="e2eaa8ed730f0d53" providerId="LiveId" clId="{9391299D-9F26-4E09-9413-6B5120A9356B}" dt="2025-04-27T14:42:02.542" v="413" actId="47"/>
          <pc:sldLayoutMkLst>
            <pc:docMk/>
            <pc:sldMasterMk cId="0" sldId="2147483673"/>
            <pc:sldLayoutMk cId="0" sldId="2147483652"/>
          </pc:sldLayoutMkLst>
        </pc:sldLayoutChg>
        <pc:sldLayoutChg chg="del">
          <pc:chgData name="Shazidul Alam" userId="e2eaa8ed730f0d53" providerId="LiveId" clId="{9391299D-9F26-4E09-9413-6B5120A9356B}" dt="2025-04-27T14:03:46.983" v="11" actId="47"/>
          <pc:sldLayoutMkLst>
            <pc:docMk/>
            <pc:sldMasterMk cId="0" sldId="2147483673"/>
            <pc:sldLayoutMk cId="0" sldId="2147483660"/>
          </pc:sldLayoutMkLst>
        </pc:sldLayoutChg>
        <pc:sldLayoutChg chg="add del">
          <pc:chgData name="Shazidul Alam" userId="e2eaa8ed730f0d53" providerId="LiveId" clId="{9391299D-9F26-4E09-9413-6B5120A9356B}" dt="2025-04-27T14:42:07.742" v="434" actId="47"/>
          <pc:sldLayoutMkLst>
            <pc:docMk/>
            <pc:sldMasterMk cId="0" sldId="2147483673"/>
            <pc:sldLayoutMk cId="0" sldId="2147483661"/>
          </pc:sldLayoutMkLst>
        </pc:sldLayoutChg>
        <pc:sldLayoutChg chg="del">
          <pc:chgData name="Shazidul Alam" userId="e2eaa8ed730f0d53" providerId="LiveId" clId="{9391299D-9F26-4E09-9413-6B5120A9356B}" dt="2025-04-27T14:42:03.078" v="414" actId="47"/>
          <pc:sldLayoutMkLst>
            <pc:docMk/>
            <pc:sldMasterMk cId="0" sldId="2147483673"/>
            <pc:sldLayoutMk cId="0" sldId="2147483662"/>
          </pc:sldLayoutMkLst>
        </pc:sldLayoutChg>
        <pc:sldLayoutChg chg="del">
          <pc:chgData name="Shazidul Alam" userId="e2eaa8ed730f0d53" providerId="LiveId" clId="{9391299D-9F26-4E09-9413-6B5120A9356B}" dt="2025-04-27T14:42:00.910" v="407" actId="47"/>
          <pc:sldLayoutMkLst>
            <pc:docMk/>
            <pc:sldMasterMk cId="0" sldId="2147483673"/>
            <pc:sldLayoutMk cId="0" sldId="2147483663"/>
          </pc:sldLayoutMkLst>
        </pc:sldLayoutChg>
        <pc:sldLayoutChg chg="add del">
          <pc:chgData name="Shazidul Alam" userId="e2eaa8ed730f0d53" providerId="LiveId" clId="{9391299D-9F26-4E09-9413-6B5120A9356B}" dt="2025-04-27T14:42:13.971" v="438" actId="47"/>
          <pc:sldLayoutMkLst>
            <pc:docMk/>
            <pc:sldMasterMk cId="0" sldId="2147483673"/>
            <pc:sldLayoutMk cId="0" sldId="2147483664"/>
          </pc:sldLayoutMkLst>
        </pc:sldLayoutChg>
        <pc:sldLayoutChg chg="del">
          <pc:chgData name="Shazidul Alam" userId="e2eaa8ed730f0d53" providerId="LiveId" clId="{9391299D-9F26-4E09-9413-6B5120A9356B}" dt="2025-04-27T14:42:05.740" v="429" actId="47"/>
          <pc:sldLayoutMkLst>
            <pc:docMk/>
            <pc:sldMasterMk cId="0" sldId="2147483673"/>
            <pc:sldLayoutMk cId="0" sldId="2147483665"/>
          </pc:sldLayoutMkLst>
        </pc:sldLayoutChg>
        <pc:sldLayoutChg chg="del">
          <pc:chgData name="Shazidul Alam" userId="e2eaa8ed730f0d53" providerId="LiveId" clId="{9391299D-9F26-4E09-9413-6B5120A9356B}" dt="2025-04-27T14:42:05.152" v="425" actId="47"/>
          <pc:sldLayoutMkLst>
            <pc:docMk/>
            <pc:sldMasterMk cId="0" sldId="2147483673"/>
            <pc:sldLayoutMk cId="0" sldId="2147483666"/>
          </pc:sldLayoutMkLst>
        </pc:sldLayoutChg>
        <pc:sldLayoutChg chg="del">
          <pc:chgData name="Shazidul Alam" userId="e2eaa8ed730f0d53" providerId="LiveId" clId="{9391299D-9F26-4E09-9413-6B5120A9356B}" dt="2025-04-27T14:42:00.817" v="405" actId="47"/>
          <pc:sldLayoutMkLst>
            <pc:docMk/>
            <pc:sldMasterMk cId="0" sldId="2147483673"/>
            <pc:sldLayoutMk cId="0" sldId="2147483667"/>
          </pc:sldLayoutMkLst>
        </pc:sldLayoutChg>
      </pc:sldMasterChg>
      <pc:sldMasterChg chg="del delSldLayout">
        <pc:chgData name="Shazidul Alam" userId="e2eaa8ed730f0d53" providerId="LiveId" clId="{9391299D-9F26-4E09-9413-6B5120A9356B}" dt="2025-04-27T14:42:05.708" v="428" actId="47"/>
        <pc:sldMasterMkLst>
          <pc:docMk/>
          <pc:sldMasterMk cId="0" sldId="2147483674"/>
        </pc:sldMasterMkLst>
        <pc:sldLayoutChg chg="del">
          <pc:chgData name="Shazidul Alam" userId="e2eaa8ed730f0d53" providerId="LiveId" clId="{9391299D-9F26-4E09-9413-6B5120A9356B}" dt="2025-04-27T14:42:05.708" v="428" actId="47"/>
          <pc:sldLayoutMkLst>
            <pc:docMk/>
            <pc:sldMasterMk cId="0" sldId="2147483674"/>
            <pc:sldLayoutMk cId="0" sldId="2147483670"/>
          </pc:sldLayoutMkLst>
        </pc:sldLayoutChg>
        <pc:sldLayoutChg chg="del">
          <pc:chgData name="Shazidul Alam" userId="e2eaa8ed730f0d53" providerId="LiveId" clId="{9391299D-9F26-4E09-9413-6B5120A9356B}" dt="2025-04-27T14:42:05.704" v="427" actId="47"/>
          <pc:sldLayoutMkLst>
            <pc:docMk/>
            <pc:sldMasterMk cId="0" sldId="2147483674"/>
            <pc:sldLayoutMk cId="0" sldId="2147483671"/>
          </pc:sldLayoutMkLst>
        </pc:sldLayoutChg>
        <pc:sldLayoutChg chg="del">
          <pc:chgData name="Shazidul Alam" userId="e2eaa8ed730f0d53" providerId="LiveId" clId="{9391299D-9F26-4E09-9413-6B5120A9356B}" dt="2025-04-27T14:42:03.679" v="424" actId="47"/>
          <pc:sldLayoutMkLst>
            <pc:docMk/>
            <pc:sldMasterMk cId="0" sldId="2147483674"/>
            <pc:sldLayoutMk cId="0" sldId="214748367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8300ce3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8300ce3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325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3006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583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387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300ce30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8300ce30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11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6860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688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040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4609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a9633a7f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a9633a7fe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7097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066800"/>
            <a:ext cx="5407800" cy="16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6" y="3395547"/>
            <a:ext cx="63501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713225" y="448050"/>
            <a:ext cx="36813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1"/>
          </p:nvPr>
        </p:nvSpPr>
        <p:spPr>
          <a:xfrm>
            <a:off x="713225" y="1744525"/>
            <a:ext cx="3681300" cy="21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>
            <a:spLocks noGrp="1"/>
          </p:cNvSpPr>
          <p:nvPr>
            <p:ph type="pic" idx="2"/>
          </p:nvPr>
        </p:nvSpPr>
        <p:spPr>
          <a:xfrm>
            <a:off x="4709525" y="445775"/>
            <a:ext cx="3721200" cy="42519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150"/>
            <a:ext cx="6576000" cy="152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sz="96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1284000" y="2901800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bg>
      <p:bgPr>
        <a:solidFill>
          <a:schemeClr val="dk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40086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3" hasCustomPrompt="1"/>
          </p:nvPr>
        </p:nvSpPr>
        <p:spPr>
          <a:xfrm>
            <a:off x="4223200" y="1400840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4" hasCustomPrompt="1"/>
          </p:nvPr>
        </p:nvSpPr>
        <p:spPr>
          <a:xfrm>
            <a:off x="713225" y="2472438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5" hasCustomPrompt="1"/>
          </p:nvPr>
        </p:nvSpPr>
        <p:spPr>
          <a:xfrm>
            <a:off x="4223200" y="2472414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6" hasCustomPrompt="1"/>
          </p:nvPr>
        </p:nvSpPr>
        <p:spPr>
          <a:xfrm>
            <a:off x="713225" y="3544013"/>
            <a:ext cx="5778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7" hasCustomPrompt="1"/>
          </p:nvPr>
        </p:nvSpPr>
        <p:spPr>
          <a:xfrm>
            <a:off x="4223200" y="3543989"/>
            <a:ext cx="576000" cy="677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1292489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1292489" y="2472433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9"/>
          </p:nvPr>
        </p:nvSpPr>
        <p:spPr>
          <a:xfrm>
            <a:off x="1292489" y="3544000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3"/>
          </p:nvPr>
        </p:nvSpPr>
        <p:spPr>
          <a:xfrm>
            <a:off x="4799202" y="1400867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4"/>
          </p:nvPr>
        </p:nvSpPr>
        <p:spPr>
          <a:xfrm>
            <a:off x="4799202" y="2472431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15"/>
          </p:nvPr>
        </p:nvSpPr>
        <p:spPr>
          <a:xfrm>
            <a:off x="4799202" y="3543996"/>
            <a:ext cx="27021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1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nter"/>
              <a:buNone/>
              <a:defRPr sz="2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_1">
    <p:bg>
      <p:bgPr>
        <a:solidFill>
          <a:schemeClr val="dk1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/>
          <p:nvPr/>
        </p:nvSpPr>
        <p:spPr>
          <a:xfrm rot="10800000" flipH="1">
            <a:off x="117900" y="119100"/>
            <a:ext cx="8908200" cy="4731900"/>
          </a:xfrm>
          <a:prstGeom prst="roundRect">
            <a:avLst>
              <a:gd name="adj" fmla="val 177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713275" y="794675"/>
            <a:ext cx="7717500" cy="698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26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body" idx="1"/>
          </p:nvPr>
        </p:nvSpPr>
        <p:spPr>
          <a:xfrm>
            <a:off x="3488849" y="2398525"/>
            <a:ext cx="4941900" cy="19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Medium"/>
              <a:buNone/>
              <a:defRPr sz="26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8" r:id="rId10"/>
    <p:sldLayoutId id="214748366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8"/>
          <p:cNvSpPr txBox="1">
            <a:spLocks noGrp="1"/>
          </p:cNvSpPr>
          <p:nvPr>
            <p:ph type="ctrTitle"/>
          </p:nvPr>
        </p:nvSpPr>
        <p:spPr>
          <a:xfrm>
            <a:off x="384048" y="207263"/>
            <a:ext cx="8375904" cy="136359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Traffic Routing System Using IoT and Real-time Sensors</a:t>
            </a:r>
            <a:endParaRPr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8" name="Google Shape;138;p28"/>
          <p:cNvSpPr txBox="1">
            <a:spLocks noGrp="1"/>
          </p:cNvSpPr>
          <p:nvPr>
            <p:ph type="subTitle" idx="1"/>
          </p:nvPr>
        </p:nvSpPr>
        <p:spPr>
          <a:xfrm>
            <a:off x="2109869" y="1459826"/>
            <a:ext cx="4924262" cy="32327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Shazidul Alam		-0692220005101009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Anisur Rahman Naeem	- 0692220005101015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Tanjil Hussain Medul	- 0692220005101014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Tasdiqul Huq		- 0692220005101006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Esha Silvia Rozario		- 0692220005101004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72A7B8-9D0D-EDB0-D55F-01A89D3B7C6E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323464" y="0"/>
            <a:ext cx="249707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FCD44-85E0-02D1-E409-432D3080D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13359" y="1053534"/>
            <a:ext cx="871727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Limited Real-World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Cisco Packet Tracer cannot fully replicate real-world sensor behaviors and environmental variables like weather, road conditions, and traffic patterns.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Hardware Limitations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simulation relies on the available hardware and components in Cisco Packet Tracer, which may not offer the same fidelity as real-world IoT devices or networks.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Network Dependency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The effectiveness of the system is highly dependent on the network setup. Network failures can lead to the system becoming non-functional, affecting traffic management.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Complexity in Real-Time Adjustments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Advanced real-time traffic control based on more dynamic inputs (e.g., pedestrians, roadblocks, etc.) would require more sophisticated algorithms and IoT systems than those simulated in Cisco Packet Tracer.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CE96B-BDA4-B2BC-4C4D-09559AECE8A0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42047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22296" y="438912"/>
            <a:ext cx="2899406" cy="7437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1106423" y="1824471"/>
            <a:ext cx="6931153" cy="14945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future scope includes integrating machine learning for predictive control, expanding to smart city frameworks, using advanced sensors like cameras, and leveraging real-time data analytics for optimized traffic management across multiple cities.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68DB59-430B-26C3-E05A-ABB2740178DE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29819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317368" y="407773"/>
            <a:ext cx="2509262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862583" y="1702551"/>
            <a:ext cx="7418833" cy="17383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Traffic Light System using IoT improves traffic flow and safety by dynamically adjusting signals based on real-time data. Future advancements like machine learning, smart city integration, and advanced sensors will further enhance traffic management, making cities more efficient and connected.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89B8B6-1D74-2932-0FBB-11A95E87DB43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625804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2902268" y="2088057"/>
            <a:ext cx="3339463" cy="9673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D8BE10-0140-3F82-8C31-23ACF2801307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996368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2709160" y="181356"/>
            <a:ext cx="3725680" cy="5852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8" name="Google Shape;168;p30"/>
          <p:cNvSpPr txBox="1">
            <a:spLocks noGrp="1"/>
          </p:cNvSpPr>
          <p:nvPr>
            <p:ph type="subTitle" idx="1"/>
          </p:nvPr>
        </p:nvSpPr>
        <p:spPr>
          <a:xfrm>
            <a:off x="816683" y="937962"/>
            <a:ext cx="3011605" cy="38778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Introduction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Project Objective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Problem Statement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Proposed Solution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System Architecture Overview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Components Used</a:t>
            </a:r>
          </a:p>
        </p:txBody>
      </p:sp>
      <p:sp>
        <p:nvSpPr>
          <p:cNvPr id="24" name="Google Shape;168;p30">
            <a:extLst>
              <a:ext uri="{FF2B5EF4-FFF2-40B4-BE49-F238E27FC236}">
                <a16:creationId xmlns:a16="http://schemas.microsoft.com/office/drawing/2014/main" id="{13BBAEC7-E9FC-4673-78F6-0050E462028A}"/>
              </a:ext>
            </a:extLst>
          </p:cNvPr>
          <p:cNvSpPr txBox="1">
            <a:spLocks/>
          </p:cNvSpPr>
          <p:nvPr/>
        </p:nvSpPr>
        <p:spPr>
          <a:xfrm>
            <a:off x="5315714" y="937962"/>
            <a:ext cx="2791967" cy="3877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1600" b="0" i="0" u="none" strike="noStrike" cap="none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Working Principle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Hardware Details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Software Details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Advantages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Challenges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12) Future Scope</a:t>
            </a:r>
          </a:p>
          <a:p>
            <a:pPr marL="0" indent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13) Conclusion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177767-0553-A3EA-60AF-A4FAB8336ADF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220978" y="151741"/>
            <a:ext cx="2702042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640079" y="1407138"/>
            <a:ext cx="7863841" cy="2329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Traditional traffic systems use fixed timing, causing congestion.</a:t>
            </a:r>
          </a:p>
          <a:p>
            <a:pPr marL="1397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Growing urban populations increase traffic challenges.</a:t>
            </a:r>
          </a:p>
          <a:p>
            <a:pPr marL="1397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Smart systems are needed for efficient, adaptive traffic management.</a:t>
            </a:r>
          </a:p>
          <a:p>
            <a:pPr marL="13970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IoT and sensors can provide real-time solutions to optimize traffic flow.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45A73-C56E-B7A8-BF73-8EFF67B6EB98}"/>
              </a:ext>
            </a:extLst>
          </p:cNvPr>
          <p:cNvSpPr txBox="1"/>
          <p:nvPr/>
        </p:nvSpPr>
        <p:spPr>
          <a:xfrm>
            <a:off x="8647611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2695576" y="151741"/>
            <a:ext cx="3752846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A078B-68FD-E972-BCF8-465902D269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60615" y="1448365"/>
            <a:ext cx="84227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design a Smart Traffic Routing System using IoT and real-time sensors.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monitor traffic density continuously and manage signal timing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reduce congestion, travel time, and environmental pollution.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enhance the overall traffic experience for drivers and pedestrians.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B9E25B-B961-F1FE-4E8F-DF1E6DA133F1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77523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2392965" y="0"/>
            <a:ext cx="4358069" cy="5209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1F385A-DC62-F90A-EAB8-BF68974E9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5" y="792480"/>
            <a:ext cx="8887968" cy="395020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11E6B95-8E4B-3A7C-218A-F354ABBA463A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1207894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195448" y="124097"/>
            <a:ext cx="2753102" cy="7193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640079" y="936062"/>
            <a:ext cx="7863841" cy="3271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Microcontroller (MCU-PT)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Motion Detector (Motion Detector-PT)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LEDs (Red, Yellow, Green)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Wireless Router (PT)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PC-PT (Personal Computer)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Server-PT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Copper Straight-Through Cable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Wireless Connection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0EA81-F2E2-8CC7-04E1-29415105AB10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</a:p>
        </p:txBody>
      </p:sp>
    </p:spTree>
    <p:extLst>
      <p:ext uri="{BB962C8B-B14F-4D97-AF65-F5344CB8AC3E}">
        <p14:creationId xmlns:p14="http://schemas.microsoft.com/office/powerpoint/2010/main" val="387255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2590799" y="151741"/>
            <a:ext cx="39624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Principle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B93C4-959E-26BC-1682-958A176B6A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2490" y="1448365"/>
            <a:ext cx="741901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Sensors detect vehicle presence, count, and flow rate at intersections.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sent to processing unit via network.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System calculates optimal light duration based on real-time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Traffic lights adjust automatically to minimize waiting time.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1BF21-E162-A5C2-9492-6B6BEE52857B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</a:t>
            </a:r>
          </a:p>
        </p:txBody>
      </p:sp>
    </p:spTree>
    <p:extLst>
      <p:ext uri="{BB962C8B-B14F-4D97-AF65-F5344CB8AC3E}">
        <p14:creationId xmlns:p14="http://schemas.microsoft.com/office/powerpoint/2010/main" val="66142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545395" y="90781"/>
            <a:ext cx="2053208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819911" y="1586727"/>
            <a:ext cx="7504177" cy="197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Platform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Cisco Packet Tracer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microcontroller is programmed using a simple control flow algorithm to adjust traffic lights based on vehicle detection data, typically done using Cisco Packet Tracer's scripting tools.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F9790B-4955-89A6-392A-91DF13606EC0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08</a:t>
            </a:r>
          </a:p>
        </p:txBody>
      </p:sp>
    </p:spTree>
    <p:extLst>
      <p:ext uri="{BB962C8B-B14F-4D97-AF65-F5344CB8AC3E}">
        <p14:creationId xmlns:p14="http://schemas.microsoft.com/office/powerpoint/2010/main" val="2977855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3280793" y="73152"/>
            <a:ext cx="2582414" cy="459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9" name="Google Shape;199;p33"/>
          <p:cNvSpPr txBox="1">
            <a:spLocks noGrp="1"/>
          </p:cNvSpPr>
          <p:nvPr>
            <p:ph type="body" idx="1"/>
          </p:nvPr>
        </p:nvSpPr>
        <p:spPr>
          <a:xfrm>
            <a:off x="81643" y="588373"/>
            <a:ext cx="8980714" cy="4336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Traffic Management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controls traffic flow by adjusting signals dynamically based on actual vehicle presence, reducing congestion.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Safety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Traffic signals respond to real-time traffic conditions, enhancing safety by reducing the likelihood of accidents caused by incorrect signal timings.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Cisco Packet Tracer for simulation reduces the need for physical infrastructure and expensive traffic management systems, making it an affordable solution for testing and prototyping.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Efficiency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ensures that traffic lights are only active when needed, conserving energy and reducing operational costs.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can easily be scaled to accommodate multiple intersections or expanded with additional sensors and IoT devices for more detailed traffic management.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E2CE71-A772-D82E-1292-F6B397B29BD8}"/>
              </a:ext>
            </a:extLst>
          </p:cNvPr>
          <p:cNvSpPr txBox="1"/>
          <p:nvPr/>
        </p:nvSpPr>
        <p:spPr>
          <a:xfrm>
            <a:off x="8641080" y="4834200"/>
            <a:ext cx="404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896900330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Pitch Deck by Slidesgo">
  <a:themeElements>
    <a:clrScheme name="Simple Light">
      <a:dk1>
        <a:srgbClr val="000000"/>
      </a:dk1>
      <a:lt1>
        <a:srgbClr val="EFEEE7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EFEEE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688</Words>
  <Application>Microsoft Office PowerPoint</Application>
  <PresentationFormat>On-screen Show (16:9)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Inter Medium</vt:lpstr>
      <vt:lpstr>Open Sans</vt:lpstr>
      <vt:lpstr>Roboto</vt:lpstr>
      <vt:lpstr>Nunito Light</vt:lpstr>
      <vt:lpstr>Arial</vt:lpstr>
      <vt:lpstr>Inter</vt:lpstr>
      <vt:lpstr>Times New Roman</vt:lpstr>
      <vt:lpstr>Minimalist Pitch Deck by Slidesgo</vt:lpstr>
      <vt:lpstr>Smart Traffic Routing System Using IoT and Real-time Sensors</vt:lpstr>
      <vt:lpstr>Table of contents</vt:lpstr>
      <vt:lpstr>Introduction</vt:lpstr>
      <vt:lpstr>Project Objective</vt:lpstr>
      <vt:lpstr>System Architecture</vt:lpstr>
      <vt:lpstr>Components</vt:lpstr>
      <vt:lpstr>Working Principle</vt:lpstr>
      <vt:lpstr>Software</vt:lpstr>
      <vt:lpstr>Advantages</vt:lpstr>
      <vt:lpstr>Challenges</vt:lpstr>
      <vt:lpstr>Future Scope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Traffic Routing System Using IoT and Real-time Sensors</dc:title>
  <cp:lastModifiedBy>Shazidul Alam</cp:lastModifiedBy>
  <cp:revision>1</cp:revision>
  <dcterms:modified xsi:type="dcterms:W3CDTF">2025-04-27T18:41:51Z</dcterms:modified>
</cp:coreProperties>
</file>