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1"/>
  </p:notesMasterIdLst>
  <p:sldIdLst>
    <p:sldId id="256" r:id="rId2"/>
    <p:sldId id="257" r:id="rId3"/>
    <p:sldId id="258" r:id="rId4"/>
    <p:sldId id="259" r:id="rId5"/>
    <p:sldId id="266" r:id="rId6"/>
    <p:sldId id="261" r:id="rId7"/>
    <p:sldId id="264" r:id="rId8"/>
    <p:sldId id="265" r:id="rId9"/>
    <p:sldId id="262"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Patrick Hand" panose="00000500000000000000" pitchFamily="2" charset="0"/>
      <p:regular r:id="rId16"/>
    </p:embeddedFont>
    <p:embeddedFont>
      <p:font typeface="Roboto" panose="02000000000000000000" pitchFamily="2" charset="0"/>
      <p:regular r:id="rId17"/>
      <p:bold r:id="rId18"/>
      <p:italic r:id="rId19"/>
      <p:boldItalic r:id="rId20"/>
    </p:embeddedFont>
    <p:embeddedFont>
      <p:font typeface="Roboto Condensed Light" panose="02000000000000000000" pitchFamily="2" charset="0"/>
      <p:regular r:id="rId21"/>
      <p:italic r:id="rId22"/>
    </p:embeddedFont>
    <p:embeddedFont>
      <p:font typeface="Teko"/>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8">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7BB7F3-C55E-4C37-8955-BB36917BD9FD}">
  <a:tblStyle styleId="{257BB7F3-C55E-4C37-8955-BB36917BD9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194" y="456"/>
      </p:cViewPr>
      <p:guideLst>
        <p:guide orient="horz" pos="67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zidul Alam" userId="e2eaa8ed730f0d53" providerId="LiveId" clId="{4FAA9298-17AD-4EC5-9628-313DA2E21DC6}"/>
    <pc:docChg chg="undo custSel addSld delSld modSld sldOrd">
      <pc:chgData name="Shazidul Alam" userId="e2eaa8ed730f0d53" providerId="LiveId" clId="{4FAA9298-17AD-4EC5-9628-313DA2E21DC6}" dt="2024-03-05T20:20:33.546" v="811" actId="14100"/>
      <pc:docMkLst>
        <pc:docMk/>
      </pc:docMkLst>
      <pc:sldChg chg="modSp mod">
        <pc:chgData name="Shazidul Alam" userId="e2eaa8ed730f0d53" providerId="LiveId" clId="{4FAA9298-17AD-4EC5-9628-313DA2E21DC6}" dt="2024-03-04T14:58:21.614" v="718" actId="2711"/>
        <pc:sldMkLst>
          <pc:docMk/>
          <pc:sldMk cId="0" sldId="256"/>
        </pc:sldMkLst>
        <pc:spChg chg="mod">
          <ac:chgData name="Shazidul Alam" userId="e2eaa8ed730f0d53" providerId="LiveId" clId="{4FAA9298-17AD-4EC5-9628-313DA2E21DC6}" dt="2024-03-04T14:58:21.614" v="718" actId="2711"/>
          <ac:spMkLst>
            <pc:docMk/>
            <pc:sldMk cId="0" sldId="256"/>
            <ac:spMk id="208" creationId="{00000000-0000-0000-0000-000000000000}"/>
          </ac:spMkLst>
        </pc:spChg>
        <pc:spChg chg="mod">
          <ac:chgData name="Shazidul Alam" userId="e2eaa8ed730f0d53" providerId="LiveId" clId="{4FAA9298-17AD-4EC5-9628-313DA2E21DC6}" dt="2024-03-04T14:58:21.614" v="718" actId="2711"/>
          <ac:spMkLst>
            <pc:docMk/>
            <pc:sldMk cId="0" sldId="256"/>
            <ac:spMk id="209" creationId="{00000000-0000-0000-0000-000000000000}"/>
          </ac:spMkLst>
        </pc:spChg>
        <pc:spChg chg="mod">
          <ac:chgData name="Shazidul Alam" userId="e2eaa8ed730f0d53" providerId="LiveId" clId="{4FAA9298-17AD-4EC5-9628-313DA2E21DC6}" dt="2024-03-04T14:58:21.614" v="718" actId="2711"/>
          <ac:spMkLst>
            <pc:docMk/>
            <pc:sldMk cId="0" sldId="256"/>
            <ac:spMk id="210" creationId="{00000000-0000-0000-0000-000000000000}"/>
          </ac:spMkLst>
        </pc:spChg>
        <pc:spChg chg="mod">
          <ac:chgData name="Shazidul Alam" userId="e2eaa8ed730f0d53" providerId="LiveId" clId="{4FAA9298-17AD-4EC5-9628-313DA2E21DC6}" dt="2024-03-04T14:58:21.614" v="718" actId="2711"/>
          <ac:spMkLst>
            <pc:docMk/>
            <pc:sldMk cId="0" sldId="256"/>
            <ac:spMk id="211" creationId="{00000000-0000-0000-0000-000000000000}"/>
          </ac:spMkLst>
        </pc:spChg>
        <pc:spChg chg="mod">
          <ac:chgData name="Shazidul Alam" userId="e2eaa8ed730f0d53" providerId="LiveId" clId="{4FAA9298-17AD-4EC5-9628-313DA2E21DC6}" dt="2024-03-04T14:58:21.614" v="718" actId="2711"/>
          <ac:spMkLst>
            <pc:docMk/>
            <pc:sldMk cId="0" sldId="256"/>
            <ac:spMk id="212" creationId="{00000000-0000-0000-0000-000000000000}"/>
          </ac:spMkLst>
        </pc:spChg>
        <pc:spChg chg="mod">
          <ac:chgData name="Shazidul Alam" userId="e2eaa8ed730f0d53" providerId="LiveId" clId="{4FAA9298-17AD-4EC5-9628-313DA2E21DC6}" dt="2024-03-04T14:58:21.614" v="718" actId="2711"/>
          <ac:spMkLst>
            <pc:docMk/>
            <pc:sldMk cId="0" sldId="256"/>
            <ac:spMk id="213" creationId="{00000000-0000-0000-0000-000000000000}"/>
          </ac:spMkLst>
        </pc:spChg>
        <pc:spChg chg="mod">
          <ac:chgData name="Shazidul Alam" userId="e2eaa8ed730f0d53" providerId="LiveId" clId="{4FAA9298-17AD-4EC5-9628-313DA2E21DC6}" dt="2024-03-04T14:58:21.614" v="718" actId="2711"/>
          <ac:spMkLst>
            <pc:docMk/>
            <pc:sldMk cId="0" sldId="256"/>
            <ac:spMk id="214" creationId="{00000000-0000-0000-0000-000000000000}"/>
          </ac:spMkLst>
        </pc:spChg>
        <pc:spChg chg="mod">
          <ac:chgData name="Shazidul Alam" userId="e2eaa8ed730f0d53" providerId="LiveId" clId="{4FAA9298-17AD-4EC5-9628-313DA2E21DC6}" dt="2024-03-04T14:58:21.614" v="718" actId="2711"/>
          <ac:spMkLst>
            <pc:docMk/>
            <pc:sldMk cId="0" sldId="256"/>
            <ac:spMk id="215" creationId="{00000000-0000-0000-0000-000000000000}"/>
          </ac:spMkLst>
        </pc:spChg>
        <pc:spChg chg="mod">
          <ac:chgData name="Shazidul Alam" userId="e2eaa8ed730f0d53" providerId="LiveId" clId="{4FAA9298-17AD-4EC5-9628-313DA2E21DC6}" dt="2024-03-04T14:58:21.614" v="718" actId="2711"/>
          <ac:spMkLst>
            <pc:docMk/>
            <pc:sldMk cId="0" sldId="256"/>
            <ac:spMk id="216" creationId="{00000000-0000-0000-0000-000000000000}"/>
          </ac:spMkLst>
        </pc:spChg>
        <pc:spChg chg="mod">
          <ac:chgData name="Shazidul Alam" userId="e2eaa8ed730f0d53" providerId="LiveId" clId="{4FAA9298-17AD-4EC5-9628-313DA2E21DC6}" dt="2024-03-04T14:58:21.614" v="718" actId="2711"/>
          <ac:spMkLst>
            <pc:docMk/>
            <pc:sldMk cId="0" sldId="256"/>
            <ac:spMk id="217" creationId="{00000000-0000-0000-0000-000000000000}"/>
          </ac:spMkLst>
        </pc:spChg>
        <pc:spChg chg="mod">
          <ac:chgData name="Shazidul Alam" userId="e2eaa8ed730f0d53" providerId="LiveId" clId="{4FAA9298-17AD-4EC5-9628-313DA2E21DC6}" dt="2024-03-04T14:58:21.614" v="718" actId="2711"/>
          <ac:spMkLst>
            <pc:docMk/>
            <pc:sldMk cId="0" sldId="256"/>
            <ac:spMk id="218" creationId="{00000000-0000-0000-0000-000000000000}"/>
          </ac:spMkLst>
        </pc:spChg>
        <pc:spChg chg="mod">
          <ac:chgData name="Shazidul Alam" userId="e2eaa8ed730f0d53" providerId="LiveId" clId="{4FAA9298-17AD-4EC5-9628-313DA2E21DC6}" dt="2024-03-04T14:58:21.614" v="718" actId="2711"/>
          <ac:spMkLst>
            <pc:docMk/>
            <pc:sldMk cId="0" sldId="256"/>
            <ac:spMk id="219" creationId="{00000000-0000-0000-0000-000000000000}"/>
          </ac:spMkLst>
        </pc:spChg>
        <pc:spChg chg="mod">
          <ac:chgData name="Shazidul Alam" userId="e2eaa8ed730f0d53" providerId="LiveId" clId="{4FAA9298-17AD-4EC5-9628-313DA2E21DC6}" dt="2024-03-04T14:58:21.614" v="718" actId="2711"/>
          <ac:spMkLst>
            <pc:docMk/>
            <pc:sldMk cId="0" sldId="256"/>
            <ac:spMk id="220" creationId="{00000000-0000-0000-0000-000000000000}"/>
          </ac:spMkLst>
        </pc:spChg>
        <pc:spChg chg="mod">
          <ac:chgData name="Shazidul Alam" userId="e2eaa8ed730f0d53" providerId="LiveId" clId="{4FAA9298-17AD-4EC5-9628-313DA2E21DC6}" dt="2024-03-04T14:58:21.614" v="718" actId="2711"/>
          <ac:spMkLst>
            <pc:docMk/>
            <pc:sldMk cId="0" sldId="256"/>
            <ac:spMk id="221" creationId="{00000000-0000-0000-0000-000000000000}"/>
          </ac:spMkLst>
        </pc:spChg>
        <pc:spChg chg="mod">
          <ac:chgData name="Shazidul Alam" userId="e2eaa8ed730f0d53" providerId="LiveId" clId="{4FAA9298-17AD-4EC5-9628-313DA2E21DC6}" dt="2024-03-04T14:58:21.614" v="718" actId="2711"/>
          <ac:spMkLst>
            <pc:docMk/>
            <pc:sldMk cId="0" sldId="256"/>
            <ac:spMk id="222" creationId="{00000000-0000-0000-0000-000000000000}"/>
          </ac:spMkLst>
        </pc:spChg>
        <pc:spChg chg="mod">
          <ac:chgData name="Shazidul Alam" userId="e2eaa8ed730f0d53" providerId="LiveId" clId="{4FAA9298-17AD-4EC5-9628-313DA2E21DC6}" dt="2024-03-04T14:58:21.614" v="718" actId="2711"/>
          <ac:spMkLst>
            <pc:docMk/>
            <pc:sldMk cId="0" sldId="256"/>
            <ac:spMk id="223" creationId="{00000000-0000-0000-0000-000000000000}"/>
          </ac:spMkLst>
        </pc:spChg>
        <pc:spChg chg="mod">
          <ac:chgData name="Shazidul Alam" userId="e2eaa8ed730f0d53" providerId="LiveId" clId="{4FAA9298-17AD-4EC5-9628-313DA2E21DC6}" dt="2024-03-04T14:58:21.614" v="718" actId="2711"/>
          <ac:spMkLst>
            <pc:docMk/>
            <pc:sldMk cId="0" sldId="256"/>
            <ac:spMk id="224" creationId="{00000000-0000-0000-0000-000000000000}"/>
          </ac:spMkLst>
        </pc:spChg>
        <pc:spChg chg="mod">
          <ac:chgData name="Shazidul Alam" userId="e2eaa8ed730f0d53" providerId="LiveId" clId="{4FAA9298-17AD-4EC5-9628-313DA2E21DC6}" dt="2024-03-04T14:58:21.614" v="718" actId="2711"/>
          <ac:spMkLst>
            <pc:docMk/>
            <pc:sldMk cId="0" sldId="256"/>
            <ac:spMk id="225" creationId="{00000000-0000-0000-0000-000000000000}"/>
          </ac:spMkLst>
        </pc:spChg>
        <pc:spChg chg="mod">
          <ac:chgData name="Shazidul Alam" userId="e2eaa8ed730f0d53" providerId="LiveId" clId="{4FAA9298-17AD-4EC5-9628-313DA2E21DC6}" dt="2024-03-04T14:58:21.614" v="718" actId="2711"/>
          <ac:spMkLst>
            <pc:docMk/>
            <pc:sldMk cId="0" sldId="256"/>
            <ac:spMk id="226" creationId="{00000000-0000-0000-0000-000000000000}"/>
          </ac:spMkLst>
        </pc:spChg>
        <pc:spChg chg="mod">
          <ac:chgData name="Shazidul Alam" userId="e2eaa8ed730f0d53" providerId="LiveId" clId="{4FAA9298-17AD-4EC5-9628-313DA2E21DC6}" dt="2024-03-04T14:58:21.614" v="718" actId="2711"/>
          <ac:spMkLst>
            <pc:docMk/>
            <pc:sldMk cId="0" sldId="256"/>
            <ac:spMk id="227" creationId="{00000000-0000-0000-0000-000000000000}"/>
          </ac:spMkLst>
        </pc:spChg>
        <pc:spChg chg="mod">
          <ac:chgData name="Shazidul Alam" userId="e2eaa8ed730f0d53" providerId="LiveId" clId="{4FAA9298-17AD-4EC5-9628-313DA2E21DC6}" dt="2024-03-04T14:58:21.614" v="718" actId="2711"/>
          <ac:spMkLst>
            <pc:docMk/>
            <pc:sldMk cId="0" sldId="256"/>
            <ac:spMk id="228" creationId="{00000000-0000-0000-0000-000000000000}"/>
          </ac:spMkLst>
        </pc:spChg>
        <pc:spChg chg="mod">
          <ac:chgData name="Shazidul Alam" userId="e2eaa8ed730f0d53" providerId="LiveId" clId="{4FAA9298-17AD-4EC5-9628-313DA2E21DC6}" dt="2024-03-04T14:58:21.614" v="718" actId="2711"/>
          <ac:spMkLst>
            <pc:docMk/>
            <pc:sldMk cId="0" sldId="256"/>
            <ac:spMk id="229" creationId="{00000000-0000-0000-0000-000000000000}"/>
          </ac:spMkLst>
        </pc:spChg>
        <pc:spChg chg="mod">
          <ac:chgData name="Shazidul Alam" userId="e2eaa8ed730f0d53" providerId="LiveId" clId="{4FAA9298-17AD-4EC5-9628-313DA2E21DC6}" dt="2024-03-04T14:58:21.614" v="718" actId="2711"/>
          <ac:spMkLst>
            <pc:docMk/>
            <pc:sldMk cId="0" sldId="256"/>
            <ac:spMk id="230" creationId="{00000000-0000-0000-0000-000000000000}"/>
          </ac:spMkLst>
        </pc:spChg>
        <pc:spChg chg="mod">
          <ac:chgData name="Shazidul Alam" userId="e2eaa8ed730f0d53" providerId="LiveId" clId="{4FAA9298-17AD-4EC5-9628-313DA2E21DC6}" dt="2024-03-04T14:58:21.614" v="718" actId="2711"/>
          <ac:spMkLst>
            <pc:docMk/>
            <pc:sldMk cId="0" sldId="256"/>
            <ac:spMk id="231" creationId="{00000000-0000-0000-0000-000000000000}"/>
          </ac:spMkLst>
        </pc:spChg>
        <pc:spChg chg="mod">
          <ac:chgData name="Shazidul Alam" userId="e2eaa8ed730f0d53" providerId="LiveId" clId="{4FAA9298-17AD-4EC5-9628-313DA2E21DC6}" dt="2024-03-04T14:58:21.614" v="718" actId="2711"/>
          <ac:spMkLst>
            <pc:docMk/>
            <pc:sldMk cId="0" sldId="256"/>
            <ac:spMk id="232" creationId="{00000000-0000-0000-0000-000000000000}"/>
          </ac:spMkLst>
        </pc:spChg>
        <pc:spChg chg="mod">
          <ac:chgData name="Shazidul Alam" userId="e2eaa8ed730f0d53" providerId="LiveId" clId="{4FAA9298-17AD-4EC5-9628-313DA2E21DC6}" dt="2024-03-04T14:58:21.614" v="718" actId="2711"/>
          <ac:spMkLst>
            <pc:docMk/>
            <pc:sldMk cId="0" sldId="256"/>
            <ac:spMk id="233" creationId="{00000000-0000-0000-0000-000000000000}"/>
          </ac:spMkLst>
        </pc:spChg>
        <pc:spChg chg="mod">
          <ac:chgData name="Shazidul Alam" userId="e2eaa8ed730f0d53" providerId="LiveId" clId="{4FAA9298-17AD-4EC5-9628-313DA2E21DC6}" dt="2024-03-04T14:58:21.614" v="718" actId="2711"/>
          <ac:spMkLst>
            <pc:docMk/>
            <pc:sldMk cId="0" sldId="256"/>
            <ac:spMk id="234" creationId="{00000000-0000-0000-0000-000000000000}"/>
          </ac:spMkLst>
        </pc:spChg>
        <pc:spChg chg="mod">
          <ac:chgData name="Shazidul Alam" userId="e2eaa8ed730f0d53" providerId="LiveId" clId="{4FAA9298-17AD-4EC5-9628-313DA2E21DC6}" dt="2024-03-04T14:58:21.614" v="718" actId="2711"/>
          <ac:spMkLst>
            <pc:docMk/>
            <pc:sldMk cId="0" sldId="256"/>
            <ac:spMk id="235" creationId="{00000000-0000-0000-0000-000000000000}"/>
          </ac:spMkLst>
        </pc:spChg>
        <pc:spChg chg="mod">
          <ac:chgData name="Shazidul Alam" userId="e2eaa8ed730f0d53" providerId="LiveId" clId="{4FAA9298-17AD-4EC5-9628-313DA2E21DC6}" dt="2024-03-04T14:58:21.614" v="718" actId="2711"/>
          <ac:spMkLst>
            <pc:docMk/>
            <pc:sldMk cId="0" sldId="256"/>
            <ac:spMk id="236" creationId="{00000000-0000-0000-0000-000000000000}"/>
          </ac:spMkLst>
        </pc:spChg>
        <pc:spChg chg="mod">
          <ac:chgData name="Shazidul Alam" userId="e2eaa8ed730f0d53" providerId="LiveId" clId="{4FAA9298-17AD-4EC5-9628-313DA2E21DC6}" dt="2024-03-04T14:58:21.614" v="718" actId="2711"/>
          <ac:spMkLst>
            <pc:docMk/>
            <pc:sldMk cId="0" sldId="256"/>
            <ac:spMk id="237" creationId="{00000000-0000-0000-0000-000000000000}"/>
          </ac:spMkLst>
        </pc:spChg>
        <pc:spChg chg="mod">
          <ac:chgData name="Shazidul Alam" userId="e2eaa8ed730f0d53" providerId="LiveId" clId="{4FAA9298-17AD-4EC5-9628-313DA2E21DC6}" dt="2024-03-04T14:58:21.614" v="718" actId="2711"/>
          <ac:spMkLst>
            <pc:docMk/>
            <pc:sldMk cId="0" sldId="256"/>
            <ac:spMk id="238" creationId="{00000000-0000-0000-0000-000000000000}"/>
          </ac:spMkLst>
        </pc:spChg>
        <pc:spChg chg="mod">
          <ac:chgData name="Shazidul Alam" userId="e2eaa8ed730f0d53" providerId="LiveId" clId="{4FAA9298-17AD-4EC5-9628-313DA2E21DC6}" dt="2024-03-04T14:58:21.614" v="718" actId="2711"/>
          <ac:spMkLst>
            <pc:docMk/>
            <pc:sldMk cId="0" sldId="256"/>
            <ac:spMk id="239" creationId="{00000000-0000-0000-0000-000000000000}"/>
          </ac:spMkLst>
        </pc:spChg>
        <pc:spChg chg="mod">
          <ac:chgData name="Shazidul Alam" userId="e2eaa8ed730f0d53" providerId="LiveId" clId="{4FAA9298-17AD-4EC5-9628-313DA2E21DC6}" dt="2024-03-04T14:58:21.614" v="718" actId="2711"/>
          <ac:spMkLst>
            <pc:docMk/>
            <pc:sldMk cId="0" sldId="256"/>
            <ac:spMk id="240" creationId="{00000000-0000-0000-0000-000000000000}"/>
          </ac:spMkLst>
        </pc:spChg>
        <pc:spChg chg="mod">
          <ac:chgData name="Shazidul Alam" userId="e2eaa8ed730f0d53" providerId="LiveId" clId="{4FAA9298-17AD-4EC5-9628-313DA2E21DC6}" dt="2024-03-04T14:58:21.614" v="718" actId="2711"/>
          <ac:spMkLst>
            <pc:docMk/>
            <pc:sldMk cId="0" sldId="256"/>
            <ac:spMk id="241" creationId="{00000000-0000-0000-0000-000000000000}"/>
          </ac:spMkLst>
        </pc:spChg>
        <pc:spChg chg="mod">
          <ac:chgData name="Shazidul Alam" userId="e2eaa8ed730f0d53" providerId="LiveId" clId="{4FAA9298-17AD-4EC5-9628-313DA2E21DC6}" dt="2024-03-04T14:58:21.614" v="718" actId="2711"/>
          <ac:spMkLst>
            <pc:docMk/>
            <pc:sldMk cId="0" sldId="256"/>
            <ac:spMk id="242" creationId="{00000000-0000-0000-0000-000000000000}"/>
          </ac:spMkLst>
        </pc:spChg>
        <pc:spChg chg="mod">
          <ac:chgData name="Shazidul Alam" userId="e2eaa8ed730f0d53" providerId="LiveId" clId="{4FAA9298-17AD-4EC5-9628-313DA2E21DC6}" dt="2024-03-04T14:58:21.614" v="718" actId="2711"/>
          <ac:spMkLst>
            <pc:docMk/>
            <pc:sldMk cId="0" sldId="256"/>
            <ac:spMk id="243" creationId="{00000000-0000-0000-0000-000000000000}"/>
          </ac:spMkLst>
        </pc:spChg>
        <pc:spChg chg="mod">
          <ac:chgData name="Shazidul Alam" userId="e2eaa8ed730f0d53" providerId="LiveId" clId="{4FAA9298-17AD-4EC5-9628-313DA2E21DC6}" dt="2024-03-04T14:58:21.614" v="718" actId="2711"/>
          <ac:spMkLst>
            <pc:docMk/>
            <pc:sldMk cId="0" sldId="256"/>
            <ac:spMk id="244" creationId="{00000000-0000-0000-0000-000000000000}"/>
          </ac:spMkLst>
        </pc:spChg>
        <pc:spChg chg="mod">
          <ac:chgData name="Shazidul Alam" userId="e2eaa8ed730f0d53" providerId="LiveId" clId="{4FAA9298-17AD-4EC5-9628-313DA2E21DC6}" dt="2024-03-04T14:58:21.614" v="718" actId="2711"/>
          <ac:spMkLst>
            <pc:docMk/>
            <pc:sldMk cId="0" sldId="256"/>
            <ac:spMk id="245" creationId="{00000000-0000-0000-0000-000000000000}"/>
          </ac:spMkLst>
        </pc:spChg>
        <pc:spChg chg="mod">
          <ac:chgData name="Shazidul Alam" userId="e2eaa8ed730f0d53" providerId="LiveId" clId="{4FAA9298-17AD-4EC5-9628-313DA2E21DC6}" dt="2024-03-04T14:58:21.614" v="718" actId="2711"/>
          <ac:spMkLst>
            <pc:docMk/>
            <pc:sldMk cId="0" sldId="256"/>
            <ac:spMk id="246" creationId="{00000000-0000-0000-0000-000000000000}"/>
          </ac:spMkLst>
        </pc:spChg>
        <pc:spChg chg="mod">
          <ac:chgData name="Shazidul Alam" userId="e2eaa8ed730f0d53" providerId="LiveId" clId="{4FAA9298-17AD-4EC5-9628-313DA2E21DC6}" dt="2024-03-04T14:58:21.614" v="718" actId="2711"/>
          <ac:spMkLst>
            <pc:docMk/>
            <pc:sldMk cId="0" sldId="256"/>
            <ac:spMk id="247" creationId="{00000000-0000-0000-0000-000000000000}"/>
          </ac:spMkLst>
        </pc:spChg>
        <pc:spChg chg="mod">
          <ac:chgData name="Shazidul Alam" userId="e2eaa8ed730f0d53" providerId="LiveId" clId="{4FAA9298-17AD-4EC5-9628-313DA2E21DC6}" dt="2024-03-04T14:58:21.614" v="718" actId="2711"/>
          <ac:spMkLst>
            <pc:docMk/>
            <pc:sldMk cId="0" sldId="256"/>
            <ac:spMk id="248" creationId="{00000000-0000-0000-0000-000000000000}"/>
          </ac:spMkLst>
        </pc:spChg>
        <pc:spChg chg="mod">
          <ac:chgData name="Shazidul Alam" userId="e2eaa8ed730f0d53" providerId="LiveId" clId="{4FAA9298-17AD-4EC5-9628-313DA2E21DC6}" dt="2024-03-04T14:58:21.614" v="718" actId="2711"/>
          <ac:spMkLst>
            <pc:docMk/>
            <pc:sldMk cId="0" sldId="256"/>
            <ac:spMk id="249" creationId="{00000000-0000-0000-0000-000000000000}"/>
          </ac:spMkLst>
        </pc:spChg>
        <pc:spChg chg="mod">
          <ac:chgData name="Shazidul Alam" userId="e2eaa8ed730f0d53" providerId="LiveId" clId="{4FAA9298-17AD-4EC5-9628-313DA2E21DC6}" dt="2024-03-04T14:58:21.614" v="718" actId="2711"/>
          <ac:spMkLst>
            <pc:docMk/>
            <pc:sldMk cId="0" sldId="256"/>
            <ac:spMk id="250" creationId="{00000000-0000-0000-0000-000000000000}"/>
          </ac:spMkLst>
        </pc:spChg>
        <pc:spChg chg="mod">
          <ac:chgData name="Shazidul Alam" userId="e2eaa8ed730f0d53" providerId="LiveId" clId="{4FAA9298-17AD-4EC5-9628-313DA2E21DC6}" dt="2024-03-04T14:58:21.614" v="718" actId="2711"/>
          <ac:spMkLst>
            <pc:docMk/>
            <pc:sldMk cId="0" sldId="256"/>
            <ac:spMk id="251" creationId="{00000000-0000-0000-0000-000000000000}"/>
          </ac:spMkLst>
        </pc:spChg>
        <pc:spChg chg="mod">
          <ac:chgData name="Shazidul Alam" userId="e2eaa8ed730f0d53" providerId="LiveId" clId="{4FAA9298-17AD-4EC5-9628-313DA2E21DC6}" dt="2024-03-04T14:58:21.614" v="718" actId="2711"/>
          <ac:spMkLst>
            <pc:docMk/>
            <pc:sldMk cId="0" sldId="256"/>
            <ac:spMk id="252" creationId="{00000000-0000-0000-0000-000000000000}"/>
          </ac:spMkLst>
        </pc:spChg>
        <pc:spChg chg="mod">
          <ac:chgData name="Shazidul Alam" userId="e2eaa8ed730f0d53" providerId="LiveId" clId="{4FAA9298-17AD-4EC5-9628-313DA2E21DC6}" dt="2024-03-04T14:58:21.614" v="718" actId="2711"/>
          <ac:spMkLst>
            <pc:docMk/>
            <pc:sldMk cId="0" sldId="256"/>
            <ac:spMk id="253" creationId="{00000000-0000-0000-0000-000000000000}"/>
          </ac:spMkLst>
        </pc:spChg>
        <pc:spChg chg="mod">
          <ac:chgData name="Shazidul Alam" userId="e2eaa8ed730f0d53" providerId="LiveId" clId="{4FAA9298-17AD-4EC5-9628-313DA2E21DC6}" dt="2024-03-04T14:58:21.614" v="718" actId="2711"/>
          <ac:spMkLst>
            <pc:docMk/>
            <pc:sldMk cId="0" sldId="256"/>
            <ac:spMk id="254" creationId="{00000000-0000-0000-0000-000000000000}"/>
          </ac:spMkLst>
        </pc:spChg>
        <pc:spChg chg="mod">
          <ac:chgData name="Shazidul Alam" userId="e2eaa8ed730f0d53" providerId="LiveId" clId="{4FAA9298-17AD-4EC5-9628-313DA2E21DC6}" dt="2024-03-04T14:58:21.614" v="718" actId="2711"/>
          <ac:spMkLst>
            <pc:docMk/>
            <pc:sldMk cId="0" sldId="256"/>
            <ac:spMk id="255" creationId="{00000000-0000-0000-0000-000000000000}"/>
          </ac:spMkLst>
        </pc:spChg>
        <pc:spChg chg="mod">
          <ac:chgData name="Shazidul Alam" userId="e2eaa8ed730f0d53" providerId="LiveId" clId="{4FAA9298-17AD-4EC5-9628-313DA2E21DC6}" dt="2024-03-04T14:58:21.614" v="718" actId="2711"/>
          <ac:spMkLst>
            <pc:docMk/>
            <pc:sldMk cId="0" sldId="256"/>
            <ac:spMk id="256" creationId="{00000000-0000-0000-0000-000000000000}"/>
          </ac:spMkLst>
        </pc:spChg>
        <pc:spChg chg="mod">
          <ac:chgData name="Shazidul Alam" userId="e2eaa8ed730f0d53" providerId="LiveId" clId="{4FAA9298-17AD-4EC5-9628-313DA2E21DC6}" dt="2024-03-04T14:58:21.614" v="718" actId="2711"/>
          <ac:spMkLst>
            <pc:docMk/>
            <pc:sldMk cId="0" sldId="256"/>
            <ac:spMk id="257" creationId="{00000000-0000-0000-0000-000000000000}"/>
          </ac:spMkLst>
        </pc:spChg>
        <pc:spChg chg="mod">
          <ac:chgData name="Shazidul Alam" userId="e2eaa8ed730f0d53" providerId="LiveId" clId="{4FAA9298-17AD-4EC5-9628-313DA2E21DC6}" dt="2024-03-04T14:58:21.614" v="718" actId="2711"/>
          <ac:spMkLst>
            <pc:docMk/>
            <pc:sldMk cId="0" sldId="256"/>
            <ac:spMk id="258" creationId="{00000000-0000-0000-0000-000000000000}"/>
          </ac:spMkLst>
        </pc:spChg>
        <pc:spChg chg="mod">
          <ac:chgData name="Shazidul Alam" userId="e2eaa8ed730f0d53" providerId="LiveId" clId="{4FAA9298-17AD-4EC5-9628-313DA2E21DC6}" dt="2024-03-04T14:58:21.614" v="718" actId="2711"/>
          <ac:spMkLst>
            <pc:docMk/>
            <pc:sldMk cId="0" sldId="256"/>
            <ac:spMk id="259" creationId="{00000000-0000-0000-0000-000000000000}"/>
          </ac:spMkLst>
        </pc:spChg>
        <pc:spChg chg="mod">
          <ac:chgData name="Shazidul Alam" userId="e2eaa8ed730f0d53" providerId="LiveId" clId="{4FAA9298-17AD-4EC5-9628-313DA2E21DC6}" dt="2024-03-04T14:58:21.614" v="718" actId="2711"/>
          <ac:spMkLst>
            <pc:docMk/>
            <pc:sldMk cId="0" sldId="256"/>
            <ac:spMk id="260" creationId="{00000000-0000-0000-0000-000000000000}"/>
          </ac:spMkLst>
        </pc:spChg>
        <pc:spChg chg="mod">
          <ac:chgData name="Shazidul Alam" userId="e2eaa8ed730f0d53" providerId="LiveId" clId="{4FAA9298-17AD-4EC5-9628-313DA2E21DC6}" dt="2024-03-04T14:58:21.614" v="718" actId="2711"/>
          <ac:spMkLst>
            <pc:docMk/>
            <pc:sldMk cId="0" sldId="256"/>
            <ac:spMk id="261" creationId="{00000000-0000-0000-0000-000000000000}"/>
          </ac:spMkLst>
        </pc:spChg>
        <pc:spChg chg="mod">
          <ac:chgData name="Shazidul Alam" userId="e2eaa8ed730f0d53" providerId="LiveId" clId="{4FAA9298-17AD-4EC5-9628-313DA2E21DC6}" dt="2024-03-04T14:58:21.614" v="718" actId="2711"/>
          <ac:spMkLst>
            <pc:docMk/>
            <pc:sldMk cId="0" sldId="256"/>
            <ac:spMk id="263" creationId="{00000000-0000-0000-0000-000000000000}"/>
          </ac:spMkLst>
        </pc:spChg>
        <pc:spChg chg="mod">
          <ac:chgData name="Shazidul Alam" userId="e2eaa8ed730f0d53" providerId="LiveId" clId="{4FAA9298-17AD-4EC5-9628-313DA2E21DC6}" dt="2024-03-04T14:58:21.614" v="718" actId="2711"/>
          <ac:spMkLst>
            <pc:docMk/>
            <pc:sldMk cId="0" sldId="256"/>
            <ac:spMk id="264" creationId="{00000000-0000-0000-0000-000000000000}"/>
          </ac:spMkLst>
        </pc:spChg>
        <pc:spChg chg="mod">
          <ac:chgData name="Shazidul Alam" userId="e2eaa8ed730f0d53" providerId="LiveId" clId="{4FAA9298-17AD-4EC5-9628-313DA2E21DC6}" dt="2024-03-04T14:58:21.614" v="718" actId="2711"/>
          <ac:spMkLst>
            <pc:docMk/>
            <pc:sldMk cId="0" sldId="256"/>
            <ac:spMk id="265" creationId="{00000000-0000-0000-0000-000000000000}"/>
          </ac:spMkLst>
        </pc:spChg>
        <pc:spChg chg="mod">
          <ac:chgData name="Shazidul Alam" userId="e2eaa8ed730f0d53" providerId="LiveId" clId="{4FAA9298-17AD-4EC5-9628-313DA2E21DC6}" dt="2024-03-04T14:58:21.614" v="718" actId="2711"/>
          <ac:spMkLst>
            <pc:docMk/>
            <pc:sldMk cId="0" sldId="256"/>
            <ac:spMk id="266" creationId="{00000000-0000-0000-0000-000000000000}"/>
          </ac:spMkLst>
        </pc:spChg>
        <pc:spChg chg="mod">
          <ac:chgData name="Shazidul Alam" userId="e2eaa8ed730f0d53" providerId="LiveId" clId="{4FAA9298-17AD-4EC5-9628-313DA2E21DC6}" dt="2024-03-04T14:58:21.614" v="718" actId="2711"/>
          <ac:spMkLst>
            <pc:docMk/>
            <pc:sldMk cId="0" sldId="256"/>
            <ac:spMk id="267" creationId="{00000000-0000-0000-0000-000000000000}"/>
          </ac:spMkLst>
        </pc:spChg>
        <pc:spChg chg="mod">
          <ac:chgData name="Shazidul Alam" userId="e2eaa8ed730f0d53" providerId="LiveId" clId="{4FAA9298-17AD-4EC5-9628-313DA2E21DC6}" dt="2024-03-04T14:58:21.614" v="718" actId="2711"/>
          <ac:spMkLst>
            <pc:docMk/>
            <pc:sldMk cId="0" sldId="256"/>
            <ac:spMk id="268" creationId="{00000000-0000-0000-0000-000000000000}"/>
          </ac:spMkLst>
        </pc:spChg>
        <pc:spChg chg="mod">
          <ac:chgData name="Shazidul Alam" userId="e2eaa8ed730f0d53" providerId="LiveId" clId="{4FAA9298-17AD-4EC5-9628-313DA2E21DC6}" dt="2024-03-04T14:58:21.614" v="718" actId="2711"/>
          <ac:spMkLst>
            <pc:docMk/>
            <pc:sldMk cId="0" sldId="256"/>
            <ac:spMk id="269" creationId="{00000000-0000-0000-0000-000000000000}"/>
          </ac:spMkLst>
        </pc:spChg>
        <pc:spChg chg="mod">
          <ac:chgData name="Shazidul Alam" userId="e2eaa8ed730f0d53" providerId="LiveId" clId="{4FAA9298-17AD-4EC5-9628-313DA2E21DC6}" dt="2024-03-04T14:58:21.614" v="718" actId="2711"/>
          <ac:spMkLst>
            <pc:docMk/>
            <pc:sldMk cId="0" sldId="256"/>
            <ac:spMk id="270" creationId="{00000000-0000-0000-0000-000000000000}"/>
          </ac:spMkLst>
        </pc:spChg>
        <pc:spChg chg="mod">
          <ac:chgData name="Shazidul Alam" userId="e2eaa8ed730f0d53" providerId="LiveId" clId="{4FAA9298-17AD-4EC5-9628-313DA2E21DC6}" dt="2024-03-04T14:58:21.614" v="718" actId="2711"/>
          <ac:spMkLst>
            <pc:docMk/>
            <pc:sldMk cId="0" sldId="256"/>
            <ac:spMk id="271" creationId="{00000000-0000-0000-0000-000000000000}"/>
          </ac:spMkLst>
        </pc:spChg>
        <pc:spChg chg="mod">
          <ac:chgData name="Shazidul Alam" userId="e2eaa8ed730f0d53" providerId="LiveId" clId="{4FAA9298-17AD-4EC5-9628-313DA2E21DC6}" dt="2024-03-04T14:58:21.614" v="718" actId="2711"/>
          <ac:spMkLst>
            <pc:docMk/>
            <pc:sldMk cId="0" sldId="256"/>
            <ac:spMk id="272" creationId="{00000000-0000-0000-0000-000000000000}"/>
          </ac:spMkLst>
        </pc:spChg>
        <pc:spChg chg="mod">
          <ac:chgData name="Shazidul Alam" userId="e2eaa8ed730f0d53" providerId="LiveId" clId="{4FAA9298-17AD-4EC5-9628-313DA2E21DC6}" dt="2024-03-04T14:58:21.614" v="718" actId="2711"/>
          <ac:spMkLst>
            <pc:docMk/>
            <pc:sldMk cId="0" sldId="256"/>
            <ac:spMk id="273" creationId="{00000000-0000-0000-0000-000000000000}"/>
          </ac:spMkLst>
        </pc:spChg>
        <pc:spChg chg="mod">
          <ac:chgData name="Shazidul Alam" userId="e2eaa8ed730f0d53" providerId="LiveId" clId="{4FAA9298-17AD-4EC5-9628-313DA2E21DC6}" dt="2024-03-04T14:58:21.614" v="718" actId="2711"/>
          <ac:spMkLst>
            <pc:docMk/>
            <pc:sldMk cId="0" sldId="256"/>
            <ac:spMk id="274" creationId="{00000000-0000-0000-0000-000000000000}"/>
          </ac:spMkLst>
        </pc:spChg>
        <pc:spChg chg="mod">
          <ac:chgData name="Shazidul Alam" userId="e2eaa8ed730f0d53" providerId="LiveId" clId="{4FAA9298-17AD-4EC5-9628-313DA2E21DC6}" dt="2024-03-04T14:58:21.614" v="718" actId="2711"/>
          <ac:spMkLst>
            <pc:docMk/>
            <pc:sldMk cId="0" sldId="256"/>
            <ac:spMk id="275" creationId="{00000000-0000-0000-0000-000000000000}"/>
          </ac:spMkLst>
        </pc:spChg>
        <pc:spChg chg="mod">
          <ac:chgData name="Shazidul Alam" userId="e2eaa8ed730f0d53" providerId="LiveId" clId="{4FAA9298-17AD-4EC5-9628-313DA2E21DC6}" dt="2024-03-04T14:58:21.614" v="718" actId="2711"/>
          <ac:spMkLst>
            <pc:docMk/>
            <pc:sldMk cId="0" sldId="256"/>
            <ac:spMk id="276" creationId="{00000000-0000-0000-0000-000000000000}"/>
          </ac:spMkLst>
        </pc:spChg>
        <pc:spChg chg="mod">
          <ac:chgData name="Shazidul Alam" userId="e2eaa8ed730f0d53" providerId="LiveId" clId="{4FAA9298-17AD-4EC5-9628-313DA2E21DC6}" dt="2024-03-04T14:58:21.614" v="718" actId="2711"/>
          <ac:spMkLst>
            <pc:docMk/>
            <pc:sldMk cId="0" sldId="256"/>
            <ac:spMk id="277" creationId="{00000000-0000-0000-0000-000000000000}"/>
          </ac:spMkLst>
        </pc:spChg>
        <pc:spChg chg="mod">
          <ac:chgData name="Shazidul Alam" userId="e2eaa8ed730f0d53" providerId="LiveId" clId="{4FAA9298-17AD-4EC5-9628-313DA2E21DC6}" dt="2024-03-04T14:58:21.614" v="718" actId="2711"/>
          <ac:spMkLst>
            <pc:docMk/>
            <pc:sldMk cId="0" sldId="256"/>
            <ac:spMk id="278" creationId="{00000000-0000-0000-0000-000000000000}"/>
          </ac:spMkLst>
        </pc:spChg>
        <pc:spChg chg="mod">
          <ac:chgData name="Shazidul Alam" userId="e2eaa8ed730f0d53" providerId="LiveId" clId="{4FAA9298-17AD-4EC5-9628-313DA2E21DC6}" dt="2024-03-04T14:58:21.614" v="718" actId="2711"/>
          <ac:spMkLst>
            <pc:docMk/>
            <pc:sldMk cId="0" sldId="256"/>
            <ac:spMk id="279" creationId="{00000000-0000-0000-0000-000000000000}"/>
          </ac:spMkLst>
        </pc:spChg>
        <pc:spChg chg="mod">
          <ac:chgData name="Shazidul Alam" userId="e2eaa8ed730f0d53" providerId="LiveId" clId="{4FAA9298-17AD-4EC5-9628-313DA2E21DC6}" dt="2024-03-04T14:58:21.614" v="718" actId="2711"/>
          <ac:spMkLst>
            <pc:docMk/>
            <pc:sldMk cId="0" sldId="256"/>
            <ac:spMk id="280" creationId="{00000000-0000-0000-0000-000000000000}"/>
          </ac:spMkLst>
        </pc:spChg>
        <pc:spChg chg="mod">
          <ac:chgData name="Shazidul Alam" userId="e2eaa8ed730f0d53" providerId="LiveId" clId="{4FAA9298-17AD-4EC5-9628-313DA2E21DC6}" dt="2024-03-04T14:58:21.614" v="718" actId="2711"/>
          <ac:spMkLst>
            <pc:docMk/>
            <pc:sldMk cId="0" sldId="256"/>
            <ac:spMk id="281" creationId="{00000000-0000-0000-0000-000000000000}"/>
          </ac:spMkLst>
        </pc:spChg>
        <pc:spChg chg="mod">
          <ac:chgData name="Shazidul Alam" userId="e2eaa8ed730f0d53" providerId="LiveId" clId="{4FAA9298-17AD-4EC5-9628-313DA2E21DC6}" dt="2024-03-04T14:58:21.614" v="718" actId="2711"/>
          <ac:spMkLst>
            <pc:docMk/>
            <pc:sldMk cId="0" sldId="256"/>
            <ac:spMk id="282" creationId="{00000000-0000-0000-0000-000000000000}"/>
          </ac:spMkLst>
        </pc:spChg>
        <pc:spChg chg="mod">
          <ac:chgData name="Shazidul Alam" userId="e2eaa8ed730f0d53" providerId="LiveId" clId="{4FAA9298-17AD-4EC5-9628-313DA2E21DC6}" dt="2024-03-04T14:58:21.614" v="718" actId="2711"/>
          <ac:spMkLst>
            <pc:docMk/>
            <pc:sldMk cId="0" sldId="256"/>
            <ac:spMk id="283" creationId="{00000000-0000-0000-0000-000000000000}"/>
          </ac:spMkLst>
        </pc:spChg>
        <pc:spChg chg="mod">
          <ac:chgData name="Shazidul Alam" userId="e2eaa8ed730f0d53" providerId="LiveId" clId="{4FAA9298-17AD-4EC5-9628-313DA2E21DC6}" dt="2024-03-04T14:58:21.614" v="718" actId="2711"/>
          <ac:spMkLst>
            <pc:docMk/>
            <pc:sldMk cId="0" sldId="256"/>
            <ac:spMk id="284" creationId="{00000000-0000-0000-0000-000000000000}"/>
          </ac:spMkLst>
        </pc:spChg>
        <pc:spChg chg="mod">
          <ac:chgData name="Shazidul Alam" userId="e2eaa8ed730f0d53" providerId="LiveId" clId="{4FAA9298-17AD-4EC5-9628-313DA2E21DC6}" dt="2024-03-04T14:58:21.614" v="718" actId="2711"/>
          <ac:spMkLst>
            <pc:docMk/>
            <pc:sldMk cId="0" sldId="256"/>
            <ac:spMk id="285" creationId="{00000000-0000-0000-0000-000000000000}"/>
          </ac:spMkLst>
        </pc:spChg>
        <pc:spChg chg="mod">
          <ac:chgData name="Shazidul Alam" userId="e2eaa8ed730f0d53" providerId="LiveId" clId="{4FAA9298-17AD-4EC5-9628-313DA2E21DC6}" dt="2024-03-04T14:58:21.614" v="718" actId="2711"/>
          <ac:spMkLst>
            <pc:docMk/>
            <pc:sldMk cId="0" sldId="256"/>
            <ac:spMk id="286" creationId="{00000000-0000-0000-0000-000000000000}"/>
          </ac:spMkLst>
        </pc:spChg>
        <pc:spChg chg="mod">
          <ac:chgData name="Shazidul Alam" userId="e2eaa8ed730f0d53" providerId="LiveId" clId="{4FAA9298-17AD-4EC5-9628-313DA2E21DC6}" dt="2024-03-04T14:58:21.614" v="718" actId="2711"/>
          <ac:spMkLst>
            <pc:docMk/>
            <pc:sldMk cId="0" sldId="256"/>
            <ac:spMk id="287" creationId="{00000000-0000-0000-0000-000000000000}"/>
          </ac:spMkLst>
        </pc:spChg>
        <pc:spChg chg="mod">
          <ac:chgData name="Shazidul Alam" userId="e2eaa8ed730f0d53" providerId="LiveId" clId="{4FAA9298-17AD-4EC5-9628-313DA2E21DC6}" dt="2024-03-04T14:58:21.614" v="718" actId="2711"/>
          <ac:spMkLst>
            <pc:docMk/>
            <pc:sldMk cId="0" sldId="256"/>
            <ac:spMk id="288" creationId="{00000000-0000-0000-0000-000000000000}"/>
          </ac:spMkLst>
        </pc:spChg>
        <pc:spChg chg="mod">
          <ac:chgData name="Shazidul Alam" userId="e2eaa8ed730f0d53" providerId="LiveId" clId="{4FAA9298-17AD-4EC5-9628-313DA2E21DC6}" dt="2024-03-04T14:58:21.614" v="718" actId="2711"/>
          <ac:spMkLst>
            <pc:docMk/>
            <pc:sldMk cId="0" sldId="256"/>
            <ac:spMk id="289" creationId="{00000000-0000-0000-0000-000000000000}"/>
          </ac:spMkLst>
        </pc:spChg>
        <pc:spChg chg="mod">
          <ac:chgData name="Shazidul Alam" userId="e2eaa8ed730f0d53" providerId="LiveId" clId="{4FAA9298-17AD-4EC5-9628-313DA2E21DC6}" dt="2024-03-04T14:58:21.614" v="718" actId="2711"/>
          <ac:spMkLst>
            <pc:docMk/>
            <pc:sldMk cId="0" sldId="256"/>
            <ac:spMk id="290" creationId="{00000000-0000-0000-0000-000000000000}"/>
          </ac:spMkLst>
        </pc:spChg>
        <pc:spChg chg="mod">
          <ac:chgData name="Shazidul Alam" userId="e2eaa8ed730f0d53" providerId="LiveId" clId="{4FAA9298-17AD-4EC5-9628-313DA2E21DC6}" dt="2024-03-04T14:58:21.614" v="718" actId="2711"/>
          <ac:spMkLst>
            <pc:docMk/>
            <pc:sldMk cId="0" sldId="256"/>
            <ac:spMk id="291" creationId="{00000000-0000-0000-0000-000000000000}"/>
          </ac:spMkLst>
        </pc:spChg>
        <pc:spChg chg="mod">
          <ac:chgData name="Shazidul Alam" userId="e2eaa8ed730f0d53" providerId="LiveId" clId="{4FAA9298-17AD-4EC5-9628-313DA2E21DC6}" dt="2024-03-04T14:58:21.614" v="718" actId="2711"/>
          <ac:spMkLst>
            <pc:docMk/>
            <pc:sldMk cId="0" sldId="256"/>
            <ac:spMk id="292" creationId="{00000000-0000-0000-0000-000000000000}"/>
          </ac:spMkLst>
        </pc:spChg>
        <pc:spChg chg="mod">
          <ac:chgData name="Shazidul Alam" userId="e2eaa8ed730f0d53" providerId="LiveId" clId="{4FAA9298-17AD-4EC5-9628-313DA2E21DC6}" dt="2024-03-04T14:58:21.614" v="718" actId="2711"/>
          <ac:spMkLst>
            <pc:docMk/>
            <pc:sldMk cId="0" sldId="256"/>
            <ac:spMk id="293" creationId="{00000000-0000-0000-0000-000000000000}"/>
          </ac:spMkLst>
        </pc:spChg>
        <pc:spChg chg="mod">
          <ac:chgData name="Shazidul Alam" userId="e2eaa8ed730f0d53" providerId="LiveId" clId="{4FAA9298-17AD-4EC5-9628-313DA2E21DC6}" dt="2024-03-04T14:58:21.614" v="718" actId="2711"/>
          <ac:spMkLst>
            <pc:docMk/>
            <pc:sldMk cId="0" sldId="256"/>
            <ac:spMk id="294" creationId="{00000000-0000-0000-0000-000000000000}"/>
          </ac:spMkLst>
        </pc:spChg>
        <pc:spChg chg="mod">
          <ac:chgData name="Shazidul Alam" userId="e2eaa8ed730f0d53" providerId="LiveId" clId="{4FAA9298-17AD-4EC5-9628-313DA2E21DC6}" dt="2024-03-04T14:58:21.614" v="718" actId="2711"/>
          <ac:spMkLst>
            <pc:docMk/>
            <pc:sldMk cId="0" sldId="256"/>
            <ac:spMk id="296" creationId="{00000000-0000-0000-0000-000000000000}"/>
          </ac:spMkLst>
        </pc:spChg>
        <pc:spChg chg="mod">
          <ac:chgData name="Shazidul Alam" userId="e2eaa8ed730f0d53" providerId="LiveId" clId="{4FAA9298-17AD-4EC5-9628-313DA2E21DC6}" dt="2024-03-04T14:58:21.614" v="718" actId="2711"/>
          <ac:spMkLst>
            <pc:docMk/>
            <pc:sldMk cId="0" sldId="256"/>
            <ac:spMk id="297" creationId="{00000000-0000-0000-0000-000000000000}"/>
          </ac:spMkLst>
        </pc:spChg>
        <pc:spChg chg="mod">
          <ac:chgData name="Shazidul Alam" userId="e2eaa8ed730f0d53" providerId="LiveId" clId="{4FAA9298-17AD-4EC5-9628-313DA2E21DC6}" dt="2024-03-04T14:58:21.614" v="718" actId="2711"/>
          <ac:spMkLst>
            <pc:docMk/>
            <pc:sldMk cId="0" sldId="256"/>
            <ac:spMk id="298" creationId="{00000000-0000-0000-0000-000000000000}"/>
          </ac:spMkLst>
        </pc:spChg>
        <pc:spChg chg="mod">
          <ac:chgData name="Shazidul Alam" userId="e2eaa8ed730f0d53" providerId="LiveId" clId="{4FAA9298-17AD-4EC5-9628-313DA2E21DC6}" dt="2024-03-04T14:58:21.614" v="718" actId="2711"/>
          <ac:spMkLst>
            <pc:docMk/>
            <pc:sldMk cId="0" sldId="256"/>
            <ac:spMk id="299" creationId="{00000000-0000-0000-0000-000000000000}"/>
          </ac:spMkLst>
        </pc:spChg>
        <pc:spChg chg="mod">
          <ac:chgData name="Shazidul Alam" userId="e2eaa8ed730f0d53" providerId="LiveId" clId="{4FAA9298-17AD-4EC5-9628-313DA2E21DC6}" dt="2024-03-04T14:58:21.614" v="718" actId="2711"/>
          <ac:spMkLst>
            <pc:docMk/>
            <pc:sldMk cId="0" sldId="256"/>
            <ac:spMk id="300" creationId="{00000000-0000-0000-0000-000000000000}"/>
          </ac:spMkLst>
        </pc:spChg>
        <pc:spChg chg="mod">
          <ac:chgData name="Shazidul Alam" userId="e2eaa8ed730f0d53" providerId="LiveId" clId="{4FAA9298-17AD-4EC5-9628-313DA2E21DC6}" dt="2024-03-04T14:58:21.614" v="718" actId="2711"/>
          <ac:spMkLst>
            <pc:docMk/>
            <pc:sldMk cId="0" sldId="256"/>
            <ac:spMk id="301" creationId="{00000000-0000-0000-0000-000000000000}"/>
          </ac:spMkLst>
        </pc:spChg>
        <pc:spChg chg="mod">
          <ac:chgData name="Shazidul Alam" userId="e2eaa8ed730f0d53" providerId="LiveId" clId="{4FAA9298-17AD-4EC5-9628-313DA2E21DC6}" dt="2024-03-04T14:58:21.614" v="718" actId="2711"/>
          <ac:spMkLst>
            <pc:docMk/>
            <pc:sldMk cId="0" sldId="256"/>
            <ac:spMk id="302" creationId="{00000000-0000-0000-0000-000000000000}"/>
          </ac:spMkLst>
        </pc:spChg>
        <pc:spChg chg="mod">
          <ac:chgData name="Shazidul Alam" userId="e2eaa8ed730f0d53" providerId="LiveId" clId="{4FAA9298-17AD-4EC5-9628-313DA2E21DC6}" dt="2024-03-04T14:58:21.614" v="718" actId="2711"/>
          <ac:spMkLst>
            <pc:docMk/>
            <pc:sldMk cId="0" sldId="256"/>
            <ac:spMk id="303" creationId="{00000000-0000-0000-0000-000000000000}"/>
          </ac:spMkLst>
        </pc:spChg>
        <pc:spChg chg="mod">
          <ac:chgData name="Shazidul Alam" userId="e2eaa8ed730f0d53" providerId="LiveId" clId="{4FAA9298-17AD-4EC5-9628-313DA2E21DC6}" dt="2024-03-04T14:58:21.614" v="718" actId="2711"/>
          <ac:spMkLst>
            <pc:docMk/>
            <pc:sldMk cId="0" sldId="256"/>
            <ac:spMk id="304" creationId="{00000000-0000-0000-0000-000000000000}"/>
          </ac:spMkLst>
        </pc:spChg>
        <pc:spChg chg="mod">
          <ac:chgData name="Shazidul Alam" userId="e2eaa8ed730f0d53" providerId="LiveId" clId="{4FAA9298-17AD-4EC5-9628-313DA2E21DC6}" dt="2024-03-04T14:58:21.614" v="718" actId="2711"/>
          <ac:spMkLst>
            <pc:docMk/>
            <pc:sldMk cId="0" sldId="256"/>
            <ac:spMk id="305" creationId="{00000000-0000-0000-0000-000000000000}"/>
          </ac:spMkLst>
        </pc:spChg>
        <pc:spChg chg="mod">
          <ac:chgData name="Shazidul Alam" userId="e2eaa8ed730f0d53" providerId="LiveId" clId="{4FAA9298-17AD-4EC5-9628-313DA2E21DC6}" dt="2024-03-04T14:58:21.614" v="718" actId="2711"/>
          <ac:spMkLst>
            <pc:docMk/>
            <pc:sldMk cId="0" sldId="256"/>
            <ac:spMk id="306" creationId="{00000000-0000-0000-0000-000000000000}"/>
          </ac:spMkLst>
        </pc:spChg>
        <pc:spChg chg="mod">
          <ac:chgData name="Shazidul Alam" userId="e2eaa8ed730f0d53" providerId="LiveId" clId="{4FAA9298-17AD-4EC5-9628-313DA2E21DC6}" dt="2024-03-04T14:58:21.614" v="718" actId="2711"/>
          <ac:spMkLst>
            <pc:docMk/>
            <pc:sldMk cId="0" sldId="256"/>
            <ac:spMk id="307" creationId="{00000000-0000-0000-0000-000000000000}"/>
          </ac:spMkLst>
        </pc:spChg>
        <pc:spChg chg="mod">
          <ac:chgData name="Shazidul Alam" userId="e2eaa8ed730f0d53" providerId="LiveId" clId="{4FAA9298-17AD-4EC5-9628-313DA2E21DC6}" dt="2024-03-04T14:58:21.614" v="718" actId="2711"/>
          <ac:spMkLst>
            <pc:docMk/>
            <pc:sldMk cId="0" sldId="256"/>
            <ac:spMk id="308" creationId="{00000000-0000-0000-0000-000000000000}"/>
          </ac:spMkLst>
        </pc:spChg>
        <pc:spChg chg="mod">
          <ac:chgData name="Shazidul Alam" userId="e2eaa8ed730f0d53" providerId="LiveId" clId="{4FAA9298-17AD-4EC5-9628-313DA2E21DC6}" dt="2024-03-04T14:58:21.614" v="718" actId="2711"/>
          <ac:spMkLst>
            <pc:docMk/>
            <pc:sldMk cId="0" sldId="256"/>
            <ac:spMk id="309" creationId="{00000000-0000-0000-0000-000000000000}"/>
          </ac:spMkLst>
        </pc:spChg>
        <pc:spChg chg="mod">
          <ac:chgData name="Shazidul Alam" userId="e2eaa8ed730f0d53" providerId="LiveId" clId="{4FAA9298-17AD-4EC5-9628-313DA2E21DC6}" dt="2024-03-04T14:58:21.614" v="718" actId="2711"/>
          <ac:spMkLst>
            <pc:docMk/>
            <pc:sldMk cId="0" sldId="256"/>
            <ac:spMk id="310" creationId="{00000000-0000-0000-0000-000000000000}"/>
          </ac:spMkLst>
        </pc:spChg>
        <pc:spChg chg="mod">
          <ac:chgData name="Shazidul Alam" userId="e2eaa8ed730f0d53" providerId="LiveId" clId="{4FAA9298-17AD-4EC5-9628-313DA2E21DC6}" dt="2024-03-04T14:58:21.614" v="718" actId="2711"/>
          <ac:spMkLst>
            <pc:docMk/>
            <pc:sldMk cId="0" sldId="256"/>
            <ac:spMk id="311" creationId="{00000000-0000-0000-0000-000000000000}"/>
          </ac:spMkLst>
        </pc:spChg>
        <pc:spChg chg="mod">
          <ac:chgData name="Shazidul Alam" userId="e2eaa8ed730f0d53" providerId="LiveId" clId="{4FAA9298-17AD-4EC5-9628-313DA2E21DC6}" dt="2024-03-04T14:58:21.614" v="718" actId="2711"/>
          <ac:spMkLst>
            <pc:docMk/>
            <pc:sldMk cId="0" sldId="256"/>
            <ac:spMk id="312" creationId="{00000000-0000-0000-0000-000000000000}"/>
          </ac:spMkLst>
        </pc:spChg>
        <pc:spChg chg="mod">
          <ac:chgData name="Shazidul Alam" userId="e2eaa8ed730f0d53" providerId="LiveId" clId="{4FAA9298-17AD-4EC5-9628-313DA2E21DC6}" dt="2024-03-04T14:58:21.614" v="718" actId="2711"/>
          <ac:spMkLst>
            <pc:docMk/>
            <pc:sldMk cId="0" sldId="256"/>
            <ac:spMk id="313" creationId="{00000000-0000-0000-0000-000000000000}"/>
          </ac:spMkLst>
        </pc:spChg>
        <pc:spChg chg="mod">
          <ac:chgData name="Shazidul Alam" userId="e2eaa8ed730f0d53" providerId="LiveId" clId="{4FAA9298-17AD-4EC5-9628-313DA2E21DC6}" dt="2024-03-04T14:58:21.614" v="718" actId="2711"/>
          <ac:spMkLst>
            <pc:docMk/>
            <pc:sldMk cId="0" sldId="256"/>
            <ac:spMk id="314" creationId="{00000000-0000-0000-0000-000000000000}"/>
          </ac:spMkLst>
        </pc:spChg>
        <pc:spChg chg="mod">
          <ac:chgData name="Shazidul Alam" userId="e2eaa8ed730f0d53" providerId="LiveId" clId="{4FAA9298-17AD-4EC5-9628-313DA2E21DC6}" dt="2024-03-04T14:58:21.614" v="718" actId="2711"/>
          <ac:spMkLst>
            <pc:docMk/>
            <pc:sldMk cId="0" sldId="256"/>
            <ac:spMk id="316" creationId="{00000000-0000-0000-0000-000000000000}"/>
          </ac:spMkLst>
        </pc:spChg>
        <pc:spChg chg="mod">
          <ac:chgData name="Shazidul Alam" userId="e2eaa8ed730f0d53" providerId="LiveId" clId="{4FAA9298-17AD-4EC5-9628-313DA2E21DC6}" dt="2024-03-04T14:58:21.614" v="718" actId="2711"/>
          <ac:spMkLst>
            <pc:docMk/>
            <pc:sldMk cId="0" sldId="256"/>
            <ac:spMk id="317" creationId="{00000000-0000-0000-0000-000000000000}"/>
          </ac:spMkLst>
        </pc:spChg>
        <pc:spChg chg="mod">
          <ac:chgData name="Shazidul Alam" userId="e2eaa8ed730f0d53" providerId="LiveId" clId="{4FAA9298-17AD-4EC5-9628-313DA2E21DC6}" dt="2024-03-04T14:58:21.614" v="718" actId="2711"/>
          <ac:spMkLst>
            <pc:docMk/>
            <pc:sldMk cId="0" sldId="256"/>
            <ac:spMk id="318" creationId="{00000000-0000-0000-0000-000000000000}"/>
          </ac:spMkLst>
        </pc:spChg>
        <pc:spChg chg="mod">
          <ac:chgData name="Shazidul Alam" userId="e2eaa8ed730f0d53" providerId="LiveId" clId="{4FAA9298-17AD-4EC5-9628-313DA2E21DC6}" dt="2024-03-04T14:58:21.614" v="718" actId="2711"/>
          <ac:spMkLst>
            <pc:docMk/>
            <pc:sldMk cId="0" sldId="256"/>
            <ac:spMk id="319" creationId="{00000000-0000-0000-0000-000000000000}"/>
          </ac:spMkLst>
        </pc:spChg>
        <pc:spChg chg="mod">
          <ac:chgData name="Shazidul Alam" userId="e2eaa8ed730f0d53" providerId="LiveId" clId="{4FAA9298-17AD-4EC5-9628-313DA2E21DC6}" dt="2024-03-04T14:58:21.614" v="718" actId="2711"/>
          <ac:spMkLst>
            <pc:docMk/>
            <pc:sldMk cId="0" sldId="256"/>
            <ac:spMk id="320" creationId="{00000000-0000-0000-0000-000000000000}"/>
          </ac:spMkLst>
        </pc:spChg>
        <pc:spChg chg="mod">
          <ac:chgData name="Shazidul Alam" userId="e2eaa8ed730f0d53" providerId="LiveId" clId="{4FAA9298-17AD-4EC5-9628-313DA2E21DC6}" dt="2024-03-04T14:58:21.614" v="718" actId="2711"/>
          <ac:spMkLst>
            <pc:docMk/>
            <pc:sldMk cId="0" sldId="256"/>
            <ac:spMk id="321" creationId="{00000000-0000-0000-0000-000000000000}"/>
          </ac:spMkLst>
        </pc:spChg>
        <pc:spChg chg="mod">
          <ac:chgData name="Shazidul Alam" userId="e2eaa8ed730f0d53" providerId="LiveId" clId="{4FAA9298-17AD-4EC5-9628-313DA2E21DC6}" dt="2024-03-04T14:58:21.614" v="718" actId="2711"/>
          <ac:spMkLst>
            <pc:docMk/>
            <pc:sldMk cId="0" sldId="256"/>
            <ac:spMk id="322" creationId="{00000000-0000-0000-0000-000000000000}"/>
          </ac:spMkLst>
        </pc:spChg>
        <pc:spChg chg="mod">
          <ac:chgData name="Shazidul Alam" userId="e2eaa8ed730f0d53" providerId="LiveId" clId="{4FAA9298-17AD-4EC5-9628-313DA2E21DC6}" dt="2024-03-04T14:58:21.614" v="718" actId="2711"/>
          <ac:spMkLst>
            <pc:docMk/>
            <pc:sldMk cId="0" sldId="256"/>
            <ac:spMk id="323" creationId="{00000000-0000-0000-0000-000000000000}"/>
          </ac:spMkLst>
        </pc:spChg>
        <pc:spChg chg="mod">
          <ac:chgData name="Shazidul Alam" userId="e2eaa8ed730f0d53" providerId="LiveId" clId="{4FAA9298-17AD-4EC5-9628-313DA2E21DC6}" dt="2024-03-04T14:58:21.614" v="718" actId="2711"/>
          <ac:spMkLst>
            <pc:docMk/>
            <pc:sldMk cId="0" sldId="256"/>
            <ac:spMk id="324" creationId="{00000000-0000-0000-0000-000000000000}"/>
          </ac:spMkLst>
        </pc:spChg>
        <pc:spChg chg="mod">
          <ac:chgData name="Shazidul Alam" userId="e2eaa8ed730f0d53" providerId="LiveId" clId="{4FAA9298-17AD-4EC5-9628-313DA2E21DC6}" dt="2024-03-04T14:58:21.614" v="718" actId="2711"/>
          <ac:spMkLst>
            <pc:docMk/>
            <pc:sldMk cId="0" sldId="256"/>
            <ac:spMk id="325" creationId="{00000000-0000-0000-0000-000000000000}"/>
          </ac:spMkLst>
        </pc:spChg>
        <pc:spChg chg="mod">
          <ac:chgData name="Shazidul Alam" userId="e2eaa8ed730f0d53" providerId="LiveId" clId="{4FAA9298-17AD-4EC5-9628-313DA2E21DC6}" dt="2024-03-04T14:58:21.614" v="718" actId="2711"/>
          <ac:spMkLst>
            <pc:docMk/>
            <pc:sldMk cId="0" sldId="256"/>
            <ac:spMk id="326" creationId="{00000000-0000-0000-0000-000000000000}"/>
          </ac:spMkLst>
        </pc:spChg>
        <pc:spChg chg="mod">
          <ac:chgData name="Shazidul Alam" userId="e2eaa8ed730f0d53" providerId="LiveId" clId="{4FAA9298-17AD-4EC5-9628-313DA2E21DC6}" dt="2024-03-04T14:58:21.614" v="718" actId="2711"/>
          <ac:spMkLst>
            <pc:docMk/>
            <pc:sldMk cId="0" sldId="256"/>
            <ac:spMk id="327" creationId="{00000000-0000-0000-0000-000000000000}"/>
          </ac:spMkLst>
        </pc:spChg>
        <pc:spChg chg="mod">
          <ac:chgData name="Shazidul Alam" userId="e2eaa8ed730f0d53" providerId="LiveId" clId="{4FAA9298-17AD-4EC5-9628-313DA2E21DC6}" dt="2024-03-04T14:58:21.614" v="718" actId="2711"/>
          <ac:spMkLst>
            <pc:docMk/>
            <pc:sldMk cId="0" sldId="256"/>
            <ac:spMk id="328" creationId="{00000000-0000-0000-0000-000000000000}"/>
          </ac:spMkLst>
        </pc:spChg>
        <pc:spChg chg="mod">
          <ac:chgData name="Shazidul Alam" userId="e2eaa8ed730f0d53" providerId="LiveId" clId="{4FAA9298-17AD-4EC5-9628-313DA2E21DC6}" dt="2024-03-04T14:58:21.614" v="718" actId="2711"/>
          <ac:spMkLst>
            <pc:docMk/>
            <pc:sldMk cId="0" sldId="256"/>
            <ac:spMk id="329" creationId="{00000000-0000-0000-0000-000000000000}"/>
          </ac:spMkLst>
        </pc:spChg>
        <pc:spChg chg="mod">
          <ac:chgData name="Shazidul Alam" userId="e2eaa8ed730f0d53" providerId="LiveId" clId="{4FAA9298-17AD-4EC5-9628-313DA2E21DC6}" dt="2024-03-04T14:58:21.614" v="718" actId="2711"/>
          <ac:spMkLst>
            <pc:docMk/>
            <pc:sldMk cId="0" sldId="256"/>
            <ac:spMk id="330" creationId="{00000000-0000-0000-0000-000000000000}"/>
          </ac:spMkLst>
        </pc:spChg>
        <pc:spChg chg="mod">
          <ac:chgData name="Shazidul Alam" userId="e2eaa8ed730f0d53" providerId="LiveId" clId="{4FAA9298-17AD-4EC5-9628-313DA2E21DC6}" dt="2024-03-04T14:58:21.614" v="718" actId="2711"/>
          <ac:spMkLst>
            <pc:docMk/>
            <pc:sldMk cId="0" sldId="256"/>
            <ac:spMk id="331" creationId="{00000000-0000-0000-0000-000000000000}"/>
          </ac:spMkLst>
        </pc:spChg>
        <pc:spChg chg="mod">
          <ac:chgData name="Shazidul Alam" userId="e2eaa8ed730f0d53" providerId="LiveId" clId="{4FAA9298-17AD-4EC5-9628-313DA2E21DC6}" dt="2024-03-04T14:58:21.614" v="718" actId="2711"/>
          <ac:spMkLst>
            <pc:docMk/>
            <pc:sldMk cId="0" sldId="256"/>
            <ac:spMk id="332" creationId="{00000000-0000-0000-0000-000000000000}"/>
          </ac:spMkLst>
        </pc:spChg>
        <pc:spChg chg="mod">
          <ac:chgData name="Shazidul Alam" userId="e2eaa8ed730f0d53" providerId="LiveId" clId="{4FAA9298-17AD-4EC5-9628-313DA2E21DC6}" dt="2024-03-04T14:58:21.614" v="718" actId="2711"/>
          <ac:spMkLst>
            <pc:docMk/>
            <pc:sldMk cId="0" sldId="256"/>
            <ac:spMk id="333" creationId="{00000000-0000-0000-0000-000000000000}"/>
          </ac:spMkLst>
        </pc:spChg>
        <pc:spChg chg="mod">
          <ac:chgData name="Shazidul Alam" userId="e2eaa8ed730f0d53" providerId="LiveId" clId="{4FAA9298-17AD-4EC5-9628-313DA2E21DC6}" dt="2024-03-04T14:58:21.614" v="718" actId="2711"/>
          <ac:spMkLst>
            <pc:docMk/>
            <pc:sldMk cId="0" sldId="256"/>
            <ac:spMk id="334" creationId="{00000000-0000-0000-0000-000000000000}"/>
          </ac:spMkLst>
        </pc:spChg>
        <pc:spChg chg="mod">
          <ac:chgData name="Shazidul Alam" userId="e2eaa8ed730f0d53" providerId="LiveId" clId="{4FAA9298-17AD-4EC5-9628-313DA2E21DC6}" dt="2024-03-04T14:58:21.614" v="718" actId="2711"/>
          <ac:spMkLst>
            <pc:docMk/>
            <pc:sldMk cId="0" sldId="256"/>
            <ac:spMk id="335" creationId="{00000000-0000-0000-0000-000000000000}"/>
          </ac:spMkLst>
        </pc:spChg>
        <pc:spChg chg="mod">
          <ac:chgData name="Shazidul Alam" userId="e2eaa8ed730f0d53" providerId="LiveId" clId="{4FAA9298-17AD-4EC5-9628-313DA2E21DC6}" dt="2024-03-04T14:58:21.614" v="718" actId="2711"/>
          <ac:spMkLst>
            <pc:docMk/>
            <pc:sldMk cId="0" sldId="256"/>
            <ac:spMk id="336" creationId="{00000000-0000-0000-0000-000000000000}"/>
          </ac:spMkLst>
        </pc:spChg>
        <pc:spChg chg="mod">
          <ac:chgData name="Shazidul Alam" userId="e2eaa8ed730f0d53" providerId="LiveId" clId="{4FAA9298-17AD-4EC5-9628-313DA2E21DC6}" dt="2024-03-04T14:58:21.614" v="718" actId="2711"/>
          <ac:spMkLst>
            <pc:docMk/>
            <pc:sldMk cId="0" sldId="256"/>
            <ac:spMk id="337" creationId="{00000000-0000-0000-0000-000000000000}"/>
          </ac:spMkLst>
        </pc:spChg>
        <pc:spChg chg="mod">
          <ac:chgData name="Shazidul Alam" userId="e2eaa8ed730f0d53" providerId="LiveId" clId="{4FAA9298-17AD-4EC5-9628-313DA2E21DC6}" dt="2024-03-04T14:58:21.614" v="718" actId="2711"/>
          <ac:spMkLst>
            <pc:docMk/>
            <pc:sldMk cId="0" sldId="256"/>
            <ac:spMk id="338" creationId="{00000000-0000-0000-0000-000000000000}"/>
          </ac:spMkLst>
        </pc:spChg>
        <pc:spChg chg="mod">
          <ac:chgData name="Shazidul Alam" userId="e2eaa8ed730f0d53" providerId="LiveId" clId="{4FAA9298-17AD-4EC5-9628-313DA2E21DC6}" dt="2024-03-04T14:58:21.614" v="718" actId="2711"/>
          <ac:spMkLst>
            <pc:docMk/>
            <pc:sldMk cId="0" sldId="256"/>
            <ac:spMk id="339" creationId="{00000000-0000-0000-0000-000000000000}"/>
          </ac:spMkLst>
        </pc:spChg>
        <pc:spChg chg="mod">
          <ac:chgData name="Shazidul Alam" userId="e2eaa8ed730f0d53" providerId="LiveId" clId="{4FAA9298-17AD-4EC5-9628-313DA2E21DC6}" dt="2024-03-04T14:58:21.614" v="718" actId="2711"/>
          <ac:spMkLst>
            <pc:docMk/>
            <pc:sldMk cId="0" sldId="256"/>
            <ac:spMk id="340" creationId="{00000000-0000-0000-0000-000000000000}"/>
          </ac:spMkLst>
        </pc:spChg>
        <pc:spChg chg="mod">
          <ac:chgData name="Shazidul Alam" userId="e2eaa8ed730f0d53" providerId="LiveId" clId="{4FAA9298-17AD-4EC5-9628-313DA2E21DC6}" dt="2024-03-04T14:58:21.614" v="718" actId="2711"/>
          <ac:spMkLst>
            <pc:docMk/>
            <pc:sldMk cId="0" sldId="256"/>
            <ac:spMk id="341" creationId="{00000000-0000-0000-0000-000000000000}"/>
          </ac:spMkLst>
        </pc:spChg>
        <pc:spChg chg="mod">
          <ac:chgData name="Shazidul Alam" userId="e2eaa8ed730f0d53" providerId="LiveId" clId="{4FAA9298-17AD-4EC5-9628-313DA2E21DC6}" dt="2024-03-04T14:58:21.614" v="718" actId="2711"/>
          <ac:spMkLst>
            <pc:docMk/>
            <pc:sldMk cId="0" sldId="256"/>
            <ac:spMk id="342" creationId="{00000000-0000-0000-0000-000000000000}"/>
          </ac:spMkLst>
        </pc:spChg>
        <pc:spChg chg="mod">
          <ac:chgData name="Shazidul Alam" userId="e2eaa8ed730f0d53" providerId="LiveId" clId="{4FAA9298-17AD-4EC5-9628-313DA2E21DC6}" dt="2024-03-04T14:58:21.614" v="718" actId="2711"/>
          <ac:spMkLst>
            <pc:docMk/>
            <pc:sldMk cId="0" sldId="256"/>
            <ac:spMk id="343" creationId="{00000000-0000-0000-0000-000000000000}"/>
          </ac:spMkLst>
        </pc:spChg>
        <pc:spChg chg="mod">
          <ac:chgData name="Shazidul Alam" userId="e2eaa8ed730f0d53" providerId="LiveId" clId="{4FAA9298-17AD-4EC5-9628-313DA2E21DC6}" dt="2024-03-04T14:58:21.614" v="718" actId="2711"/>
          <ac:spMkLst>
            <pc:docMk/>
            <pc:sldMk cId="0" sldId="256"/>
            <ac:spMk id="344" creationId="{00000000-0000-0000-0000-000000000000}"/>
          </ac:spMkLst>
        </pc:spChg>
        <pc:spChg chg="mod">
          <ac:chgData name="Shazidul Alam" userId="e2eaa8ed730f0d53" providerId="LiveId" clId="{4FAA9298-17AD-4EC5-9628-313DA2E21DC6}" dt="2024-03-04T14:58:21.614" v="718" actId="2711"/>
          <ac:spMkLst>
            <pc:docMk/>
            <pc:sldMk cId="0" sldId="256"/>
            <ac:spMk id="345" creationId="{00000000-0000-0000-0000-000000000000}"/>
          </ac:spMkLst>
        </pc:spChg>
        <pc:spChg chg="mod">
          <ac:chgData name="Shazidul Alam" userId="e2eaa8ed730f0d53" providerId="LiveId" clId="{4FAA9298-17AD-4EC5-9628-313DA2E21DC6}" dt="2024-03-04T14:58:21.614" v="718" actId="2711"/>
          <ac:spMkLst>
            <pc:docMk/>
            <pc:sldMk cId="0" sldId="256"/>
            <ac:spMk id="346" creationId="{00000000-0000-0000-0000-000000000000}"/>
          </ac:spMkLst>
        </pc:spChg>
        <pc:spChg chg="mod">
          <ac:chgData name="Shazidul Alam" userId="e2eaa8ed730f0d53" providerId="LiveId" clId="{4FAA9298-17AD-4EC5-9628-313DA2E21DC6}" dt="2024-03-04T14:58:21.614" v="718" actId="2711"/>
          <ac:spMkLst>
            <pc:docMk/>
            <pc:sldMk cId="0" sldId="256"/>
            <ac:spMk id="347" creationId="{00000000-0000-0000-0000-000000000000}"/>
          </ac:spMkLst>
        </pc:spChg>
        <pc:spChg chg="mod">
          <ac:chgData name="Shazidul Alam" userId="e2eaa8ed730f0d53" providerId="LiveId" clId="{4FAA9298-17AD-4EC5-9628-313DA2E21DC6}" dt="2024-03-04T14:58:21.614" v="718" actId="2711"/>
          <ac:spMkLst>
            <pc:docMk/>
            <pc:sldMk cId="0" sldId="256"/>
            <ac:spMk id="348" creationId="{00000000-0000-0000-0000-000000000000}"/>
          </ac:spMkLst>
        </pc:spChg>
        <pc:spChg chg="mod">
          <ac:chgData name="Shazidul Alam" userId="e2eaa8ed730f0d53" providerId="LiveId" clId="{4FAA9298-17AD-4EC5-9628-313DA2E21DC6}" dt="2024-03-04T14:58:21.614" v="718" actId="2711"/>
          <ac:spMkLst>
            <pc:docMk/>
            <pc:sldMk cId="0" sldId="256"/>
            <ac:spMk id="349" creationId="{00000000-0000-0000-0000-000000000000}"/>
          </ac:spMkLst>
        </pc:spChg>
        <pc:spChg chg="mod">
          <ac:chgData name="Shazidul Alam" userId="e2eaa8ed730f0d53" providerId="LiveId" clId="{4FAA9298-17AD-4EC5-9628-313DA2E21DC6}" dt="2024-03-04T14:58:21.614" v="718" actId="2711"/>
          <ac:spMkLst>
            <pc:docMk/>
            <pc:sldMk cId="0" sldId="256"/>
            <ac:spMk id="350" creationId="{00000000-0000-0000-0000-000000000000}"/>
          </ac:spMkLst>
        </pc:spChg>
        <pc:spChg chg="mod">
          <ac:chgData name="Shazidul Alam" userId="e2eaa8ed730f0d53" providerId="LiveId" clId="{4FAA9298-17AD-4EC5-9628-313DA2E21DC6}" dt="2024-03-04T14:58:21.614" v="718" actId="2711"/>
          <ac:spMkLst>
            <pc:docMk/>
            <pc:sldMk cId="0" sldId="256"/>
            <ac:spMk id="351" creationId="{00000000-0000-0000-0000-000000000000}"/>
          </ac:spMkLst>
        </pc:spChg>
        <pc:spChg chg="mod">
          <ac:chgData name="Shazidul Alam" userId="e2eaa8ed730f0d53" providerId="LiveId" clId="{4FAA9298-17AD-4EC5-9628-313DA2E21DC6}" dt="2024-03-04T14:58:21.614" v="718" actId="2711"/>
          <ac:spMkLst>
            <pc:docMk/>
            <pc:sldMk cId="0" sldId="256"/>
            <ac:spMk id="352" creationId="{00000000-0000-0000-0000-000000000000}"/>
          </ac:spMkLst>
        </pc:spChg>
        <pc:spChg chg="mod">
          <ac:chgData name="Shazidul Alam" userId="e2eaa8ed730f0d53" providerId="LiveId" clId="{4FAA9298-17AD-4EC5-9628-313DA2E21DC6}" dt="2024-03-04T14:58:21.614" v="718" actId="2711"/>
          <ac:spMkLst>
            <pc:docMk/>
            <pc:sldMk cId="0" sldId="256"/>
            <ac:spMk id="353" creationId="{00000000-0000-0000-0000-000000000000}"/>
          </ac:spMkLst>
        </pc:spChg>
        <pc:spChg chg="mod">
          <ac:chgData name="Shazidul Alam" userId="e2eaa8ed730f0d53" providerId="LiveId" clId="{4FAA9298-17AD-4EC5-9628-313DA2E21DC6}" dt="2024-03-04T14:58:21.614" v="718" actId="2711"/>
          <ac:spMkLst>
            <pc:docMk/>
            <pc:sldMk cId="0" sldId="256"/>
            <ac:spMk id="354" creationId="{00000000-0000-0000-0000-000000000000}"/>
          </ac:spMkLst>
        </pc:spChg>
        <pc:spChg chg="mod">
          <ac:chgData name="Shazidul Alam" userId="e2eaa8ed730f0d53" providerId="LiveId" clId="{4FAA9298-17AD-4EC5-9628-313DA2E21DC6}" dt="2024-03-04T14:58:21.614" v="718" actId="2711"/>
          <ac:spMkLst>
            <pc:docMk/>
            <pc:sldMk cId="0" sldId="256"/>
            <ac:spMk id="355" creationId="{00000000-0000-0000-0000-000000000000}"/>
          </ac:spMkLst>
        </pc:spChg>
        <pc:spChg chg="mod">
          <ac:chgData name="Shazidul Alam" userId="e2eaa8ed730f0d53" providerId="LiveId" clId="{4FAA9298-17AD-4EC5-9628-313DA2E21DC6}" dt="2024-03-04T14:58:21.614" v="718" actId="2711"/>
          <ac:spMkLst>
            <pc:docMk/>
            <pc:sldMk cId="0" sldId="256"/>
            <ac:spMk id="356" creationId="{00000000-0000-0000-0000-000000000000}"/>
          </ac:spMkLst>
        </pc:spChg>
        <pc:spChg chg="mod">
          <ac:chgData name="Shazidul Alam" userId="e2eaa8ed730f0d53" providerId="LiveId" clId="{4FAA9298-17AD-4EC5-9628-313DA2E21DC6}" dt="2024-03-04T14:58:21.614" v="718" actId="2711"/>
          <ac:spMkLst>
            <pc:docMk/>
            <pc:sldMk cId="0" sldId="256"/>
            <ac:spMk id="357" creationId="{00000000-0000-0000-0000-000000000000}"/>
          </ac:spMkLst>
        </pc:spChg>
        <pc:spChg chg="mod">
          <ac:chgData name="Shazidul Alam" userId="e2eaa8ed730f0d53" providerId="LiveId" clId="{4FAA9298-17AD-4EC5-9628-313DA2E21DC6}" dt="2024-03-04T14:58:21.614" v="718" actId="2711"/>
          <ac:spMkLst>
            <pc:docMk/>
            <pc:sldMk cId="0" sldId="256"/>
            <ac:spMk id="358" creationId="{00000000-0000-0000-0000-000000000000}"/>
          </ac:spMkLst>
        </pc:spChg>
        <pc:spChg chg="mod">
          <ac:chgData name="Shazidul Alam" userId="e2eaa8ed730f0d53" providerId="LiveId" clId="{4FAA9298-17AD-4EC5-9628-313DA2E21DC6}" dt="2024-03-04T14:58:21.614" v="718" actId="2711"/>
          <ac:spMkLst>
            <pc:docMk/>
            <pc:sldMk cId="0" sldId="256"/>
            <ac:spMk id="359" creationId="{00000000-0000-0000-0000-000000000000}"/>
          </ac:spMkLst>
        </pc:spChg>
        <pc:spChg chg="mod">
          <ac:chgData name="Shazidul Alam" userId="e2eaa8ed730f0d53" providerId="LiveId" clId="{4FAA9298-17AD-4EC5-9628-313DA2E21DC6}" dt="2024-03-04T14:58:21.614" v="718" actId="2711"/>
          <ac:spMkLst>
            <pc:docMk/>
            <pc:sldMk cId="0" sldId="256"/>
            <ac:spMk id="360" creationId="{00000000-0000-0000-0000-000000000000}"/>
          </ac:spMkLst>
        </pc:spChg>
        <pc:spChg chg="mod">
          <ac:chgData name="Shazidul Alam" userId="e2eaa8ed730f0d53" providerId="LiveId" clId="{4FAA9298-17AD-4EC5-9628-313DA2E21DC6}" dt="2024-03-04T14:58:21.614" v="718" actId="2711"/>
          <ac:spMkLst>
            <pc:docMk/>
            <pc:sldMk cId="0" sldId="256"/>
            <ac:spMk id="361" creationId="{00000000-0000-0000-0000-000000000000}"/>
          </ac:spMkLst>
        </pc:spChg>
        <pc:spChg chg="mod">
          <ac:chgData name="Shazidul Alam" userId="e2eaa8ed730f0d53" providerId="LiveId" clId="{4FAA9298-17AD-4EC5-9628-313DA2E21DC6}" dt="2024-03-04T14:58:21.614" v="718" actId="2711"/>
          <ac:spMkLst>
            <pc:docMk/>
            <pc:sldMk cId="0" sldId="256"/>
            <ac:spMk id="362" creationId="{00000000-0000-0000-0000-000000000000}"/>
          </ac:spMkLst>
        </pc:spChg>
        <pc:spChg chg="mod">
          <ac:chgData name="Shazidul Alam" userId="e2eaa8ed730f0d53" providerId="LiveId" clId="{4FAA9298-17AD-4EC5-9628-313DA2E21DC6}" dt="2024-03-04T14:58:21.614" v="718" actId="2711"/>
          <ac:spMkLst>
            <pc:docMk/>
            <pc:sldMk cId="0" sldId="256"/>
            <ac:spMk id="363" creationId="{00000000-0000-0000-0000-000000000000}"/>
          </ac:spMkLst>
        </pc:spChg>
        <pc:spChg chg="mod">
          <ac:chgData name="Shazidul Alam" userId="e2eaa8ed730f0d53" providerId="LiveId" clId="{4FAA9298-17AD-4EC5-9628-313DA2E21DC6}" dt="2024-03-04T14:58:21.614" v="718" actId="2711"/>
          <ac:spMkLst>
            <pc:docMk/>
            <pc:sldMk cId="0" sldId="256"/>
            <ac:spMk id="364" creationId="{00000000-0000-0000-0000-000000000000}"/>
          </ac:spMkLst>
        </pc:spChg>
        <pc:spChg chg="mod">
          <ac:chgData name="Shazidul Alam" userId="e2eaa8ed730f0d53" providerId="LiveId" clId="{4FAA9298-17AD-4EC5-9628-313DA2E21DC6}" dt="2024-03-04T14:58:21.614" v="718" actId="2711"/>
          <ac:spMkLst>
            <pc:docMk/>
            <pc:sldMk cId="0" sldId="256"/>
            <ac:spMk id="365" creationId="{00000000-0000-0000-0000-000000000000}"/>
          </ac:spMkLst>
        </pc:spChg>
        <pc:spChg chg="mod">
          <ac:chgData name="Shazidul Alam" userId="e2eaa8ed730f0d53" providerId="LiveId" clId="{4FAA9298-17AD-4EC5-9628-313DA2E21DC6}" dt="2024-03-04T14:58:21.614" v="718" actId="2711"/>
          <ac:spMkLst>
            <pc:docMk/>
            <pc:sldMk cId="0" sldId="256"/>
            <ac:spMk id="366" creationId="{00000000-0000-0000-0000-000000000000}"/>
          </ac:spMkLst>
        </pc:spChg>
        <pc:spChg chg="mod">
          <ac:chgData name="Shazidul Alam" userId="e2eaa8ed730f0d53" providerId="LiveId" clId="{4FAA9298-17AD-4EC5-9628-313DA2E21DC6}" dt="2024-03-04T14:58:21.614" v="718" actId="2711"/>
          <ac:spMkLst>
            <pc:docMk/>
            <pc:sldMk cId="0" sldId="256"/>
            <ac:spMk id="367" creationId="{00000000-0000-0000-0000-000000000000}"/>
          </ac:spMkLst>
        </pc:spChg>
        <pc:spChg chg="mod">
          <ac:chgData name="Shazidul Alam" userId="e2eaa8ed730f0d53" providerId="LiveId" clId="{4FAA9298-17AD-4EC5-9628-313DA2E21DC6}" dt="2024-03-04T14:58:21.614" v="718" actId="2711"/>
          <ac:spMkLst>
            <pc:docMk/>
            <pc:sldMk cId="0" sldId="256"/>
            <ac:spMk id="368" creationId="{00000000-0000-0000-0000-000000000000}"/>
          </ac:spMkLst>
        </pc:spChg>
        <pc:spChg chg="mod">
          <ac:chgData name="Shazidul Alam" userId="e2eaa8ed730f0d53" providerId="LiveId" clId="{4FAA9298-17AD-4EC5-9628-313DA2E21DC6}" dt="2024-03-04T14:58:21.614" v="718" actId="2711"/>
          <ac:spMkLst>
            <pc:docMk/>
            <pc:sldMk cId="0" sldId="256"/>
            <ac:spMk id="369" creationId="{00000000-0000-0000-0000-000000000000}"/>
          </ac:spMkLst>
        </pc:spChg>
        <pc:spChg chg="mod">
          <ac:chgData name="Shazidul Alam" userId="e2eaa8ed730f0d53" providerId="LiveId" clId="{4FAA9298-17AD-4EC5-9628-313DA2E21DC6}" dt="2024-03-04T14:58:21.614" v="718" actId="2711"/>
          <ac:spMkLst>
            <pc:docMk/>
            <pc:sldMk cId="0" sldId="256"/>
            <ac:spMk id="370" creationId="{00000000-0000-0000-0000-000000000000}"/>
          </ac:spMkLst>
        </pc:spChg>
        <pc:spChg chg="mod">
          <ac:chgData name="Shazidul Alam" userId="e2eaa8ed730f0d53" providerId="LiveId" clId="{4FAA9298-17AD-4EC5-9628-313DA2E21DC6}" dt="2024-03-04T14:58:21.614" v="718" actId="2711"/>
          <ac:spMkLst>
            <pc:docMk/>
            <pc:sldMk cId="0" sldId="256"/>
            <ac:spMk id="371" creationId="{00000000-0000-0000-0000-000000000000}"/>
          </ac:spMkLst>
        </pc:spChg>
        <pc:spChg chg="mod">
          <ac:chgData name="Shazidul Alam" userId="e2eaa8ed730f0d53" providerId="LiveId" clId="{4FAA9298-17AD-4EC5-9628-313DA2E21DC6}" dt="2024-03-04T14:58:21.614" v="718" actId="2711"/>
          <ac:spMkLst>
            <pc:docMk/>
            <pc:sldMk cId="0" sldId="256"/>
            <ac:spMk id="372" creationId="{00000000-0000-0000-0000-000000000000}"/>
          </ac:spMkLst>
        </pc:spChg>
        <pc:spChg chg="mod">
          <ac:chgData name="Shazidul Alam" userId="e2eaa8ed730f0d53" providerId="LiveId" clId="{4FAA9298-17AD-4EC5-9628-313DA2E21DC6}" dt="2024-03-04T14:58:21.614" v="718" actId="2711"/>
          <ac:spMkLst>
            <pc:docMk/>
            <pc:sldMk cId="0" sldId="256"/>
            <ac:spMk id="373" creationId="{00000000-0000-0000-0000-000000000000}"/>
          </ac:spMkLst>
        </pc:spChg>
        <pc:spChg chg="mod">
          <ac:chgData name="Shazidul Alam" userId="e2eaa8ed730f0d53" providerId="LiveId" clId="{4FAA9298-17AD-4EC5-9628-313DA2E21DC6}" dt="2024-03-04T14:58:21.614" v="718" actId="2711"/>
          <ac:spMkLst>
            <pc:docMk/>
            <pc:sldMk cId="0" sldId="256"/>
            <ac:spMk id="374" creationId="{00000000-0000-0000-0000-000000000000}"/>
          </ac:spMkLst>
        </pc:spChg>
        <pc:spChg chg="mod">
          <ac:chgData name="Shazidul Alam" userId="e2eaa8ed730f0d53" providerId="LiveId" clId="{4FAA9298-17AD-4EC5-9628-313DA2E21DC6}" dt="2024-03-04T14:58:21.614" v="718" actId="2711"/>
          <ac:spMkLst>
            <pc:docMk/>
            <pc:sldMk cId="0" sldId="256"/>
            <ac:spMk id="375" creationId="{00000000-0000-0000-0000-000000000000}"/>
          </ac:spMkLst>
        </pc:spChg>
        <pc:spChg chg="mod">
          <ac:chgData name="Shazidul Alam" userId="e2eaa8ed730f0d53" providerId="LiveId" clId="{4FAA9298-17AD-4EC5-9628-313DA2E21DC6}" dt="2024-03-04T14:58:21.614" v="718" actId="2711"/>
          <ac:spMkLst>
            <pc:docMk/>
            <pc:sldMk cId="0" sldId="256"/>
            <ac:spMk id="376" creationId="{00000000-0000-0000-0000-000000000000}"/>
          </ac:spMkLst>
        </pc:spChg>
        <pc:spChg chg="mod">
          <ac:chgData name="Shazidul Alam" userId="e2eaa8ed730f0d53" providerId="LiveId" clId="{4FAA9298-17AD-4EC5-9628-313DA2E21DC6}" dt="2024-03-04T14:58:21.614" v="718" actId="2711"/>
          <ac:spMkLst>
            <pc:docMk/>
            <pc:sldMk cId="0" sldId="256"/>
            <ac:spMk id="377" creationId="{00000000-0000-0000-0000-000000000000}"/>
          </ac:spMkLst>
        </pc:spChg>
        <pc:spChg chg="mod">
          <ac:chgData name="Shazidul Alam" userId="e2eaa8ed730f0d53" providerId="LiveId" clId="{4FAA9298-17AD-4EC5-9628-313DA2E21DC6}" dt="2024-03-04T14:58:21.614" v="718" actId="2711"/>
          <ac:spMkLst>
            <pc:docMk/>
            <pc:sldMk cId="0" sldId="256"/>
            <ac:spMk id="378" creationId="{00000000-0000-0000-0000-000000000000}"/>
          </ac:spMkLst>
        </pc:spChg>
        <pc:spChg chg="mod">
          <ac:chgData name="Shazidul Alam" userId="e2eaa8ed730f0d53" providerId="LiveId" clId="{4FAA9298-17AD-4EC5-9628-313DA2E21DC6}" dt="2024-03-04T14:58:21.614" v="718" actId="2711"/>
          <ac:spMkLst>
            <pc:docMk/>
            <pc:sldMk cId="0" sldId="256"/>
            <ac:spMk id="379" creationId="{00000000-0000-0000-0000-000000000000}"/>
          </ac:spMkLst>
        </pc:spChg>
        <pc:spChg chg="mod">
          <ac:chgData name="Shazidul Alam" userId="e2eaa8ed730f0d53" providerId="LiveId" clId="{4FAA9298-17AD-4EC5-9628-313DA2E21DC6}" dt="2024-03-04T14:58:21.614" v="718" actId="2711"/>
          <ac:spMkLst>
            <pc:docMk/>
            <pc:sldMk cId="0" sldId="256"/>
            <ac:spMk id="380" creationId="{00000000-0000-0000-0000-000000000000}"/>
          </ac:spMkLst>
        </pc:spChg>
        <pc:spChg chg="mod">
          <ac:chgData name="Shazidul Alam" userId="e2eaa8ed730f0d53" providerId="LiveId" clId="{4FAA9298-17AD-4EC5-9628-313DA2E21DC6}" dt="2024-03-04T14:58:21.614" v="718" actId="2711"/>
          <ac:spMkLst>
            <pc:docMk/>
            <pc:sldMk cId="0" sldId="256"/>
            <ac:spMk id="381" creationId="{00000000-0000-0000-0000-000000000000}"/>
          </ac:spMkLst>
        </pc:spChg>
        <pc:spChg chg="mod">
          <ac:chgData name="Shazidul Alam" userId="e2eaa8ed730f0d53" providerId="LiveId" clId="{4FAA9298-17AD-4EC5-9628-313DA2E21DC6}" dt="2024-03-04T14:58:21.614" v="718" actId="2711"/>
          <ac:spMkLst>
            <pc:docMk/>
            <pc:sldMk cId="0" sldId="256"/>
            <ac:spMk id="382" creationId="{00000000-0000-0000-0000-000000000000}"/>
          </ac:spMkLst>
        </pc:spChg>
        <pc:spChg chg="mod">
          <ac:chgData name="Shazidul Alam" userId="e2eaa8ed730f0d53" providerId="LiveId" clId="{4FAA9298-17AD-4EC5-9628-313DA2E21DC6}" dt="2024-03-04T14:58:21.614" v="718" actId="2711"/>
          <ac:spMkLst>
            <pc:docMk/>
            <pc:sldMk cId="0" sldId="256"/>
            <ac:spMk id="383" creationId="{00000000-0000-0000-0000-000000000000}"/>
          </ac:spMkLst>
        </pc:spChg>
        <pc:spChg chg="mod">
          <ac:chgData name="Shazidul Alam" userId="e2eaa8ed730f0d53" providerId="LiveId" clId="{4FAA9298-17AD-4EC5-9628-313DA2E21DC6}" dt="2024-03-04T14:58:21.614" v="718" actId="2711"/>
          <ac:spMkLst>
            <pc:docMk/>
            <pc:sldMk cId="0" sldId="256"/>
            <ac:spMk id="384" creationId="{00000000-0000-0000-0000-000000000000}"/>
          </ac:spMkLst>
        </pc:spChg>
        <pc:spChg chg="mod">
          <ac:chgData name="Shazidul Alam" userId="e2eaa8ed730f0d53" providerId="LiveId" clId="{4FAA9298-17AD-4EC5-9628-313DA2E21DC6}" dt="2024-03-04T14:58:21.614" v="718" actId="2711"/>
          <ac:spMkLst>
            <pc:docMk/>
            <pc:sldMk cId="0" sldId="256"/>
            <ac:spMk id="385" creationId="{00000000-0000-0000-0000-000000000000}"/>
          </ac:spMkLst>
        </pc:spChg>
        <pc:spChg chg="mod">
          <ac:chgData name="Shazidul Alam" userId="e2eaa8ed730f0d53" providerId="LiveId" clId="{4FAA9298-17AD-4EC5-9628-313DA2E21DC6}" dt="2024-03-04T14:58:21.614" v="718" actId="2711"/>
          <ac:spMkLst>
            <pc:docMk/>
            <pc:sldMk cId="0" sldId="256"/>
            <ac:spMk id="386" creationId="{00000000-0000-0000-0000-000000000000}"/>
          </ac:spMkLst>
        </pc:spChg>
        <pc:spChg chg="mod">
          <ac:chgData name="Shazidul Alam" userId="e2eaa8ed730f0d53" providerId="LiveId" clId="{4FAA9298-17AD-4EC5-9628-313DA2E21DC6}" dt="2024-03-04T14:58:21.614" v="718" actId="2711"/>
          <ac:spMkLst>
            <pc:docMk/>
            <pc:sldMk cId="0" sldId="256"/>
            <ac:spMk id="387" creationId="{00000000-0000-0000-0000-000000000000}"/>
          </ac:spMkLst>
        </pc:spChg>
        <pc:spChg chg="mod">
          <ac:chgData name="Shazidul Alam" userId="e2eaa8ed730f0d53" providerId="LiveId" clId="{4FAA9298-17AD-4EC5-9628-313DA2E21DC6}" dt="2024-03-04T14:58:21.614" v="718" actId="2711"/>
          <ac:spMkLst>
            <pc:docMk/>
            <pc:sldMk cId="0" sldId="256"/>
            <ac:spMk id="388" creationId="{00000000-0000-0000-0000-000000000000}"/>
          </ac:spMkLst>
        </pc:spChg>
        <pc:spChg chg="mod">
          <ac:chgData name="Shazidul Alam" userId="e2eaa8ed730f0d53" providerId="LiveId" clId="{4FAA9298-17AD-4EC5-9628-313DA2E21DC6}" dt="2024-03-04T14:58:21.614" v="718" actId="2711"/>
          <ac:spMkLst>
            <pc:docMk/>
            <pc:sldMk cId="0" sldId="256"/>
            <ac:spMk id="412" creationId="{00000000-0000-0000-0000-000000000000}"/>
          </ac:spMkLst>
        </pc:spChg>
        <pc:spChg chg="mod">
          <ac:chgData name="Shazidul Alam" userId="e2eaa8ed730f0d53" providerId="LiveId" clId="{4FAA9298-17AD-4EC5-9628-313DA2E21DC6}" dt="2024-03-04T14:58:21.614" v="718" actId="2711"/>
          <ac:spMkLst>
            <pc:docMk/>
            <pc:sldMk cId="0" sldId="256"/>
            <ac:spMk id="413" creationId="{00000000-0000-0000-0000-000000000000}"/>
          </ac:spMkLst>
        </pc:spChg>
        <pc:spChg chg="mod">
          <ac:chgData name="Shazidul Alam" userId="e2eaa8ed730f0d53" providerId="LiveId" clId="{4FAA9298-17AD-4EC5-9628-313DA2E21DC6}" dt="2024-03-04T14:58:21.614" v="718" actId="2711"/>
          <ac:spMkLst>
            <pc:docMk/>
            <pc:sldMk cId="0" sldId="256"/>
            <ac:spMk id="414" creationId="{00000000-0000-0000-0000-000000000000}"/>
          </ac:spMkLst>
        </pc:spChg>
        <pc:spChg chg="mod">
          <ac:chgData name="Shazidul Alam" userId="e2eaa8ed730f0d53" providerId="LiveId" clId="{4FAA9298-17AD-4EC5-9628-313DA2E21DC6}" dt="2024-03-04T14:58:21.614" v="718" actId="2711"/>
          <ac:spMkLst>
            <pc:docMk/>
            <pc:sldMk cId="0" sldId="256"/>
            <ac:spMk id="415" creationId="{00000000-0000-0000-0000-000000000000}"/>
          </ac:spMkLst>
        </pc:spChg>
        <pc:spChg chg="mod">
          <ac:chgData name="Shazidul Alam" userId="e2eaa8ed730f0d53" providerId="LiveId" clId="{4FAA9298-17AD-4EC5-9628-313DA2E21DC6}" dt="2024-03-04T14:58:21.614" v="718" actId="2711"/>
          <ac:spMkLst>
            <pc:docMk/>
            <pc:sldMk cId="0" sldId="256"/>
            <ac:spMk id="416" creationId="{00000000-0000-0000-0000-000000000000}"/>
          </ac:spMkLst>
        </pc:spChg>
        <pc:spChg chg="mod">
          <ac:chgData name="Shazidul Alam" userId="e2eaa8ed730f0d53" providerId="LiveId" clId="{4FAA9298-17AD-4EC5-9628-313DA2E21DC6}" dt="2024-03-04T14:58:21.614" v="718" actId="2711"/>
          <ac:spMkLst>
            <pc:docMk/>
            <pc:sldMk cId="0" sldId="256"/>
            <ac:spMk id="417" creationId="{00000000-0000-0000-0000-000000000000}"/>
          </ac:spMkLst>
        </pc:spChg>
        <pc:spChg chg="mod">
          <ac:chgData name="Shazidul Alam" userId="e2eaa8ed730f0d53" providerId="LiveId" clId="{4FAA9298-17AD-4EC5-9628-313DA2E21DC6}" dt="2024-03-04T14:58:21.614" v="718" actId="2711"/>
          <ac:spMkLst>
            <pc:docMk/>
            <pc:sldMk cId="0" sldId="256"/>
            <ac:spMk id="418" creationId="{00000000-0000-0000-0000-000000000000}"/>
          </ac:spMkLst>
        </pc:spChg>
        <pc:spChg chg="mod">
          <ac:chgData name="Shazidul Alam" userId="e2eaa8ed730f0d53" providerId="LiveId" clId="{4FAA9298-17AD-4EC5-9628-313DA2E21DC6}" dt="2024-03-04T14:58:21.614" v="718" actId="2711"/>
          <ac:spMkLst>
            <pc:docMk/>
            <pc:sldMk cId="0" sldId="256"/>
            <ac:spMk id="419" creationId="{00000000-0000-0000-0000-000000000000}"/>
          </ac:spMkLst>
        </pc:spChg>
        <pc:spChg chg="mod">
          <ac:chgData name="Shazidul Alam" userId="e2eaa8ed730f0d53" providerId="LiveId" clId="{4FAA9298-17AD-4EC5-9628-313DA2E21DC6}" dt="2024-03-04T14:58:21.614" v="718" actId="2711"/>
          <ac:spMkLst>
            <pc:docMk/>
            <pc:sldMk cId="0" sldId="256"/>
            <ac:spMk id="420" creationId="{00000000-0000-0000-0000-000000000000}"/>
          </ac:spMkLst>
        </pc:spChg>
        <pc:spChg chg="mod">
          <ac:chgData name="Shazidul Alam" userId="e2eaa8ed730f0d53" providerId="LiveId" clId="{4FAA9298-17AD-4EC5-9628-313DA2E21DC6}" dt="2024-03-04T14:58:21.614" v="718" actId="2711"/>
          <ac:spMkLst>
            <pc:docMk/>
            <pc:sldMk cId="0" sldId="256"/>
            <ac:spMk id="421" creationId="{00000000-0000-0000-0000-000000000000}"/>
          </ac:spMkLst>
        </pc:spChg>
        <pc:spChg chg="mod">
          <ac:chgData name="Shazidul Alam" userId="e2eaa8ed730f0d53" providerId="LiveId" clId="{4FAA9298-17AD-4EC5-9628-313DA2E21DC6}" dt="2024-03-04T14:58:21.614" v="718" actId="2711"/>
          <ac:spMkLst>
            <pc:docMk/>
            <pc:sldMk cId="0" sldId="256"/>
            <ac:spMk id="422" creationId="{00000000-0000-0000-0000-000000000000}"/>
          </ac:spMkLst>
        </pc:spChg>
        <pc:spChg chg="mod">
          <ac:chgData name="Shazidul Alam" userId="e2eaa8ed730f0d53" providerId="LiveId" clId="{4FAA9298-17AD-4EC5-9628-313DA2E21DC6}" dt="2024-03-04T14:58:21.614" v="718" actId="2711"/>
          <ac:spMkLst>
            <pc:docMk/>
            <pc:sldMk cId="0" sldId="256"/>
            <ac:spMk id="423" creationId="{00000000-0000-0000-0000-000000000000}"/>
          </ac:spMkLst>
        </pc:spChg>
        <pc:spChg chg="mod">
          <ac:chgData name="Shazidul Alam" userId="e2eaa8ed730f0d53" providerId="LiveId" clId="{4FAA9298-17AD-4EC5-9628-313DA2E21DC6}" dt="2024-03-04T14:58:21.614" v="718" actId="2711"/>
          <ac:spMkLst>
            <pc:docMk/>
            <pc:sldMk cId="0" sldId="256"/>
            <ac:spMk id="424" creationId="{00000000-0000-0000-0000-000000000000}"/>
          </ac:spMkLst>
        </pc:spChg>
        <pc:spChg chg="mod">
          <ac:chgData name="Shazidul Alam" userId="e2eaa8ed730f0d53" providerId="LiveId" clId="{4FAA9298-17AD-4EC5-9628-313DA2E21DC6}" dt="2024-03-04T14:58:21.614" v="718" actId="2711"/>
          <ac:spMkLst>
            <pc:docMk/>
            <pc:sldMk cId="0" sldId="256"/>
            <ac:spMk id="425" creationId="{00000000-0000-0000-0000-000000000000}"/>
          </ac:spMkLst>
        </pc:spChg>
        <pc:spChg chg="mod">
          <ac:chgData name="Shazidul Alam" userId="e2eaa8ed730f0d53" providerId="LiveId" clId="{4FAA9298-17AD-4EC5-9628-313DA2E21DC6}" dt="2024-03-04T14:58:21.614" v="718" actId="2711"/>
          <ac:spMkLst>
            <pc:docMk/>
            <pc:sldMk cId="0" sldId="256"/>
            <ac:spMk id="426" creationId="{00000000-0000-0000-0000-000000000000}"/>
          </ac:spMkLst>
        </pc:spChg>
        <pc:spChg chg="mod">
          <ac:chgData name="Shazidul Alam" userId="e2eaa8ed730f0d53" providerId="LiveId" clId="{4FAA9298-17AD-4EC5-9628-313DA2E21DC6}" dt="2024-03-04T14:58:21.614" v="718" actId="2711"/>
          <ac:spMkLst>
            <pc:docMk/>
            <pc:sldMk cId="0" sldId="256"/>
            <ac:spMk id="427" creationId="{00000000-0000-0000-0000-000000000000}"/>
          </ac:spMkLst>
        </pc:spChg>
        <pc:spChg chg="mod">
          <ac:chgData name="Shazidul Alam" userId="e2eaa8ed730f0d53" providerId="LiveId" clId="{4FAA9298-17AD-4EC5-9628-313DA2E21DC6}" dt="2024-03-04T14:58:21.614" v="718" actId="2711"/>
          <ac:spMkLst>
            <pc:docMk/>
            <pc:sldMk cId="0" sldId="256"/>
            <ac:spMk id="428" creationId="{00000000-0000-0000-0000-000000000000}"/>
          </ac:spMkLst>
        </pc:spChg>
        <pc:spChg chg="mod">
          <ac:chgData name="Shazidul Alam" userId="e2eaa8ed730f0d53" providerId="LiveId" clId="{4FAA9298-17AD-4EC5-9628-313DA2E21DC6}" dt="2024-03-04T14:58:21.614" v="718" actId="2711"/>
          <ac:spMkLst>
            <pc:docMk/>
            <pc:sldMk cId="0" sldId="256"/>
            <ac:spMk id="429" creationId="{00000000-0000-0000-0000-000000000000}"/>
          </ac:spMkLst>
        </pc:spChg>
        <pc:spChg chg="mod">
          <ac:chgData name="Shazidul Alam" userId="e2eaa8ed730f0d53" providerId="LiveId" clId="{4FAA9298-17AD-4EC5-9628-313DA2E21DC6}" dt="2024-03-04T14:58:21.614" v="718" actId="2711"/>
          <ac:spMkLst>
            <pc:docMk/>
            <pc:sldMk cId="0" sldId="256"/>
            <ac:spMk id="430" creationId="{00000000-0000-0000-0000-000000000000}"/>
          </ac:spMkLst>
        </pc:spChg>
        <pc:spChg chg="mod">
          <ac:chgData name="Shazidul Alam" userId="e2eaa8ed730f0d53" providerId="LiveId" clId="{4FAA9298-17AD-4EC5-9628-313DA2E21DC6}" dt="2024-03-04T14:58:21.614" v="718" actId="2711"/>
          <ac:spMkLst>
            <pc:docMk/>
            <pc:sldMk cId="0" sldId="256"/>
            <ac:spMk id="431" creationId="{00000000-0000-0000-0000-000000000000}"/>
          </ac:spMkLst>
        </pc:spChg>
        <pc:spChg chg="mod">
          <ac:chgData name="Shazidul Alam" userId="e2eaa8ed730f0d53" providerId="LiveId" clId="{4FAA9298-17AD-4EC5-9628-313DA2E21DC6}" dt="2024-03-04T14:58:21.614" v="718" actId="2711"/>
          <ac:spMkLst>
            <pc:docMk/>
            <pc:sldMk cId="0" sldId="256"/>
            <ac:spMk id="432" creationId="{00000000-0000-0000-0000-000000000000}"/>
          </ac:spMkLst>
        </pc:spChg>
        <pc:spChg chg="mod">
          <ac:chgData name="Shazidul Alam" userId="e2eaa8ed730f0d53" providerId="LiveId" clId="{4FAA9298-17AD-4EC5-9628-313DA2E21DC6}" dt="2024-03-04T14:58:21.614" v="718" actId="2711"/>
          <ac:spMkLst>
            <pc:docMk/>
            <pc:sldMk cId="0" sldId="256"/>
            <ac:spMk id="433" creationId="{00000000-0000-0000-0000-000000000000}"/>
          </ac:spMkLst>
        </pc:spChg>
        <pc:spChg chg="mod">
          <ac:chgData name="Shazidul Alam" userId="e2eaa8ed730f0d53" providerId="LiveId" clId="{4FAA9298-17AD-4EC5-9628-313DA2E21DC6}" dt="2024-03-04T14:58:21.614" v="718" actId="2711"/>
          <ac:spMkLst>
            <pc:docMk/>
            <pc:sldMk cId="0" sldId="256"/>
            <ac:spMk id="434" creationId="{00000000-0000-0000-0000-000000000000}"/>
          </ac:spMkLst>
        </pc:spChg>
        <pc:spChg chg="mod">
          <ac:chgData name="Shazidul Alam" userId="e2eaa8ed730f0d53" providerId="LiveId" clId="{4FAA9298-17AD-4EC5-9628-313DA2E21DC6}" dt="2024-03-04T14:58:21.614" v="718" actId="2711"/>
          <ac:spMkLst>
            <pc:docMk/>
            <pc:sldMk cId="0" sldId="256"/>
            <ac:spMk id="435" creationId="{00000000-0000-0000-0000-000000000000}"/>
          </ac:spMkLst>
        </pc:spChg>
        <pc:spChg chg="mod">
          <ac:chgData name="Shazidul Alam" userId="e2eaa8ed730f0d53" providerId="LiveId" clId="{4FAA9298-17AD-4EC5-9628-313DA2E21DC6}" dt="2024-03-04T14:58:21.614" v="718" actId="2711"/>
          <ac:spMkLst>
            <pc:docMk/>
            <pc:sldMk cId="0" sldId="256"/>
            <ac:spMk id="436" creationId="{00000000-0000-0000-0000-000000000000}"/>
          </ac:spMkLst>
        </pc:spChg>
        <pc:spChg chg="mod">
          <ac:chgData name="Shazidul Alam" userId="e2eaa8ed730f0d53" providerId="LiveId" clId="{4FAA9298-17AD-4EC5-9628-313DA2E21DC6}" dt="2024-03-04T14:58:21.614" v="718" actId="2711"/>
          <ac:spMkLst>
            <pc:docMk/>
            <pc:sldMk cId="0" sldId="256"/>
            <ac:spMk id="437" creationId="{00000000-0000-0000-0000-000000000000}"/>
          </ac:spMkLst>
        </pc:spChg>
        <pc:spChg chg="mod">
          <ac:chgData name="Shazidul Alam" userId="e2eaa8ed730f0d53" providerId="LiveId" clId="{4FAA9298-17AD-4EC5-9628-313DA2E21DC6}" dt="2024-03-04T14:58:21.614" v="718" actId="2711"/>
          <ac:spMkLst>
            <pc:docMk/>
            <pc:sldMk cId="0" sldId="256"/>
            <ac:spMk id="438" creationId="{00000000-0000-0000-0000-000000000000}"/>
          </ac:spMkLst>
        </pc:spChg>
        <pc:spChg chg="mod">
          <ac:chgData name="Shazidul Alam" userId="e2eaa8ed730f0d53" providerId="LiveId" clId="{4FAA9298-17AD-4EC5-9628-313DA2E21DC6}" dt="2024-03-04T14:58:21.614" v="718" actId="2711"/>
          <ac:spMkLst>
            <pc:docMk/>
            <pc:sldMk cId="0" sldId="256"/>
            <ac:spMk id="439" creationId="{00000000-0000-0000-0000-000000000000}"/>
          </ac:spMkLst>
        </pc:spChg>
        <pc:spChg chg="mod">
          <ac:chgData name="Shazidul Alam" userId="e2eaa8ed730f0d53" providerId="LiveId" clId="{4FAA9298-17AD-4EC5-9628-313DA2E21DC6}" dt="2024-03-04T14:58:21.614" v="718" actId="2711"/>
          <ac:spMkLst>
            <pc:docMk/>
            <pc:sldMk cId="0" sldId="256"/>
            <ac:spMk id="440" creationId="{00000000-0000-0000-0000-000000000000}"/>
          </ac:spMkLst>
        </pc:spChg>
        <pc:spChg chg="mod">
          <ac:chgData name="Shazidul Alam" userId="e2eaa8ed730f0d53" providerId="LiveId" clId="{4FAA9298-17AD-4EC5-9628-313DA2E21DC6}" dt="2024-03-04T14:58:21.614" v="718" actId="2711"/>
          <ac:spMkLst>
            <pc:docMk/>
            <pc:sldMk cId="0" sldId="256"/>
            <ac:spMk id="441" creationId="{00000000-0000-0000-0000-000000000000}"/>
          </ac:spMkLst>
        </pc:spChg>
        <pc:spChg chg="mod">
          <ac:chgData name="Shazidul Alam" userId="e2eaa8ed730f0d53" providerId="LiveId" clId="{4FAA9298-17AD-4EC5-9628-313DA2E21DC6}" dt="2024-03-04T14:58:21.614" v="718" actId="2711"/>
          <ac:spMkLst>
            <pc:docMk/>
            <pc:sldMk cId="0" sldId="256"/>
            <ac:spMk id="442" creationId="{00000000-0000-0000-0000-000000000000}"/>
          </ac:spMkLst>
        </pc:spChg>
        <pc:spChg chg="mod">
          <ac:chgData name="Shazidul Alam" userId="e2eaa8ed730f0d53" providerId="LiveId" clId="{4FAA9298-17AD-4EC5-9628-313DA2E21DC6}" dt="2024-03-04T14:58:21.614" v="718" actId="2711"/>
          <ac:spMkLst>
            <pc:docMk/>
            <pc:sldMk cId="0" sldId="256"/>
            <ac:spMk id="443" creationId="{00000000-0000-0000-0000-000000000000}"/>
          </ac:spMkLst>
        </pc:spChg>
        <pc:spChg chg="mod">
          <ac:chgData name="Shazidul Alam" userId="e2eaa8ed730f0d53" providerId="LiveId" clId="{4FAA9298-17AD-4EC5-9628-313DA2E21DC6}" dt="2024-03-04T14:58:21.614" v="718" actId="2711"/>
          <ac:spMkLst>
            <pc:docMk/>
            <pc:sldMk cId="0" sldId="256"/>
            <ac:spMk id="444" creationId="{00000000-0000-0000-0000-000000000000}"/>
          </ac:spMkLst>
        </pc:spChg>
        <pc:spChg chg="mod">
          <ac:chgData name="Shazidul Alam" userId="e2eaa8ed730f0d53" providerId="LiveId" clId="{4FAA9298-17AD-4EC5-9628-313DA2E21DC6}" dt="2024-03-04T14:58:21.614" v="718" actId="2711"/>
          <ac:spMkLst>
            <pc:docMk/>
            <pc:sldMk cId="0" sldId="256"/>
            <ac:spMk id="445" creationId="{00000000-0000-0000-0000-000000000000}"/>
          </ac:spMkLst>
        </pc:spChg>
        <pc:spChg chg="mod">
          <ac:chgData name="Shazidul Alam" userId="e2eaa8ed730f0d53" providerId="LiveId" clId="{4FAA9298-17AD-4EC5-9628-313DA2E21DC6}" dt="2024-03-04T14:58:21.614" v="718" actId="2711"/>
          <ac:spMkLst>
            <pc:docMk/>
            <pc:sldMk cId="0" sldId="256"/>
            <ac:spMk id="446" creationId="{00000000-0000-0000-0000-000000000000}"/>
          </ac:spMkLst>
        </pc:spChg>
        <pc:spChg chg="mod">
          <ac:chgData name="Shazidul Alam" userId="e2eaa8ed730f0d53" providerId="LiveId" clId="{4FAA9298-17AD-4EC5-9628-313DA2E21DC6}" dt="2024-03-04T14:58:21.614" v="718" actId="2711"/>
          <ac:spMkLst>
            <pc:docMk/>
            <pc:sldMk cId="0" sldId="256"/>
            <ac:spMk id="447" creationId="{00000000-0000-0000-0000-000000000000}"/>
          </ac:spMkLst>
        </pc:spChg>
        <pc:spChg chg="mod">
          <ac:chgData name="Shazidul Alam" userId="e2eaa8ed730f0d53" providerId="LiveId" clId="{4FAA9298-17AD-4EC5-9628-313DA2E21DC6}" dt="2024-03-04T14:58:21.614" v="718" actId="2711"/>
          <ac:spMkLst>
            <pc:docMk/>
            <pc:sldMk cId="0" sldId="256"/>
            <ac:spMk id="448" creationId="{00000000-0000-0000-0000-000000000000}"/>
          </ac:spMkLst>
        </pc:spChg>
        <pc:spChg chg="mod">
          <ac:chgData name="Shazidul Alam" userId="e2eaa8ed730f0d53" providerId="LiveId" clId="{4FAA9298-17AD-4EC5-9628-313DA2E21DC6}" dt="2024-03-04T14:58:21.614" v="718" actId="2711"/>
          <ac:spMkLst>
            <pc:docMk/>
            <pc:sldMk cId="0" sldId="256"/>
            <ac:spMk id="449" creationId="{00000000-0000-0000-0000-000000000000}"/>
          </ac:spMkLst>
        </pc:spChg>
        <pc:spChg chg="mod">
          <ac:chgData name="Shazidul Alam" userId="e2eaa8ed730f0d53" providerId="LiveId" clId="{4FAA9298-17AD-4EC5-9628-313DA2E21DC6}" dt="2024-03-04T14:58:21.614" v="718" actId="2711"/>
          <ac:spMkLst>
            <pc:docMk/>
            <pc:sldMk cId="0" sldId="256"/>
            <ac:spMk id="450" creationId="{00000000-0000-0000-0000-000000000000}"/>
          </ac:spMkLst>
        </pc:spChg>
        <pc:spChg chg="mod">
          <ac:chgData name="Shazidul Alam" userId="e2eaa8ed730f0d53" providerId="LiveId" clId="{4FAA9298-17AD-4EC5-9628-313DA2E21DC6}" dt="2024-03-04T14:58:21.614" v="718" actId="2711"/>
          <ac:spMkLst>
            <pc:docMk/>
            <pc:sldMk cId="0" sldId="256"/>
            <ac:spMk id="451" creationId="{00000000-0000-0000-0000-000000000000}"/>
          </ac:spMkLst>
        </pc:spChg>
        <pc:spChg chg="mod">
          <ac:chgData name="Shazidul Alam" userId="e2eaa8ed730f0d53" providerId="LiveId" clId="{4FAA9298-17AD-4EC5-9628-313DA2E21DC6}" dt="2024-03-04T14:58:21.614" v="718" actId="2711"/>
          <ac:spMkLst>
            <pc:docMk/>
            <pc:sldMk cId="0" sldId="256"/>
            <ac:spMk id="452" creationId="{00000000-0000-0000-0000-000000000000}"/>
          </ac:spMkLst>
        </pc:spChg>
        <pc:spChg chg="mod">
          <ac:chgData name="Shazidul Alam" userId="e2eaa8ed730f0d53" providerId="LiveId" clId="{4FAA9298-17AD-4EC5-9628-313DA2E21DC6}" dt="2024-03-04T14:58:21.614" v="718" actId="2711"/>
          <ac:spMkLst>
            <pc:docMk/>
            <pc:sldMk cId="0" sldId="256"/>
            <ac:spMk id="453" creationId="{00000000-0000-0000-0000-000000000000}"/>
          </ac:spMkLst>
        </pc:spChg>
        <pc:spChg chg="mod">
          <ac:chgData name="Shazidul Alam" userId="e2eaa8ed730f0d53" providerId="LiveId" clId="{4FAA9298-17AD-4EC5-9628-313DA2E21DC6}" dt="2024-03-04T14:58:21.614" v="718" actId="2711"/>
          <ac:spMkLst>
            <pc:docMk/>
            <pc:sldMk cId="0" sldId="256"/>
            <ac:spMk id="454" creationId="{00000000-0000-0000-0000-000000000000}"/>
          </ac:spMkLst>
        </pc:spChg>
        <pc:spChg chg="mod">
          <ac:chgData name="Shazidul Alam" userId="e2eaa8ed730f0d53" providerId="LiveId" clId="{4FAA9298-17AD-4EC5-9628-313DA2E21DC6}" dt="2024-03-04T14:58:21.614" v="718" actId="2711"/>
          <ac:spMkLst>
            <pc:docMk/>
            <pc:sldMk cId="0" sldId="256"/>
            <ac:spMk id="455" creationId="{00000000-0000-0000-0000-000000000000}"/>
          </ac:spMkLst>
        </pc:spChg>
        <pc:spChg chg="mod">
          <ac:chgData name="Shazidul Alam" userId="e2eaa8ed730f0d53" providerId="LiveId" clId="{4FAA9298-17AD-4EC5-9628-313DA2E21DC6}" dt="2024-03-04T14:58:21.614" v="718" actId="2711"/>
          <ac:spMkLst>
            <pc:docMk/>
            <pc:sldMk cId="0" sldId="256"/>
            <ac:spMk id="456" creationId="{00000000-0000-0000-0000-000000000000}"/>
          </ac:spMkLst>
        </pc:spChg>
        <pc:spChg chg="mod">
          <ac:chgData name="Shazidul Alam" userId="e2eaa8ed730f0d53" providerId="LiveId" clId="{4FAA9298-17AD-4EC5-9628-313DA2E21DC6}" dt="2024-03-04T14:58:21.614" v="718" actId="2711"/>
          <ac:spMkLst>
            <pc:docMk/>
            <pc:sldMk cId="0" sldId="256"/>
            <ac:spMk id="457" creationId="{00000000-0000-0000-0000-000000000000}"/>
          </ac:spMkLst>
        </pc:spChg>
        <pc:spChg chg="mod">
          <ac:chgData name="Shazidul Alam" userId="e2eaa8ed730f0d53" providerId="LiveId" clId="{4FAA9298-17AD-4EC5-9628-313DA2E21DC6}" dt="2024-03-04T14:58:21.614" v="718" actId="2711"/>
          <ac:spMkLst>
            <pc:docMk/>
            <pc:sldMk cId="0" sldId="256"/>
            <ac:spMk id="458" creationId="{00000000-0000-0000-0000-000000000000}"/>
          </ac:spMkLst>
        </pc:spChg>
        <pc:spChg chg="mod">
          <ac:chgData name="Shazidul Alam" userId="e2eaa8ed730f0d53" providerId="LiveId" clId="{4FAA9298-17AD-4EC5-9628-313DA2E21DC6}" dt="2024-03-02T14:06:38.870" v="322" actId="113"/>
          <ac:spMkLst>
            <pc:docMk/>
            <pc:sldMk cId="0" sldId="256"/>
            <ac:spMk id="459" creationId="{00000000-0000-0000-0000-000000000000}"/>
          </ac:spMkLst>
        </pc:spChg>
        <pc:spChg chg="mod">
          <ac:chgData name="Shazidul Alam" userId="e2eaa8ed730f0d53" providerId="LiveId" clId="{4FAA9298-17AD-4EC5-9628-313DA2E21DC6}" dt="2024-03-02T14:07:11.050" v="342" actId="20577"/>
          <ac:spMkLst>
            <pc:docMk/>
            <pc:sldMk cId="0" sldId="256"/>
            <ac:spMk id="460" creationId="{00000000-0000-0000-0000-000000000000}"/>
          </ac:spMkLst>
        </pc:spChg>
      </pc:sldChg>
      <pc:sldChg chg="modSp mod">
        <pc:chgData name="Shazidul Alam" userId="e2eaa8ed730f0d53" providerId="LiveId" clId="{4FAA9298-17AD-4EC5-9628-313DA2E21DC6}" dt="2024-03-04T14:58:32.369" v="719" actId="2711"/>
        <pc:sldMkLst>
          <pc:docMk/>
          <pc:sldMk cId="0" sldId="257"/>
        </pc:sldMkLst>
        <pc:spChg chg="mod">
          <ac:chgData name="Shazidul Alam" userId="e2eaa8ed730f0d53" providerId="LiveId" clId="{4FAA9298-17AD-4EC5-9628-313DA2E21DC6}" dt="2024-03-04T14:58:32.369" v="719" actId="2711"/>
          <ac:spMkLst>
            <pc:docMk/>
            <pc:sldMk cId="0" sldId="257"/>
            <ac:spMk id="10" creationId="{00000000-0000-0000-0000-000000000000}"/>
          </ac:spMkLst>
        </pc:spChg>
        <pc:spChg chg="mod">
          <ac:chgData name="Shazidul Alam" userId="e2eaa8ed730f0d53" providerId="LiveId" clId="{4FAA9298-17AD-4EC5-9628-313DA2E21DC6}" dt="2024-03-04T14:58:32.369" v="719" actId="2711"/>
          <ac:spMkLst>
            <pc:docMk/>
            <pc:sldMk cId="0" sldId="257"/>
            <ac:spMk id="11" creationId="{00000000-0000-0000-0000-000000000000}"/>
          </ac:spMkLst>
        </pc:spChg>
        <pc:spChg chg="mod">
          <ac:chgData name="Shazidul Alam" userId="e2eaa8ed730f0d53" providerId="LiveId" clId="{4FAA9298-17AD-4EC5-9628-313DA2E21DC6}" dt="2024-03-04T14:58:32.369" v="719" actId="2711"/>
          <ac:spMkLst>
            <pc:docMk/>
            <pc:sldMk cId="0" sldId="257"/>
            <ac:spMk id="12" creationId="{00000000-0000-0000-0000-000000000000}"/>
          </ac:spMkLst>
        </pc:spChg>
        <pc:spChg chg="mod">
          <ac:chgData name="Shazidul Alam" userId="e2eaa8ed730f0d53" providerId="LiveId" clId="{4FAA9298-17AD-4EC5-9628-313DA2E21DC6}" dt="2024-03-04T14:58:32.369" v="719" actId="2711"/>
          <ac:spMkLst>
            <pc:docMk/>
            <pc:sldMk cId="0" sldId="257"/>
            <ac:spMk id="13" creationId="{00000000-0000-0000-0000-000000000000}"/>
          </ac:spMkLst>
        </pc:spChg>
        <pc:spChg chg="mod">
          <ac:chgData name="Shazidul Alam" userId="e2eaa8ed730f0d53" providerId="LiveId" clId="{4FAA9298-17AD-4EC5-9628-313DA2E21DC6}" dt="2024-03-04T14:58:32.369" v="719" actId="2711"/>
          <ac:spMkLst>
            <pc:docMk/>
            <pc:sldMk cId="0" sldId="257"/>
            <ac:spMk id="14" creationId="{00000000-0000-0000-0000-000000000000}"/>
          </ac:spMkLst>
        </pc:spChg>
        <pc:spChg chg="mod">
          <ac:chgData name="Shazidul Alam" userId="e2eaa8ed730f0d53" providerId="LiveId" clId="{4FAA9298-17AD-4EC5-9628-313DA2E21DC6}" dt="2024-03-04T14:58:32.369" v="719" actId="2711"/>
          <ac:spMkLst>
            <pc:docMk/>
            <pc:sldMk cId="0" sldId="257"/>
            <ac:spMk id="15" creationId="{00000000-0000-0000-0000-000000000000}"/>
          </ac:spMkLst>
        </pc:spChg>
        <pc:spChg chg="mod">
          <ac:chgData name="Shazidul Alam" userId="e2eaa8ed730f0d53" providerId="LiveId" clId="{4FAA9298-17AD-4EC5-9628-313DA2E21DC6}" dt="2024-03-04T14:58:32.369" v="719" actId="2711"/>
          <ac:spMkLst>
            <pc:docMk/>
            <pc:sldMk cId="0" sldId="257"/>
            <ac:spMk id="16" creationId="{00000000-0000-0000-0000-000000000000}"/>
          </ac:spMkLst>
        </pc:spChg>
        <pc:spChg chg="mod">
          <ac:chgData name="Shazidul Alam" userId="e2eaa8ed730f0d53" providerId="LiveId" clId="{4FAA9298-17AD-4EC5-9628-313DA2E21DC6}" dt="2024-03-04T14:58:32.369" v="719" actId="2711"/>
          <ac:spMkLst>
            <pc:docMk/>
            <pc:sldMk cId="0" sldId="257"/>
            <ac:spMk id="17" creationId="{00000000-0000-0000-0000-000000000000}"/>
          </ac:spMkLst>
        </pc:spChg>
        <pc:spChg chg="mod">
          <ac:chgData name="Shazidul Alam" userId="e2eaa8ed730f0d53" providerId="LiveId" clId="{4FAA9298-17AD-4EC5-9628-313DA2E21DC6}" dt="2024-03-04T14:58:32.369" v="719" actId="2711"/>
          <ac:spMkLst>
            <pc:docMk/>
            <pc:sldMk cId="0" sldId="257"/>
            <ac:spMk id="18" creationId="{00000000-0000-0000-0000-000000000000}"/>
          </ac:spMkLst>
        </pc:spChg>
        <pc:spChg chg="mod">
          <ac:chgData name="Shazidul Alam" userId="e2eaa8ed730f0d53" providerId="LiveId" clId="{4FAA9298-17AD-4EC5-9628-313DA2E21DC6}" dt="2024-03-04T14:58:32.369" v="719" actId="2711"/>
          <ac:spMkLst>
            <pc:docMk/>
            <pc:sldMk cId="0" sldId="257"/>
            <ac:spMk id="19" creationId="{00000000-0000-0000-0000-000000000000}"/>
          </ac:spMkLst>
        </pc:spChg>
        <pc:spChg chg="mod">
          <ac:chgData name="Shazidul Alam" userId="e2eaa8ed730f0d53" providerId="LiveId" clId="{4FAA9298-17AD-4EC5-9628-313DA2E21DC6}" dt="2024-03-04T14:58:32.369" v="719" actId="2711"/>
          <ac:spMkLst>
            <pc:docMk/>
            <pc:sldMk cId="0" sldId="257"/>
            <ac:spMk id="20" creationId="{00000000-0000-0000-0000-000000000000}"/>
          </ac:spMkLst>
        </pc:spChg>
        <pc:spChg chg="mod">
          <ac:chgData name="Shazidul Alam" userId="e2eaa8ed730f0d53" providerId="LiveId" clId="{4FAA9298-17AD-4EC5-9628-313DA2E21DC6}" dt="2024-03-04T14:58:32.369" v="719" actId="2711"/>
          <ac:spMkLst>
            <pc:docMk/>
            <pc:sldMk cId="0" sldId="257"/>
            <ac:spMk id="21" creationId="{00000000-0000-0000-0000-000000000000}"/>
          </ac:spMkLst>
        </pc:spChg>
        <pc:spChg chg="mod">
          <ac:chgData name="Shazidul Alam" userId="e2eaa8ed730f0d53" providerId="LiveId" clId="{4FAA9298-17AD-4EC5-9628-313DA2E21DC6}" dt="2024-03-04T14:58:32.369" v="719" actId="2711"/>
          <ac:spMkLst>
            <pc:docMk/>
            <pc:sldMk cId="0" sldId="257"/>
            <ac:spMk id="22" creationId="{00000000-0000-0000-0000-000000000000}"/>
          </ac:spMkLst>
        </pc:spChg>
        <pc:spChg chg="mod">
          <ac:chgData name="Shazidul Alam" userId="e2eaa8ed730f0d53" providerId="LiveId" clId="{4FAA9298-17AD-4EC5-9628-313DA2E21DC6}" dt="2024-03-04T14:58:32.369" v="719" actId="2711"/>
          <ac:spMkLst>
            <pc:docMk/>
            <pc:sldMk cId="0" sldId="257"/>
            <ac:spMk id="23" creationId="{00000000-0000-0000-0000-000000000000}"/>
          </ac:spMkLst>
        </pc:spChg>
        <pc:spChg chg="mod">
          <ac:chgData name="Shazidul Alam" userId="e2eaa8ed730f0d53" providerId="LiveId" clId="{4FAA9298-17AD-4EC5-9628-313DA2E21DC6}" dt="2024-03-04T14:58:32.369" v="719" actId="2711"/>
          <ac:spMkLst>
            <pc:docMk/>
            <pc:sldMk cId="0" sldId="257"/>
            <ac:spMk id="24" creationId="{00000000-0000-0000-0000-000000000000}"/>
          </ac:spMkLst>
        </pc:spChg>
        <pc:spChg chg="mod">
          <ac:chgData name="Shazidul Alam" userId="e2eaa8ed730f0d53" providerId="LiveId" clId="{4FAA9298-17AD-4EC5-9628-313DA2E21DC6}" dt="2024-03-04T14:58:32.369" v="719" actId="2711"/>
          <ac:spMkLst>
            <pc:docMk/>
            <pc:sldMk cId="0" sldId="257"/>
            <ac:spMk id="25" creationId="{00000000-0000-0000-0000-000000000000}"/>
          </ac:spMkLst>
        </pc:spChg>
        <pc:spChg chg="mod">
          <ac:chgData name="Shazidul Alam" userId="e2eaa8ed730f0d53" providerId="LiveId" clId="{4FAA9298-17AD-4EC5-9628-313DA2E21DC6}" dt="2024-03-04T14:58:32.369" v="719" actId="2711"/>
          <ac:spMkLst>
            <pc:docMk/>
            <pc:sldMk cId="0" sldId="257"/>
            <ac:spMk id="26" creationId="{00000000-0000-0000-0000-000000000000}"/>
          </ac:spMkLst>
        </pc:spChg>
        <pc:spChg chg="mod">
          <ac:chgData name="Shazidul Alam" userId="e2eaa8ed730f0d53" providerId="LiveId" clId="{4FAA9298-17AD-4EC5-9628-313DA2E21DC6}" dt="2024-03-04T14:58:32.369" v="719" actId="2711"/>
          <ac:spMkLst>
            <pc:docMk/>
            <pc:sldMk cId="0" sldId="257"/>
            <ac:spMk id="27" creationId="{00000000-0000-0000-0000-000000000000}"/>
          </ac:spMkLst>
        </pc:spChg>
        <pc:spChg chg="mod">
          <ac:chgData name="Shazidul Alam" userId="e2eaa8ed730f0d53" providerId="LiveId" clId="{4FAA9298-17AD-4EC5-9628-313DA2E21DC6}" dt="2024-03-04T14:58:32.369" v="719" actId="2711"/>
          <ac:spMkLst>
            <pc:docMk/>
            <pc:sldMk cId="0" sldId="257"/>
            <ac:spMk id="28" creationId="{00000000-0000-0000-0000-000000000000}"/>
          </ac:spMkLst>
        </pc:spChg>
        <pc:spChg chg="mod">
          <ac:chgData name="Shazidul Alam" userId="e2eaa8ed730f0d53" providerId="LiveId" clId="{4FAA9298-17AD-4EC5-9628-313DA2E21DC6}" dt="2024-03-04T14:58:32.369" v="719" actId="2711"/>
          <ac:spMkLst>
            <pc:docMk/>
            <pc:sldMk cId="0" sldId="257"/>
            <ac:spMk id="29" creationId="{00000000-0000-0000-0000-000000000000}"/>
          </ac:spMkLst>
        </pc:spChg>
        <pc:spChg chg="mod">
          <ac:chgData name="Shazidul Alam" userId="e2eaa8ed730f0d53" providerId="LiveId" clId="{4FAA9298-17AD-4EC5-9628-313DA2E21DC6}" dt="2024-03-04T14:58:32.369" v="719" actId="2711"/>
          <ac:spMkLst>
            <pc:docMk/>
            <pc:sldMk cId="0" sldId="257"/>
            <ac:spMk id="30" creationId="{00000000-0000-0000-0000-000000000000}"/>
          </ac:spMkLst>
        </pc:spChg>
        <pc:spChg chg="mod">
          <ac:chgData name="Shazidul Alam" userId="e2eaa8ed730f0d53" providerId="LiveId" clId="{4FAA9298-17AD-4EC5-9628-313DA2E21DC6}" dt="2024-03-04T14:58:32.369" v="719" actId="2711"/>
          <ac:spMkLst>
            <pc:docMk/>
            <pc:sldMk cId="0" sldId="257"/>
            <ac:spMk id="31" creationId="{00000000-0000-0000-0000-000000000000}"/>
          </ac:spMkLst>
        </pc:spChg>
        <pc:spChg chg="mod">
          <ac:chgData name="Shazidul Alam" userId="e2eaa8ed730f0d53" providerId="LiveId" clId="{4FAA9298-17AD-4EC5-9628-313DA2E21DC6}" dt="2024-03-04T14:58:32.369" v="719" actId="2711"/>
          <ac:spMkLst>
            <pc:docMk/>
            <pc:sldMk cId="0" sldId="257"/>
            <ac:spMk id="32" creationId="{00000000-0000-0000-0000-000000000000}"/>
          </ac:spMkLst>
        </pc:spChg>
        <pc:spChg chg="mod">
          <ac:chgData name="Shazidul Alam" userId="e2eaa8ed730f0d53" providerId="LiveId" clId="{4FAA9298-17AD-4EC5-9628-313DA2E21DC6}" dt="2024-03-04T14:58:32.369" v="719" actId="2711"/>
          <ac:spMkLst>
            <pc:docMk/>
            <pc:sldMk cId="0" sldId="257"/>
            <ac:spMk id="33" creationId="{00000000-0000-0000-0000-000000000000}"/>
          </ac:spMkLst>
        </pc:spChg>
        <pc:spChg chg="mod">
          <ac:chgData name="Shazidul Alam" userId="e2eaa8ed730f0d53" providerId="LiveId" clId="{4FAA9298-17AD-4EC5-9628-313DA2E21DC6}" dt="2024-03-04T14:58:32.369" v="719" actId="2711"/>
          <ac:spMkLst>
            <pc:docMk/>
            <pc:sldMk cId="0" sldId="257"/>
            <ac:spMk id="34" creationId="{00000000-0000-0000-0000-000000000000}"/>
          </ac:spMkLst>
        </pc:spChg>
        <pc:spChg chg="mod">
          <ac:chgData name="Shazidul Alam" userId="e2eaa8ed730f0d53" providerId="LiveId" clId="{4FAA9298-17AD-4EC5-9628-313DA2E21DC6}" dt="2024-03-04T14:58:32.369" v="719" actId="2711"/>
          <ac:spMkLst>
            <pc:docMk/>
            <pc:sldMk cId="0" sldId="257"/>
            <ac:spMk id="35" creationId="{00000000-0000-0000-0000-000000000000}"/>
          </ac:spMkLst>
        </pc:spChg>
        <pc:spChg chg="mod">
          <ac:chgData name="Shazidul Alam" userId="e2eaa8ed730f0d53" providerId="LiveId" clId="{4FAA9298-17AD-4EC5-9628-313DA2E21DC6}" dt="2024-03-04T14:58:32.369" v="719" actId="2711"/>
          <ac:spMkLst>
            <pc:docMk/>
            <pc:sldMk cId="0" sldId="257"/>
            <ac:spMk id="36" creationId="{00000000-0000-0000-0000-000000000000}"/>
          </ac:spMkLst>
        </pc:spChg>
        <pc:spChg chg="mod">
          <ac:chgData name="Shazidul Alam" userId="e2eaa8ed730f0d53" providerId="LiveId" clId="{4FAA9298-17AD-4EC5-9628-313DA2E21DC6}" dt="2024-03-04T14:58:32.369" v="719" actId="2711"/>
          <ac:spMkLst>
            <pc:docMk/>
            <pc:sldMk cId="0" sldId="257"/>
            <ac:spMk id="37" creationId="{00000000-0000-0000-0000-000000000000}"/>
          </ac:spMkLst>
        </pc:spChg>
        <pc:spChg chg="mod">
          <ac:chgData name="Shazidul Alam" userId="e2eaa8ed730f0d53" providerId="LiveId" clId="{4FAA9298-17AD-4EC5-9628-313DA2E21DC6}" dt="2024-03-04T14:58:32.369" v="719" actId="2711"/>
          <ac:spMkLst>
            <pc:docMk/>
            <pc:sldMk cId="0" sldId="257"/>
            <ac:spMk id="38" creationId="{00000000-0000-0000-0000-000000000000}"/>
          </ac:spMkLst>
        </pc:spChg>
        <pc:spChg chg="mod">
          <ac:chgData name="Shazidul Alam" userId="e2eaa8ed730f0d53" providerId="LiveId" clId="{4FAA9298-17AD-4EC5-9628-313DA2E21DC6}" dt="2024-03-04T14:58:32.369" v="719" actId="2711"/>
          <ac:spMkLst>
            <pc:docMk/>
            <pc:sldMk cId="0" sldId="257"/>
            <ac:spMk id="39" creationId="{00000000-0000-0000-0000-000000000000}"/>
          </ac:spMkLst>
        </pc:spChg>
        <pc:spChg chg="mod">
          <ac:chgData name="Shazidul Alam" userId="e2eaa8ed730f0d53" providerId="LiveId" clId="{4FAA9298-17AD-4EC5-9628-313DA2E21DC6}" dt="2024-03-04T14:58:32.369" v="719" actId="2711"/>
          <ac:spMkLst>
            <pc:docMk/>
            <pc:sldMk cId="0" sldId="257"/>
            <ac:spMk id="40" creationId="{00000000-0000-0000-0000-000000000000}"/>
          </ac:spMkLst>
        </pc:spChg>
        <pc:spChg chg="mod">
          <ac:chgData name="Shazidul Alam" userId="e2eaa8ed730f0d53" providerId="LiveId" clId="{4FAA9298-17AD-4EC5-9628-313DA2E21DC6}" dt="2024-03-04T14:58:32.369" v="719" actId="2711"/>
          <ac:spMkLst>
            <pc:docMk/>
            <pc:sldMk cId="0" sldId="257"/>
            <ac:spMk id="41" creationId="{00000000-0000-0000-0000-000000000000}"/>
          </ac:spMkLst>
        </pc:spChg>
        <pc:spChg chg="mod">
          <ac:chgData name="Shazidul Alam" userId="e2eaa8ed730f0d53" providerId="LiveId" clId="{4FAA9298-17AD-4EC5-9628-313DA2E21DC6}" dt="2024-03-04T14:58:32.369" v="719" actId="2711"/>
          <ac:spMkLst>
            <pc:docMk/>
            <pc:sldMk cId="0" sldId="257"/>
            <ac:spMk id="42" creationId="{00000000-0000-0000-0000-000000000000}"/>
          </ac:spMkLst>
        </pc:spChg>
        <pc:spChg chg="mod">
          <ac:chgData name="Shazidul Alam" userId="e2eaa8ed730f0d53" providerId="LiveId" clId="{4FAA9298-17AD-4EC5-9628-313DA2E21DC6}" dt="2024-03-04T14:58:32.369" v="719" actId="2711"/>
          <ac:spMkLst>
            <pc:docMk/>
            <pc:sldMk cId="0" sldId="257"/>
            <ac:spMk id="43" creationId="{00000000-0000-0000-0000-000000000000}"/>
          </ac:spMkLst>
        </pc:spChg>
        <pc:spChg chg="mod">
          <ac:chgData name="Shazidul Alam" userId="e2eaa8ed730f0d53" providerId="LiveId" clId="{4FAA9298-17AD-4EC5-9628-313DA2E21DC6}" dt="2024-03-04T14:58:32.369" v="719" actId="2711"/>
          <ac:spMkLst>
            <pc:docMk/>
            <pc:sldMk cId="0" sldId="257"/>
            <ac:spMk id="44" creationId="{00000000-0000-0000-0000-000000000000}"/>
          </ac:spMkLst>
        </pc:spChg>
        <pc:spChg chg="mod">
          <ac:chgData name="Shazidul Alam" userId="e2eaa8ed730f0d53" providerId="LiveId" clId="{4FAA9298-17AD-4EC5-9628-313DA2E21DC6}" dt="2024-03-04T14:58:32.369" v="719" actId="2711"/>
          <ac:spMkLst>
            <pc:docMk/>
            <pc:sldMk cId="0" sldId="257"/>
            <ac:spMk id="45" creationId="{00000000-0000-0000-0000-000000000000}"/>
          </ac:spMkLst>
        </pc:spChg>
        <pc:spChg chg="mod">
          <ac:chgData name="Shazidul Alam" userId="e2eaa8ed730f0d53" providerId="LiveId" clId="{4FAA9298-17AD-4EC5-9628-313DA2E21DC6}" dt="2024-03-04T14:58:32.369" v="719" actId="2711"/>
          <ac:spMkLst>
            <pc:docMk/>
            <pc:sldMk cId="0" sldId="257"/>
            <ac:spMk id="46" creationId="{00000000-0000-0000-0000-000000000000}"/>
          </ac:spMkLst>
        </pc:spChg>
        <pc:spChg chg="mod">
          <ac:chgData name="Shazidul Alam" userId="e2eaa8ed730f0d53" providerId="LiveId" clId="{4FAA9298-17AD-4EC5-9628-313DA2E21DC6}" dt="2024-03-04T14:58:32.369" v="719" actId="2711"/>
          <ac:spMkLst>
            <pc:docMk/>
            <pc:sldMk cId="0" sldId="257"/>
            <ac:spMk id="47" creationId="{00000000-0000-0000-0000-000000000000}"/>
          </ac:spMkLst>
        </pc:spChg>
        <pc:spChg chg="mod">
          <ac:chgData name="Shazidul Alam" userId="e2eaa8ed730f0d53" providerId="LiveId" clId="{4FAA9298-17AD-4EC5-9628-313DA2E21DC6}" dt="2024-03-04T14:58:32.369" v="719" actId="2711"/>
          <ac:spMkLst>
            <pc:docMk/>
            <pc:sldMk cId="0" sldId="257"/>
            <ac:spMk id="48" creationId="{00000000-0000-0000-0000-000000000000}"/>
          </ac:spMkLst>
        </pc:spChg>
        <pc:spChg chg="mod">
          <ac:chgData name="Shazidul Alam" userId="e2eaa8ed730f0d53" providerId="LiveId" clId="{4FAA9298-17AD-4EC5-9628-313DA2E21DC6}" dt="2024-03-04T14:58:32.369" v="719" actId="2711"/>
          <ac:spMkLst>
            <pc:docMk/>
            <pc:sldMk cId="0" sldId="257"/>
            <ac:spMk id="49" creationId="{00000000-0000-0000-0000-000000000000}"/>
          </ac:spMkLst>
        </pc:spChg>
        <pc:spChg chg="mod">
          <ac:chgData name="Shazidul Alam" userId="e2eaa8ed730f0d53" providerId="LiveId" clId="{4FAA9298-17AD-4EC5-9628-313DA2E21DC6}" dt="2024-03-04T14:58:32.369" v="719" actId="2711"/>
          <ac:spMkLst>
            <pc:docMk/>
            <pc:sldMk cId="0" sldId="257"/>
            <ac:spMk id="50" creationId="{00000000-0000-0000-0000-000000000000}"/>
          </ac:spMkLst>
        </pc:spChg>
        <pc:spChg chg="mod">
          <ac:chgData name="Shazidul Alam" userId="e2eaa8ed730f0d53" providerId="LiveId" clId="{4FAA9298-17AD-4EC5-9628-313DA2E21DC6}" dt="2024-03-04T14:58:32.369" v="719" actId="2711"/>
          <ac:spMkLst>
            <pc:docMk/>
            <pc:sldMk cId="0" sldId="257"/>
            <ac:spMk id="51" creationId="{00000000-0000-0000-0000-000000000000}"/>
          </ac:spMkLst>
        </pc:spChg>
        <pc:spChg chg="mod">
          <ac:chgData name="Shazidul Alam" userId="e2eaa8ed730f0d53" providerId="LiveId" clId="{4FAA9298-17AD-4EC5-9628-313DA2E21DC6}" dt="2024-03-02T14:08:47.057" v="372" actId="113"/>
          <ac:spMkLst>
            <pc:docMk/>
            <pc:sldMk cId="0" sldId="257"/>
            <ac:spMk id="465" creationId="{00000000-0000-0000-0000-000000000000}"/>
          </ac:spMkLst>
        </pc:spChg>
        <pc:spChg chg="mod">
          <ac:chgData name="Shazidul Alam" userId="e2eaa8ed730f0d53" providerId="LiveId" clId="{4FAA9298-17AD-4EC5-9628-313DA2E21DC6}" dt="2024-03-02T14:05:55.023" v="311" actId="404"/>
          <ac:spMkLst>
            <pc:docMk/>
            <pc:sldMk cId="0" sldId="257"/>
            <ac:spMk id="466" creationId="{00000000-0000-0000-0000-000000000000}"/>
          </ac:spMkLst>
        </pc:spChg>
      </pc:sldChg>
      <pc:sldChg chg="addSp delSp modSp mod">
        <pc:chgData name="Shazidul Alam" userId="e2eaa8ed730f0d53" providerId="LiveId" clId="{4FAA9298-17AD-4EC5-9628-313DA2E21DC6}" dt="2024-03-02T14:15:57.217" v="443" actId="20577"/>
        <pc:sldMkLst>
          <pc:docMk/>
          <pc:sldMk cId="0" sldId="258"/>
        </pc:sldMkLst>
        <pc:spChg chg="add del mod">
          <ac:chgData name="Shazidul Alam" userId="e2eaa8ed730f0d53" providerId="LiveId" clId="{4FAA9298-17AD-4EC5-9628-313DA2E21DC6}" dt="2024-03-02T14:08:04.184" v="360" actId="478"/>
          <ac:spMkLst>
            <pc:docMk/>
            <pc:sldMk cId="0" sldId="258"/>
            <ac:spMk id="3" creationId="{A78C7730-400D-73B3-BB19-85A2B5AD5AD9}"/>
          </ac:spMkLst>
        </pc:spChg>
        <pc:spChg chg="add del mod">
          <ac:chgData name="Shazidul Alam" userId="e2eaa8ed730f0d53" providerId="LiveId" clId="{4FAA9298-17AD-4EC5-9628-313DA2E21DC6}" dt="2024-03-02T14:08:08.324" v="362" actId="478"/>
          <ac:spMkLst>
            <pc:docMk/>
            <pc:sldMk cId="0" sldId="258"/>
            <ac:spMk id="5" creationId="{77ED07ED-E595-F36B-598F-586507C3B96E}"/>
          </ac:spMkLst>
        </pc:spChg>
        <pc:spChg chg="add del mod">
          <ac:chgData name="Shazidul Alam" userId="e2eaa8ed730f0d53" providerId="LiveId" clId="{4FAA9298-17AD-4EC5-9628-313DA2E21DC6}" dt="2024-03-02T14:08:12.060" v="364" actId="478"/>
          <ac:spMkLst>
            <pc:docMk/>
            <pc:sldMk cId="0" sldId="258"/>
            <ac:spMk id="7" creationId="{FA2A0B95-C274-EA2C-0861-DED43096550C}"/>
          </ac:spMkLst>
        </pc:spChg>
        <pc:spChg chg="add del mod">
          <ac:chgData name="Shazidul Alam" userId="e2eaa8ed730f0d53" providerId="LiveId" clId="{4FAA9298-17AD-4EC5-9628-313DA2E21DC6}" dt="2024-03-02T14:11:44.684" v="374" actId="478"/>
          <ac:spMkLst>
            <pc:docMk/>
            <pc:sldMk cId="0" sldId="258"/>
            <ac:spMk id="9" creationId="{C23CC743-5E48-6593-0ED0-3AB351BB7E1C}"/>
          </ac:spMkLst>
        </pc:spChg>
        <pc:spChg chg="add del mod">
          <ac:chgData name="Shazidul Alam" userId="e2eaa8ed730f0d53" providerId="LiveId" clId="{4FAA9298-17AD-4EC5-9628-313DA2E21DC6}" dt="2024-03-02T14:11:48.249" v="376" actId="478"/>
          <ac:spMkLst>
            <pc:docMk/>
            <pc:sldMk cId="0" sldId="258"/>
            <ac:spMk id="11" creationId="{D0BEA1DF-B3FF-4D03-62D2-2C8B89B41EC3}"/>
          </ac:spMkLst>
        </pc:spChg>
        <pc:spChg chg="add del mod">
          <ac:chgData name="Shazidul Alam" userId="e2eaa8ed730f0d53" providerId="LiveId" clId="{4FAA9298-17AD-4EC5-9628-313DA2E21DC6}" dt="2024-03-02T14:11:50.954" v="378" actId="478"/>
          <ac:spMkLst>
            <pc:docMk/>
            <pc:sldMk cId="0" sldId="258"/>
            <ac:spMk id="13" creationId="{F8F50892-9B9C-8F62-1604-D0B20E73685A}"/>
          </ac:spMkLst>
        </pc:spChg>
        <pc:spChg chg="add del mod">
          <ac:chgData name="Shazidul Alam" userId="e2eaa8ed730f0d53" providerId="LiveId" clId="{4FAA9298-17AD-4EC5-9628-313DA2E21DC6}" dt="2024-03-02T14:11:53.672" v="380" actId="478"/>
          <ac:spMkLst>
            <pc:docMk/>
            <pc:sldMk cId="0" sldId="258"/>
            <ac:spMk id="15" creationId="{56F5571A-BF35-A4F0-9B9B-2D7FE2ED11C2}"/>
          </ac:spMkLst>
        </pc:spChg>
        <pc:spChg chg="add del mod">
          <ac:chgData name="Shazidul Alam" userId="e2eaa8ed730f0d53" providerId="LiveId" clId="{4FAA9298-17AD-4EC5-9628-313DA2E21DC6}" dt="2024-03-02T14:11:56.757" v="382" actId="478"/>
          <ac:spMkLst>
            <pc:docMk/>
            <pc:sldMk cId="0" sldId="258"/>
            <ac:spMk id="17" creationId="{CB209115-3ADF-18C8-DFFF-2B19611DCE8D}"/>
          </ac:spMkLst>
        </pc:spChg>
        <pc:spChg chg="add del mod">
          <ac:chgData name="Shazidul Alam" userId="e2eaa8ed730f0d53" providerId="LiveId" clId="{4FAA9298-17AD-4EC5-9628-313DA2E21DC6}" dt="2024-03-02T14:11:59.821" v="384" actId="478"/>
          <ac:spMkLst>
            <pc:docMk/>
            <pc:sldMk cId="0" sldId="258"/>
            <ac:spMk id="19" creationId="{3472290C-72A2-A1CA-D89A-A43B8135B392}"/>
          </ac:spMkLst>
        </pc:spChg>
        <pc:spChg chg="add del mod">
          <ac:chgData name="Shazidul Alam" userId="e2eaa8ed730f0d53" providerId="LiveId" clId="{4FAA9298-17AD-4EC5-9628-313DA2E21DC6}" dt="2024-03-02T14:12:05.870" v="386" actId="478"/>
          <ac:spMkLst>
            <pc:docMk/>
            <pc:sldMk cId="0" sldId="258"/>
            <ac:spMk id="21" creationId="{8F8F0FE1-24CA-3ED8-3171-070A4B5E1301}"/>
          </ac:spMkLst>
        </pc:spChg>
        <pc:spChg chg="mod">
          <ac:chgData name="Shazidul Alam" userId="e2eaa8ed730f0d53" providerId="LiveId" clId="{4FAA9298-17AD-4EC5-9628-313DA2E21DC6}" dt="2024-03-02T14:08:41.320" v="371" actId="113"/>
          <ac:spMkLst>
            <pc:docMk/>
            <pc:sldMk cId="0" sldId="258"/>
            <ac:spMk id="471" creationId="{00000000-0000-0000-0000-000000000000}"/>
          </ac:spMkLst>
        </pc:spChg>
        <pc:spChg chg="del mod">
          <ac:chgData name="Shazidul Alam" userId="e2eaa8ed730f0d53" providerId="LiveId" clId="{4FAA9298-17AD-4EC5-9628-313DA2E21DC6}" dt="2024-03-02T14:08:00.489" v="358" actId="478"/>
          <ac:spMkLst>
            <pc:docMk/>
            <pc:sldMk cId="0" sldId="258"/>
            <ac:spMk id="472" creationId="{00000000-0000-0000-0000-000000000000}"/>
          </ac:spMkLst>
        </pc:spChg>
        <pc:spChg chg="del">
          <ac:chgData name="Shazidul Alam" userId="e2eaa8ed730f0d53" providerId="LiveId" clId="{4FAA9298-17AD-4EC5-9628-313DA2E21DC6}" dt="2024-03-02T14:11:43.918" v="373" actId="478"/>
          <ac:spMkLst>
            <pc:docMk/>
            <pc:sldMk cId="0" sldId="258"/>
            <ac:spMk id="473" creationId="{00000000-0000-0000-0000-000000000000}"/>
          </ac:spMkLst>
        </pc:spChg>
        <pc:spChg chg="del">
          <ac:chgData name="Shazidul Alam" userId="e2eaa8ed730f0d53" providerId="LiveId" clId="{4FAA9298-17AD-4EC5-9628-313DA2E21DC6}" dt="2024-03-02T14:11:52.735" v="379" actId="478"/>
          <ac:spMkLst>
            <pc:docMk/>
            <pc:sldMk cId="0" sldId="258"/>
            <ac:spMk id="474" creationId="{00000000-0000-0000-0000-000000000000}"/>
          </ac:spMkLst>
        </pc:spChg>
        <pc:spChg chg="del">
          <ac:chgData name="Shazidul Alam" userId="e2eaa8ed730f0d53" providerId="LiveId" clId="{4FAA9298-17AD-4EC5-9628-313DA2E21DC6}" dt="2024-03-02T14:11:49.843" v="377" actId="478"/>
          <ac:spMkLst>
            <pc:docMk/>
            <pc:sldMk cId="0" sldId="258"/>
            <ac:spMk id="475" creationId="{00000000-0000-0000-0000-000000000000}"/>
          </ac:spMkLst>
        </pc:spChg>
        <pc:spChg chg="del">
          <ac:chgData name="Shazidul Alam" userId="e2eaa8ed730f0d53" providerId="LiveId" clId="{4FAA9298-17AD-4EC5-9628-313DA2E21DC6}" dt="2024-03-02T14:08:06.545" v="361" actId="478"/>
          <ac:spMkLst>
            <pc:docMk/>
            <pc:sldMk cId="0" sldId="258"/>
            <ac:spMk id="476" creationId="{00000000-0000-0000-0000-000000000000}"/>
          </ac:spMkLst>
        </pc:spChg>
        <pc:spChg chg="del">
          <ac:chgData name="Shazidul Alam" userId="e2eaa8ed730f0d53" providerId="LiveId" clId="{4FAA9298-17AD-4EC5-9628-313DA2E21DC6}" dt="2024-03-02T14:11:58.181" v="383" actId="478"/>
          <ac:spMkLst>
            <pc:docMk/>
            <pc:sldMk cId="0" sldId="258"/>
            <ac:spMk id="477" creationId="{00000000-0000-0000-0000-000000000000}"/>
          </ac:spMkLst>
        </pc:spChg>
        <pc:spChg chg="del">
          <ac:chgData name="Shazidul Alam" userId="e2eaa8ed730f0d53" providerId="LiveId" clId="{4FAA9298-17AD-4EC5-9628-313DA2E21DC6}" dt="2024-03-02T14:11:55.429" v="381" actId="478"/>
          <ac:spMkLst>
            <pc:docMk/>
            <pc:sldMk cId="0" sldId="258"/>
            <ac:spMk id="478" creationId="{00000000-0000-0000-0000-000000000000}"/>
          </ac:spMkLst>
        </pc:spChg>
        <pc:spChg chg="del">
          <ac:chgData name="Shazidul Alam" userId="e2eaa8ed730f0d53" providerId="LiveId" clId="{4FAA9298-17AD-4EC5-9628-313DA2E21DC6}" dt="2024-03-02T14:08:10.388" v="363" actId="478"/>
          <ac:spMkLst>
            <pc:docMk/>
            <pc:sldMk cId="0" sldId="258"/>
            <ac:spMk id="479" creationId="{00000000-0000-0000-0000-000000000000}"/>
          </ac:spMkLst>
        </pc:spChg>
        <pc:spChg chg="del">
          <ac:chgData name="Shazidul Alam" userId="e2eaa8ed730f0d53" providerId="LiveId" clId="{4FAA9298-17AD-4EC5-9628-313DA2E21DC6}" dt="2024-03-02T14:11:46.842" v="375" actId="478"/>
          <ac:spMkLst>
            <pc:docMk/>
            <pc:sldMk cId="0" sldId="258"/>
            <ac:spMk id="480" creationId="{00000000-0000-0000-0000-000000000000}"/>
          </ac:spMkLst>
        </pc:spChg>
        <pc:spChg chg="del">
          <ac:chgData name="Shazidul Alam" userId="e2eaa8ed730f0d53" providerId="LiveId" clId="{4FAA9298-17AD-4EC5-9628-313DA2E21DC6}" dt="2024-03-02T14:08:02.193" v="359" actId="478"/>
          <ac:spMkLst>
            <pc:docMk/>
            <pc:sldMk cId="0" sldId="258"/>
            <ac:spMk id="481" creationId="{00000000-0000-0000-0000-000000000000}"/>
          </ac:spMkLst>
        </pc:spChg>
        <pc:spChg chg="del">
          <ac:chgData name="Shazidul Alam" userId="e2eaa8ed730f0d53" providerId="LiveId" clId="{4FAA9298-17AD-4EC5-9628-313DA2E21DC6}" dt="2024-03-02T14:12:04.776" v="385" actId="478"/>
          <ac:spMkLst>
            <pc:docMk/>
            <pc:sldMk cId="0" sldId="258"/>
            <ac:spMk id="482" creationId="{00000000-0000-0000-0000-000000000000}"/>
          </ac:spMkLst>
        </pc:spChg>
        <pc:spChg chg="mod">
          <ac:chgData name="Shazidul Alam" userId="e2eaa8ed730f0d53" providerId="LiveId" clId="{4FAA9298-17AD-4EC5-9628-313DA2E21DC6}" dt="2024-03-02T14:15:57.217" v="443" actId="20577"/>
          <ac:spMkLst>
            <pc:docMk/>
            <pc:sldMk cId="0" sldId="258"/>
            <ac:spMk id="483" creationId="{00000000-0000-0000-0000-000000000000}"/>
          </ac:spMkLst>
        </pc:spChg>
      </pc:sldChg>
      <pc:sldChg chg="modSp mod">
        <pc:chgData name="Shazidul Alam" userId="e2eaa8ed730f0d53" providerId="LiveId" clId="{4FAA9298-17AD-4EC5-9628-313DA2E21DC6}" dt="2024-03-05T20:20:33.546" v="811" actId="14100"/>
        <pc:sldMkLst>
          <pc:docMk/>
          <pc:sldMk cId="0" sldId="259"/>
        </pc:sldMkLst>
        <pc:spChg chg="mod">
          <ac:chgData name="Shazidul Alam" userId="e2eaa8ed730f0d53" providerId="LiveId" clId="{4FAA9298-17AD-4EC5-9628-313DA2E21DC6}" dt="2024-03-05T20:19:47.314" v="806" actId="1076"/>
          <ac:spMkLst>
            <pc:docMk/>
            <pc:sldMk cId="0" sldId="259"/>
            <ac:spMk id="567" creationId="{00000000-0000-0000-0000-000000000000}"/>
          </ac:spMkLst>
        </pc:spChg>
        <pc:spChg chg="mod">
          <ac:chgData name="Shazidul Alam" userId="e2eaa8ed730f0d53" providerId="LiveId" clId="{4FAA9298-17AD-4EC5-9628-313DA2E21DC6}" dt="2024-03-05T20:20:33.546" v="811" actId="14100"/>
          <ac:spMkLst>
            <pc:docMk/>
            <pc:sldMk cId="0" sldId="259"/>
            <ac:spMk id="568" creationId="{00000000-0000-0000-0000-000000000000}"/>
          </ac:spMkLst>
        </pc:spChg>
      </pc:sldChg>
      <pc:sldChg chg="del">
        <pc:chgData name="Shazidul Alam" userId="e2eaa8ed730f0d53" providerId="LiveId" clId="{4FAA9298-17AD-4EC5-9628-313DA2E21DC6}" dt="2024-03-02T14:18:23.609" v="473" actId="47"/>
        <pc:sldMkLst>
          <pc:docMk/>
          <pc:sldMk cId="0" sldId="260"/>
        </pc:sldMkLst>
      </pc:sldChg>
      <pc:sldChg chg="addSp delSp modSp mod">
        <pc:chgData name="Shazidul Alam" userId="e2eaa8ed730f0d53" providerId="LiveId" clId="{4FAA9298-17AD-4EC5-9628-313DA2E21DC6}" dt="2024-03-05T20:14:50.887" v="799" actId="14100"/>
        <pc:sldMkLst>
          <pc:docMk/>
          <pc:sldMk cId="0" sldId="261"/>
        </pc:sldMkLst>
        <pc:spChg chg="add mod">
          <ac:chgData name="Shazidul Alam" userId="e2eaa8ed730f0d53" providerId="LiveId" clId="{4FAA9298-17AD-4EC5-9628-313DA2E21DC6}" dt="2024-03-04T14:57:36.912" v="717" actId="1076"/>
          <ac:spMkLst>
            <pc:docMk/>
            <pc:sldMk cId="0" sldId="261"/>
            <ac:spMk id="2" creationId="{215313EE-929F-76F0-9038-6FFAA5F3B504}"/>
          </ac:spMkLst>
        </pc:spChg>
        <pc:spChg chg="add del mod">
          <ac:chgData name="Shazidul Alam" userId="e2eaa8ed730f0d53" providerId="LiveId" clId="{4FAA9298-17AD-4EC5-9628-313DA2E21DC6}" dt="2024-03-02T15:02:57.083" v="489" actId="478"/>
          <ac:spMkLst>
            <pc:docMk/>
            <pc:sldMk cId="0" sldId="261"/>
            <ac:spMk id="3" creationId="{2964C21C-7F26-8F8B-20E6-257D9D1749B9}"/>
          </ac:spMkLst>
        </pc:spChg>
        <pc:spChg chg="add del mod">
          <ac:chgData name="Shazidul Alam" userId="e2eaa8ed730f0d53" providerId="LiveId" clId="{4FAA9298-17AD-4EC5-9628-313DA2E21DC6}" dt="2024-03-02T15:06:20.801" v="527" actId="478"/>
          <ac:spMkLst>
            <pc:docMk/>
            <pc:sldMk cId="0" sldId="261"/>
            <ac:spMk id="6" creationId="{0B68D32C-9AA7-BC4C-640A-C438C99A907D}"/>
          </ac:spMkLst>
        </pc:spChg>
        <pc:spChg chg="mod">
          <ac:chgData name="Shazidul Alam" userId="e2eaa8ed730f0d53" providerId="LiveId" clId="{4FAA9298-17AD-4EC5-9628-313DA2E21DC6}" dt="2024-03-05T20:14:45.401" v="798" actId="14100"/>
          <ac:spMkLst>
            <pc:docMk/>
            <pc:sldMk cId="0" sldId="261"/>
            <ac:spMk id="582" creationId="{00000000-0000-0000-0000-000000000000}"/>
          </ac:spMkLst>
        </pc:spChg>
        <pc:spChg chg="del">
          <ac:chgData name="Shazidul Alam" userId="e2eaa8ed730f0d53" providerId="LiveId" clId="{4FAA9298-17AD-4EC5-9628-313DA2E21DC6}" dt="2024-03-02T15:02:54.849" v="488" actId="478"/>
          <ac:spMkLst>
            <pc:docMk/>
            <pc:sldMk cId="0" sldId="261"/>
            <ac:spMk id="583" creationId="{00000000-0000-0000-0000-000000000000}"/>
          </ac:spMkLst>
        </pc:spChg>
        <pc:grpChg chg="del mod">
          <ac:chgData name="Shazidul Alam" userId="e2eaa8ed730f0d53" providerId="LiveId" clId="{4FAA9298-17AD-4EC5-9628-313DA2E21DC6}" dt="2024-03-02T15:02:58.052" v="490" actId="478"/>
          <ac:grpSpMkLst>
            <pc:docMk/>
            <pc:sldMk cId="0" sldId="261"/>
            <ac:grpSpMk id="584" creationId="{00000000-0000-0000-0000-000000000000}"/>
          </ac:grpSpMkLst>
        </pc:grpChg>
        <pc:picChg chg="add mod">
          <ac:chgData name="Shazidul Alam" userId="e2eaa8ed730f0d53" providerId="LiveId" clId="{4FAA9298-17AD-4EC5-9628-313DA2E21DC6}" dt="2024-03-05T20:14:50.887" v="799" actId="14100"/>
          <ac:picMkLst>
            <pc:docMk/>
            <pc:sldMk cId="0" sldId="261"/>
            <ac:picMk id="4" creationId="{B6F203BA-6A8C-7163-C906-B39DAD84D30E}"/>
          </ac:picMkLst>
        </pc:picChg>
        <pc:picChg chg="add del mod">
          <ac:chgData name="Shazidul Alam" userId="e2eaa8ed730f0d53" providerId="LiveId" clId="{4FAA9298-17AD-4EC5-9628-313DA2E21DC6}" dt="2024-03-05T20:14:20.485" v="792" actId="478"/>
          <ac:picMkLst>
            <pc:docMk/>
            <pc:sldMk cId="0" sldId="261"/>
            <ac:picMk id="5" creationId="{E5472F6E-0208-6CD8-59DE-101B201C15D6}"/>
          </ac:picMkLst>
        </pc:picChg>
      </pc:sldChg>
      <pc:sldChg chg="delSp modSp mod">
        <pc:chgData name="Shazidul Alam" userId="e2eaa8ed730f0d53" providerId="LiveId" clId="{4FAA9298-17AD-4EC5-9628-313DA2E21DC6}" dt="2024-03-02T16:03:32.970" v="652" actId="478"/>
        <pc:sldMkLst>
          <pc:docMk/>
          <pc:sldMk cId="0" sldId="262"/>
        </pc:sldMkLst>
        <pc:spChg chg="del">
          <ac:chgData name="Shazidul Alam" userId="e2eaa8ed730f0d53" providerId="LiveId" clId="{4FAA9298-17AD-4EC5-9628-313DA2E21DC6}" dt="2024-03-02T16:03:32.970" v="652" actId="478"/>
          <ac:spMkLst>
            <pc:docMk/>
            <pc:sldMk cId="0" sldId="262"/>
            <ac:spMk id="615" creationId="{00000000-0000-0000-0000-000000000000}"/>
          </ac:spMkLst>
        </pc:spChg>
        <pc:spChg chg="del">
          <ac:chgData name="Shazidul Alam" userId="e2eaa8ed730f0d53" providerId="LiveId" clId="{4FAA9298-17AD-4EC5-9628-313DA2E21DC6}" dt="2024-03-02T16:03:32.970" v="652" actId="478"/>
          <ac:spMkLst>
            <pc:docMk/>
            <pc:sldMk cId="0" sldId="262"/>
            <ac:spMk id="616" creationId="{00000000-0000-0000-0000-000000000000}"/>
          </ac:spMkLst>
        </pc:spChg>
        <pc:spChg chg="del">
          <ac:chgData name="Shazidul Alam" userId="e2eaa8ed730f0d53" providerId="LiveId" clId="{4FAA9298-17AD-4EC5-9628-313DA2E21DC6}" dt="2024-03-02T16:03:32.970" v="652" actId="478"/>
          <ac:spMkLst>
            <pc:docMk/>
            <pc:sldMk cId="0" sldId="262"/>
            <ac:spMk id="617" creationId="{00000000-0000-0000-0000-000000000000}"/>
          </ac:spMkLst>
        </pc:spChg>
        <pc:spChg chg="del">
          <ac:chgData name="Shazidul Alam" userId="e2eaa8ed730f0d53" providerId="LiveId" clId="{4FAA9298-17AD-4EC5-9628-313DA2E21DC6}" dt="2024-03-02T16:03:32.970" v="652" actId="478"/>
          <ac:spMkLst>
            <pc:docMk/>
            <pc:sldMk cId="0" sldId="262"/>
            <ac:spMk id="618" creationId="{00000000-0000-0000-0000-000000000000}"/>
          </ac:spMkLst>
        </pc:spChg>
        <pc:spChg chg="del">
          <ac:chgData name="Shazidul Alam" userId="e2eaa8ed730f0d53" providerId="LiveId" clId="{4FAA9298-17AD-4EC5-9628-313DA2E21DC6}" dt="2024-03-02T16:03:32.970" v="652" actId="478"/>
          <ac:spMkLst>
            <pc:docMk/>
            <pc:sldMk cId="0" sldId="262"/>
            <ac:spMk id="622" creationId="{00000000-0000-0000-0000-000000000000}"/>
          </ac:spMkLst>
        </pc:spChg>
        <pc:spChg chg="del">
          <ac:chgData name="Shazidul Alam" userId="e2eaa8ed730f0d53" providerId="LiveId" clId="{4FAA9298-17AD-4EC5-9628-313DA2E21DC6}" dt="2024-03-02T16:03:32.970" v="652" actId="478"/>
          <ac:spMkLst>
            <pc:docMk/>
            <pc:sldMk cId="0" sldId="262"/>
            <ac:spMk id="623" creationId="{00000000-0000-0000-0000-000000000000}"/>
          </ac:spMkLst>
        </pc:spChg>
        <pc:spChg chg="del">
          <ac:chgData name="Shazidul Alam" userId="e2eaa8ed730f0d53" providerId="LiveId" clId="{4FAA9298-17AD-4EC5-9628-313DA2E21DC6}" dt="2024-03-02T16:03:32.970" v="652" actId="478"/>
          <ac:spMkLst>
            <pc:docMk/>
            <pc:sldMk cId="0" sldId="262"/>
            <ac:spMk id="624" creationId="{00000000-0000-0000-0000-000000000000}"/>
          </ac:spMkLst>
        </pc:spChg>
        <pc:spChg chg="del">
          <ac:chgData name="Shazidul Alam" userId="e2eaa8ed730f0d53" providerId="LiveId" clId="{4FAA9298-17AD-4EC5-9628-313DA2E21DC6}" dt="2024-03-02T16:03:32.970" v="652" actId="478"/>
          <ac:spMkLst>
            <pc:docMk/>
            <pc:sldMk cId="0" sldId="262"/>
            <ac:spMk id="625" creationId="{00000000-0000-0000-0000-000000000000}"/>
          </ac:spMkLst>
        </pc:spChg>
        <pc:spChg chg="del">
          <ac:chgData name="Shazidul Alam" userId="e2eaa8ed730f0d53" providerId="LiveId" clId="{4FAA9298-17AD-4EC5-9628-313DA2E21DC6}" dt="2024-03-02T16:03:32.970" v="652" actId="478"/>
          <ac:spMkLst>
            <pc:docMk/>
            <pc:sldMk cId="0" sldId="262"/>
            <ac:spMk id="626" creationId="{00000000-0000-0000-0000-000000000000}"/>
          </ac:spMkLst>
        </pc:spChg>
        <pc:spChg chg="del">
          <ac:chgData name="Shazidul Alam" userId="e2eaa8ed730f0d53" providerId="LiveId" clId="{4FAA9298-17AD-4EC5-9628-313DA2E21DC6}" dt="2024-03-02T16:03:32.970" v="652" actId="478"/>
          <ac:spMkLst>
            <pc:docMk/>
            <pc:sldMk cId="0" sldId="262"/>
            <ac:spMk id="627" creationId="{00000000-0000-0000-0000-000000000000}"/>
          </ac:spMkLst>
        </pc:spChg>
        <pc:spChg chg="del">
          <ac:chgData name="Shazidul Alam" userId="e2eaa8ed730f0d53" providerId="LiveId" clId="{4FAA9298-17AD-4EC5-9628-313DA2E21DC6}" dt="2024-03-02T16:03:32.970" v="652" actId="478"/>
          <ac:spMkLst>
            <pc:docMk/>
            <pc:sldMk cId="0" sldId="262"/>
            <ac:spMk id="628" creationId="{00000000-0000-0000-0000-000000000000}"/>
          </ac:spMkLst>
        </pc:spChg>
        <pc:spChg chg="del">
          <ac:chgData name="Shazidul Alam" userId="e2eaa8ed730f0d53" providerId="LiveId" clId="{4FAA9298-17AD-4EC5-9628-313DA2E21DC6}" dt="2024-03-02T16:03:32.970" v="652" actId="478"/>
          <ac:spMkLst>
            <pc:docMk/>
            <pc:sldMk cId="0" sldId="262"/>
            <ac:spMk id="629" creationId="{00000000-0000-0000-0000-000000000000}"/>
          </ac:spMkLst>
        </pc:spChg>
        <pc:grpChg chg="del">
          <ac:chgData name="Shazidul Alam" userId="e2eaa8ed730f0d53" providerId="LiveId" clId="{4FAA9298-17AD-4EC5-9628-313DA2E21DC6}" dt="2024-03-02T16:03:32.970" v="652" actId="478"/>
          <ac:grpSpMkLst>
            <pc:docMk/>
            <pc:sldMk cId="0" sldId="262"/>
            <ac:grpSpMk id="630" creationId="{00000000-0000-0000-0000-000000000000}"/>
          </ac:grpSpMkLst>
        </pc:grpChg>
        <pc:grpChg chg="del">
          <ac:chgData name="Shazidul Alam" userId="e2eaa8ed730f0d53" providerId="LiveId" clId="{4FAA9298-17AD-4EC5-9628-313DA2E21DC6}" dt="2024-03-02T16:03:32.970" v="652" actId="478"/>
          <ac:grpSpMkLst>
            <pc:docMk/>
            <pc:sldMk cId="0" sldId="262"/>
            <ac:grpSpMk id="635" creationId="{00000000-0000-0000-0000-000000000000}"/>
          </ac:grpSpMkLst>
        </pc:grpChg>
        <pc:grpChg chg="del">
          <ac:chgData name="Shazidul Alam" userId="e2eaa8ed730f0d53" providerId="LiveId" clId="{4FAA9298-17AD-4EC5-9628-313DA2E21DC6}" dt="2024-03-02T16:03:32.970" v="652" actId="478"/>
          <ac:grpSpMkLst>
            <pc:docMk/>
            <pc:sldMk cId="0" sldId="262"/>
            <ac:grpSpMk id="640" creationId="{00000000-0000-0000-0000-000000000000}"/>
          </ac:grpSpMkLst>
        </pc:grpChg>
        <pc:grpChg chg="del">
          <ac:chgData name="Shazidul Alam" userId="e2eaa8ed730f0d53" providerId="LiveId" clId="{4FAA9298-17AD-4EC5-9628-313DA2E21DC6}" dt="2024-03-02T16:03:32.970" v="652" actId="478"/>
          <ac:grpSpMkLst>
            <pc:docMk/>
            <pc:sldMk cId="0" sldId="262"/>
            <ac:grpSpMk id="645" creationId="{00000000-0000-0000-0000-000000000000}"/>
          </ac:grpSpMkLst>
        </pc:grpChg>
        <pc:cxnChg chg="del mod">
          <ac:chgData name="Shazidul Alam" userId="e2eaa8ed730f0d53" providerId="LiveId" clId="{4FAA9298-17AD-4EC5-9628-313DA2E21DC6}" dt="2024-03-02T16:03:32.970" v="652" actId="478"/>
          <ac:cxnSpMkLst>
            <pc:docMk/>
            <pc:sldMk cId="0" sldId="262"/>
            <ac:cxnSpMk id="614" creationId="{00000000-0000-0000-0000-000000000000}"/>
          </ac:cxnSpMkLst>
        </pc:cxnChg>
        <pc:cxnChg chg="del mod">
          <ac:chgData name="Shazidul Alam" userId="e2eaa8ed730f0d53" providerId="LiveId" clId="{4FAA9298-17AD-4EC5-9628-313DA2E21DC6}" dt="2024-03-02T16:03:32.970" v="652" actId="478"/>
          <ac:cxnSpMkLst>
            <pc:docMk/>
            <pc:sldMk cId="0" sldId="262"/>
            <ac:cxnSpMk id="619" creationId="{00000000-0000-0000-0000-000000000000}"/>
          </ac:cxnSpMkLst>
        </pc:cxnChg>
        <pc:cxnChg chg="del mod">
          <ac:chgData name="Shazidul Alam" userId="e2eaa8ed730f0d53" providerId="LiveId" clId="{4FAA9298-17AD-4EC5-9628-313DA2E21DC6}" dt="2024-03-02T16:03:32.970" v="652" actId="478"/>
          <ac:cxnSpMkLst>
            <pc:docMk/>
            <pc:sldMk cId="0" sldId="262"/>
            <ac:cxnSpMk id="620" creationId="{00000000-0000-0000-0000-000000000000}"/>
          </ac:cxnSpMkLst>
        </pc:cxnChg>
      </pc:sldChg>
      <pc:sldChg chg="addSp delSp modSp mod ord">
        <pc:chgData name="Shazidul Alam" userId="e2eaa8ed730f0d53" providerId="LiveId" clId="{4FAA9298-17AD-4EC5-9628-313DA2E21DC6}" dt="2024-03-02T16:04:01.180" v="657" actId="1076"/>
        <pc:sldMkLst>
          <pc:docMk/>
          <pc:sldMk cId="0" sldId="264"/>
        </pc:sldMkLst>
        <pc:spChg chg="add mod">
          <ac:chgData name="Shazidul Alam" userId="e2eaa8ed730f0d53" providerId="LiveId" clId="{4FAA9298-17AD-4EC5-9628-313DA2E21DC6}" dt="2024-03-02T16:03:39.940" v="653"/>
          <ac:spMkLst>
            <pc:docMk/>
            <pc:sldMk cId="0" sldId="264"/>
            <ac:spMk id="16" creationId="{A2C60414-5235-F441-6E95-C2277F579A75}"/>
          </ac:spMkLst>
        </pc:spChg>
        <pc:spChg chg="add mod">
          <ac:chgData name="Shazidul Alam" userId="e2eaa8ed730f0d53" providerId="LiveId" clId="{4FAA9298-17AD-4EC5-9628-313DA2E21DC6}" dt="2024-03-02T16:04:01.180" v="657" actId="1076"/>
          <ac:spMkLst>
            <pc:docMk/>
            <pc:sldMk cId="0" sldId="264"/>
            <ac:spMk id="17" creationId="{CA69DD85-D07B-0D3B-7D4C-5E61091F58B9}"/>
          </ac:spMkLst>
        </pc:spChg>
        <pc:spChg chg="del mod">
          <ac:chgData name="Shazidul Alam" userId="e2eaa8ed730f0d53" providerId="LiveId" clId="{4FAA9298-17AD-4EC5-9628-313DA2E21DC6}" dt="2024-03-02T15:58:41.375" v="576" actId="478"/>
          <ac:spMkLst>
            <pc:docMk/>
            <pc:sldMk cId="0" sldId="264"/>
            <ac:spMk id="774" creationId="{00000000-0000-0000-0000-000000000000}"/>
          </ac:spMkLst>
        </pc:spChg>
        <pc:spChg chg="del mod">
          <ac:chgData name="Shazidul Alam" userId="e2eaa8ed730f0d53" providerId="LiveId" clId="{4FAA9298-17AD-4EC5-9628-313DA2E21DC6}" dt="2024-03-02T15:58:45.400" v="577" actId="478"/>
          <ac:spMkLst>
            <pc:docMk/>
            <pc:sldMk cId="0" sldId="264"/>
            <ac:spMk id="775" creationId="{00000000-0000-0000-0000-000000000000}"/>
          </ac:spMkLst>
        </pc:spChg>
        <pc:grpChg chg="del">
          <ac:chgData name="Shazidul Alam" userId="e2eaa8ed730f0d53" providerId="LiveId" clId="{4FAA9298-17AD-4EC5-9628-313DA2E21DC6}" dt="2024-03-02T15:58:32.335" v="572" actId="478"/>
          <ac:grpSpMkLst>
            <pc:docMk/>
            <pc:sldMk cId="0" sldId="264"/>
            <ac:grpSpMk id="776" creationId="{00000000-0000-0000-0000-000000000000}"/>
          </ac:grpSpMkLst>
        </pc:grpChg>
        <pc:grpChg chg="del">
          <ac:chgData name="Shazidul Alam" userId="e2eaa8ed730f0d53" providerId="LiveId" clId="{4FAA9298-17AD-4EC5-9628-313DA2E21DC6}" dt="2024-03-02T15:58:33.278" v="573" actId="478"/>
          <ac:grpSpMkLst>
            <pc:docMk/>
            <pc:sldMk cId="0" sldId="264"/>
            <ac:grpSpMk id="890" creationId="{00000000-0000-0000-0000-000000000000}"/>
          </ac:grpSpMkLst>
        </pc:grpChg>
        <pc:picChg chg="add mod">
          <ac:chgData name="Shazidul Alam" userId="e2eaa8ed730f0d53" providerId="LiveId" clId="{4FAA9298-17AD-4EC5-9628-313DA2E21DC6}" dt="2024-03-02T16:03:43.019" v="655" actId="1076"/>
          <ac:picMkLst>
            <pc:docMk/>
            <pc:sldMk cId="0" sldId="264"/>
            <ac:picMk id="3" creationId="{199DCB61-1389-763F-84DC-372BB76A3B71}"/>
          </ac:picMkLst>
        </pc:picChg>
        <pc:picChg chg="add del mod">
          <ac:chgData name="Shazidul Alam" userId="e2eaa8ed730f0d53" providerId="LiveId" clId="{4FAA9298-17AD-4EC5-9628-313DA2E21DC6}" dt="2024-03-02T15:59:21.398" v="589" actId="478"/>
          <ac:picMkLst>
            <pc:docMk/>
            <pc:sldMk cId="0" sldId="264"/>
            <ac:picMk id="5" creationId="{95371301-7191-6327-211E-B270D75F8DA3}"/>
          </ac:picMkLst>
        </pc:picChg>
        <pc:picChg chg="add mod">
          <ac:chgData name="Shazidul Alam" userId="e2eaa8ed730f0d53" providerId="LiveId" clId="{4FAA9298-17AD-4EC5-9628-313DA2E21DC6}" dt="2024-03-02T16:03:16.215" v="650" actId="1076"/>
          <ac:picMkLst>
            <pc:docMk/>
            <pc:sldMk cId="0" sldId="264"/>
            <ac:picMk id="7" creationId="{BE1FF130-033D-07F1-EBFD-3DEFFDC0A4FA}"/>
          </ac:picMkLst>
        </pc:picChg>
        <pc:picChg chg="add mod">
          <ac:chgData name="Shazidul Alam" userId="e2eaa8ed730f0d53" providerId="LiveId" clId="{4FAA9298-17AD-4EC5-9628-313DA2E21DC6}" dt="2024-03-02T16:03:17.700" v="651" actId="1076"/>
          <ac:picMkLst>
            <pc:docMk/>
            <pc:sldMk cId="0" sldId="264"/>
            <ac:picMk id="9" creationId="{09363960-FD11-1BD3-65F4-EF7577CEDD34}"/>
          </ac:picMkLst>
        </pc:picChg>
        <pc:picChg chg="add mod">
          <ac:chgData name="Shazidul Alam" userId="e2eaa8ed730f0d53" providerId="LiveId" clId="{4FAA9298-17AD-4EC5-9628-313DA2E21DC6}" dt="2024-03-02T16:02:50.565" v="641" actId="1076"/>
          <ac:picMkLst>
            <pc:docMk/>
            <pc:sldMk cId="0" sldId="264"/>
            <ac:picMk id="11" creationId="{B41BF036-1B39-9057-29AA-BB80A128CF42}"/>
          </ac:picMkLst>
        </pc:picChg>
        <pc:picChg chg="add mod">
          <ac:chgData name="Shazidul Alam" userId="e2eaa8ed730f0d53" providerId="LiveId" clId="{4FAA9298-17AD-4EC5-9628-313DA2E21DC6}" dt="2024-03-02T16:03:11.121" v="648" actId="1076"/>
          <ac:picMkLst>
            <pc:docMk/>
            <pc:sldMk cId="0" sldId="264"/>
            <ac:picMk id="13" creationId="{4B5661C2-8A77-52B1-E554-A800199BB759}"/>
          </ac:picMkLst>
        </pc:picChg>
        <pc:picChg chg="add mod">
          <ac:chgData name="Shazidul Alam" userId="e2eaa8ed730f0d53" providerId="LiveId" clId="{4FAA9298-17AD-4EC5-9628-313DA2E21DC6}" dt="2024-03-02T16:03:12.324" v="649" actId="1076"/>
          <ac:picMkLst>
            <pc:docMk/>
            <pc:sldMk cId="0" sldId="264"/>
            <ac:picMk id="15" creationId="{FC3B1E43-A157-B1CD-CFC4-EAC165456521}"/>
          </ac:picMkLst>
        </pc:picChg>
      </pc:sldChg>
      <pc:sldChg chg="modSp new mod">
        <pc:chgData name="Shazidul Alam" userId="e2eaa8ed730f0d53" providerId="LiveId" clId="{4FAA9298-17AD-4EC5-9628-313DA2E21DC6}" dt="2024-03-04T15:47:21.059" v="791" actId="113"/>
        <pc:sldMkLst>
          <pc:docMk/>
          <pc:sldMk cId="2454651115" sldId="265"/>
        </pc:sldMkLst>
        <pc:spChg chg="mod">
          <ac:chgData name="Shazidul Alam" userId="e2eaa8ed730f0d53" providerId="LiveId" clId="{4FAA9298-17AD-4EC5-9628-313DA2E21DC6}" dt="2024-03-04T15:47:21.059" v="791" actId="113"/>
          <ac:spMkLst>
            <pc:docMk/>
            <pc:sldMk cId="2454651115" sldId="265"/>
            <ac:spMk id="2" creationId="{DE304545-E4A3-C545-A392-168D5FD427B8}"/>
          </ac:spMkLst>
        </pc:spChg>
        <pc:spChg chg="mod">
          <ac:chgData name="Shazidul Alam" userId="e2eaa8ed730f0d53" providerId="LiveId" clId="{4FAA9298-17AD-4EC5-9628-313DA2E21DC6}" dt="2024-03-04T15:09:56.926" v="767" actId="14100"/>
          <ac:spMkLst>
            <pc:docMk/>
            <pc:sldMk cId="2454651115" sldId="265"/>
            <ac:spMk id="3" creationId="{5EDD02C2-FC88-2F46-4168-696C9781ACD2}"/>
          </ac:spMkLst>
        </pc:spChg>
      </pc:sldChg>
      <pc:sldChg chg="modSp mod">
        <pc:chgData name="Shazidul Alam" userId="e2eaa8ed730f0d53" providerId="LiveId" clId="{4FAA9298-17AD-4EC5-9628-313DA2E21DC6}" dt="2024-03-04T15:36:43.574" v="783" actId="113"/>
        <pc:sldMkLst>
          <pc:docMk/>
          <pc:sldMk cId="552598994" sldId="266"/>
        </pc:sldMkLst>
        <pc:spChg chg="mod">
          <ac:chgData name="Shazidul Alam" userId="e2eaa8ed730f0d53" providerId="LiveId" clId="{4FAA9298-17AD-4EC5-9628-313DA2E21DC6}" dt="2024-03-04T15:36:43.574" v="783" actId="113"/>
          <ac:spMkLst>
            <pc:docMk/>
            <pc:sldMk cId="552598994" sldId="266"/>
            <ac:spMk id="2" creationId="{00000000-0000-0000-0000-000000000000}"/>
          </ac:spMkLst>
        </pc:spChg>
      </pc:sldChg>
      <pc:sldMasterChg chg="delSldLayout">
        <pc:chgData name="Shazidul Alam" userId="e2eaa8ed730f0d53" providerId="LiveId" clId="{4FAA9298-17AD-4EC5-9628-313DA2E21DC6}" dt="2024-03-02T14:18:23.609" v="473" actId="47"/>
        <pc:sldMasterMkLst>
          <pc:docMk/>
          <pc:sldMasterMk cId="0" sldId="2147483680"/>
        </pc:sldMasterMkLst>
        <pc:sldLayoutChg chg="del">
          <pc:chgData name="Shazidul Alam" userId="e2eaa8ed730f0d53" providerId="LiveId" clId="{4FAA9298-17AD-4EC5-9628-313DA2E21DC6}" dt="2024-03-02T14:18:23.609" v="473" actId="47"/>
          <pc:sldLayoutMkLst>
            <pc:docMk/>
            <pc:sldMasterMk cId="0" sldId="2147483680"/>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23360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a1242414e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a1242414e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1397475"/>
            <a:ext cx="3843900" cy="1509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053950"/>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_1">
    <p:bg>
      <p:bgPr>
        <a:gradFill>
          <a:gsLst>
            <a:gs pos="0">
              <a:schemeClr val="accent1"/>
            </a:gs>
            <a:gs pos="100000">
              <a:schemeClr val="accent6"/>
            </a:gs>
          </a:gsLst>
          <a:lin ang="16198662" scaled="0"/>
        </a:gradFill>
        <a:effectLst/>
      </p:bgPr>
    </p:bg>
    <p:spTree>
      <p:nvGrpSpPr>
        <p:cNvPr id="1" name="Shape 171"/>
        <p:cNvGrpSpPr/>
        <p:nvPr/>
      </p:nvGrpSpPr>
      <p:grpSpPr>
        <a:xfrm>
          <a:off x="0" y="0"/>
          <a:ext cx="0" cy="0"/>
          <a:chOff x="0" y="0"/>
          <a:chExt cx="0" cy="0"/>
        </a:xfrm>
      </p:grpSpPr>
      <p:sp>
        <p:nvSpPr>
          <p:cNvPr id="172" name="Google Shape;172;p31"/>
          <p:cNvSpPr/>
          <p:nvPr/>
        </p:nvSpPr>
        <p:spPr>
          <a:xfrm flipH="1">
            <a:off x="345975" y="311725"/>
            <a:ext cx="8475900" cy="4490400"/>
          </a:xfrm>
          <a:prstGeom prst="rect">
            <a:avLst/>
          </a:prstGeom>
          <a:gradFill>
            <a:gsLst>
              <a:gs pos="0">
                <a:schemeClr val="accent5"/>
              </a:gs>
              <a:gs pos="34000">
                <a:srgbClr val="FF248A">
                  <a:alpha val="34901"/>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2_2">
    <p:bg>
      <p:bgPr>
        <a:gradFill>
          <a:gsLst>
            <a:gs pos="0">
              <a:schemeClr val="accent5"/>
            </a:gs>
            <a:gs pos="100000">
              <a:schemeClr val="accent6"/>
            </a:gs>
          </a:gsLst>
          <a:lin ang="5400700" scaled="0"/>
        </a:gradFill>
        <a:effectLst/>
      </p:bgPr>
    </p:bg>
    <p:spTree>
      <p:nvGrpSpPr>
        <p:cNvPr id="1" name="Shape 173"/>
        <p:cNvGrpSpPr/>
        <p:nvPr/>
      </p:nvGrpSpPr>
      <p:grpSpPr>
        <a:xfrm>
          <a:off x="0" y="0"/>
          <a:ext cx="0" cy="0"/>
          <a:chOff x="0" y="0"/>
          <a:chExt cx="0" cy="0"/>
        </a:xfrm>
      </p:grpSpPr>
      <p:sp>
        <p:nvSpPr>
          <p:cNvPr id="174" name="Google Shape;174;p32"/>
          <p:cNvSpPr/>
          <p:nvPr/>
        </p:nvSpPr>
        <p:spPr>
          <a:xfrm rot="10800000"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2607200" y="540000"/>
            <a:ext cx="3929700" cy="4776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00000"/>
              </a:lnSpc>
              <a:spcBef>
                <a:spcPts val="0"/>
              </a:spcBef>
              <a:spcAft>
                <a:spcPts val="0"/>
              </a:spcAft>
              <a:buClr>
                <a:srgbClr val="434343"/>
              </a:buClr>
              <a:buSzPts val="1200"/>
              <a:buFont typeface="Roboto Condensed Light"/>
              <a:buAutoNum type="alphaLcPeriod"/>
              <a:defRPr/>
            </a:lvl2pPr>
            <a:lvl3pPr marL="1371600" lvl="2" indent="-304800" rtl="0">
              <a:lnSpc>
                <a:spcPct val="100000"/>
              </a:lnSpc>
              <a:spcBef>
                <a:spcPts val="0"/>
              </a:spcBef>
              <a:spcAft>
                <a:spcPts val="0"/>
              </a:spcAft>
              <a:buClr>
                <a:srgbClr val="434343"/>
              </a:buClr>
              <a:buSzPts val="1200"/>
              <a:buFont typeface="Roboto Condensed Light"/>
              <a:buAutoNum type="romanLcPeriod"/>
              <a:defRPr/>
            </a:lvl3pPr>
            <a:lvl4pPr marL="1828800" lvl="3" indent="-304800" rtl="0">
              <a:lnSpc>
                <a:spcPct val="100000"/>
              </a:lnSpc>
              <a:spcBef>
                <a:spcPts val="0"/>
              </a:spcBef>
              <a:spcAft>
                <a:spcPts val="0"/>
              </a:spcAft>
              <a:buClr>
                <a:srgbClr val="434343"/>
              </a:buClr>
              <a:buSzPts val="1200"/>
              <a:buFont typeface="Roboto Condensed Light"/>
              <a:buAutoNum type="arabicPeriod"/>
              <a:defRPr/>
            </a:lvl4pPr>
            <a:lvl5pPr marL="2286000" lvl="4" indent="-304800" rtl="0">
              <a:lnSpc>
                <a:spcPct val="100000"/>
              </a:lnSpc>
              <a:spcBef>
                <a:spcPts val="0"/>
              </a:spcBef>
              <a:spcAft>
                <a:spcPts val="0"/>
              </a:spcAft>
              <a:buClr>
                <a:srgbClr val="434343"/>
              </a:buClr>
              <a:buSzPts val="1200"/>
              <a:buFont typeface="Roboto Condensed Light"/>
              <a:buAutoNum type="alphaLcPeriod"/>
              <a:defRPr/>
            </a:lvl5pPr>
            <a:lvl6pPr marL="2743200" lvl="5" indent="-304800" rtl="0">
              <a:lnSpc>
                <a:spcPct val="100000"/>
              </a:lnSpc>
              <a:spcBef>
                <a:spcPts val="0"/>
              </a:spcBef>
              <a:spcAft>
                <a:spcPts val="0"/>
              </a:spcAft>
              <a:buClr>
                <a:srgbClr val="434343"/>
              </a:buClr>
              <a:buSzPts val="1200"/>
              <a:buFont typeface="Roboto Condensed Light"/>
              <a:buAutoNum type="romanLcPeriod"/>
              <a:defRPr/>
            </a:lvl6pPr>
            <a:lvl7pPr marL="3200400" lvl="6" indent="-304800" rtl="0">
              <a:lnSpc>
                <a:spcPct val="100000"/>
              </a:lnSpc>
              <a:spcBef>
                <a:spcPts val="0"/>
              </a:spcBef>
              <a:spcAft>
                <a:spcPts val="0"/>
              </a:spcAft>
              <a:buClr>
                <a:srgbClr val="434343"/>
              </a:buClr>
              <a:buSzPts val="1200"/>
              <a:buFont typeface="Roboto Condensed Light"/>
              <a:buAutoNum type="arabicPeriod"/>
              <a:defRPr/>
            </a:lvl7pPr>
            <a:lvl8pPr marL="3657600" lvl="7" indent="-304800" rtl="0">
              <a:lnSpc>
                <a:spcPct val="100000"/>
              </a:lnSpc>
              <a:spcBef>
                <a:spcPts val="0"/>
              </a:spcBef>
              <a:spcAft>
                <a:spcPts val="0"/>
              </a:spcAft>
              <a:buClr>
                <a:srgbClr val="434343"/>
              </a:buClr>
              <a:buSzPts val="1200"/>
              <a:buFont typeface="Roboto Condensed Light"/>
              <a:buAutoNum type="alphaLcPeriod"/>
              <a:defRPr/>
            </a:lvl8pPr>
            <a:lvl9pPr marL="4114800" lvl="8" indent="-304800" rtl="0">
              <a:lnSpc>
                <a:spcPct val="100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p:nvPr/>
        </p:nvSpPr>
        <p:spPr>
          <a:xfrm rot="10800000"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title"/>
          </p:nvPr>
        </p:nvSpPr>
        <p:spPr>
          <a:xfrm>
            <a:off x="720000" y="529475"/>
            <a:ext cx="3935400" cy="519300"/>
          </a:xfrm>
          <a:prstGeom prst="rect">
            <a:avLst/>
          </a:prstGeom>
          <a:solidFill>
            <a:schemeClr val="accent5"/>
          </a:solidFill>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34" name="Google Shape;34;p7"/>
          <p:cNvSpPr txBox="1">
            <a:spLocks noGrp="1"/>
          </p:cNvSpPr>
          <p:nvPr>
            <p:ph type="subTitle" idx="1"/>
          </p:nvPr>
        </p:nvSpPr>
        <p:spPr>
          <a:xfrm>
            <a:off x="720000" y="1383300"/>
            <a:ext cx="4236600" cy="237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r" rtl="0">
              <a:lnSpc>
                <a:spcPct val="100000"/>
              </a:lnSpc>
              <a:spcBef>
                <a:spcPts val="0"/>
              </a:spcBef>
              <a:spcAft>
                <a:spcPts val="0"/>
              </a:spcAft>
              <a:buSzPts val="1400"/>
              <a:buChar char="○"/>
              <a:defRPr sz="2100"/>
            </a:lvl2pPr>
            <a:lvl3pPr lvl="2" algn="r" rtl="0">
              <a:lnSpc>
                <a:spcPct val="100000"/>
              </a:lnSpc>
              <a:spcBef>
                <a:spcPts val="0"/>
              </a:spcBef>
              <a:spcAft>
                <a:spcPts val="0"/>
              </a:spcAft>
              <a:buSzPts val="1400"/>
              <a:buChar char="■"/>
              <a:defRPr sz="2100"/>
            </a:lvl3pPr>
            <a:lvl4pPr lvl="3" algn="r" rtl="0">
              <a:lnSpc>
                <a:spcPct val="100000"/>
              </a:lnSpc>
              <a:spcBef>
                <a:spcPts val="0"/>
              </a:spcBef>
              <a:spcAft>
                <a:spcPts val="0"/>
              </a:spcAft>
              <a:buSzPts val="1400"/>
              <a:buChar char="●"/>
              <a:defRPr sz="2100"/>
            </a:lvl4pPr>
            <a:lvl5pPr lvl="4" algn="r" rtl="0">
              <a:lnSpc>
                <a:spcPct val="100000"/>
              </a:lnSpc>
              <a:spcBef>
                <a:spcPts val="0"/>
              </a:spcBef>
              <a:spcAft>
                <a:spcPts val="0"/>
              </a:spcAft>
              <a:buSzPts val="1400"/>
              <a:buChar char="○"/>
              <a:defRPr sz="2100"/>
            </a:lvl5pPr>
            <a:lvl6pPr lvl="5" algn="r" rtl="0">
              <a:lnSpc>
                <a:spcPct val="100000"/>
              </a:lnSpc>
              <a:spcBef>
                <a:spcPts val="0"/>
              </a:spcBef>
              <a:spcAft>
                <a:spcPts val="0"/>
              </a:spcAft>
              <a:buSzPts val="1400"/>
              <a:buChar char="■"/>
              <a:defRPr sz="2100"/>
            </a:lvl6pPr>
            <a:lvl7pPr lvl="6" algn="r" rtl="0">
              <a:lnSpc>
                <a:spcPct val="100000"/>
              </a:lnSpc>
              <a:spcBef>
                <a:spcPts val="0"/>
              </a:spcBef>
              <a:spcAft>
                <a:spcPts val="0"/>
              </a:spcAft>
              <a:buSzPts val="1400"/>
              <a:buChar char="●"/>
              <a:defRPr sz="2100"/>
            </a:lvl7pPr>
            <a:lvl8pPr lvl="7" algn="r" rtl="0">
              <a:lnSpc>
                <a:spcPct val="100000"/>
              </a:lnSpc>
              <a:spcBef>
                <a:spcPts val="0"/>
              </a:spcBef>
              <a:spcAft>
                <a:spcPts val="0"/>
              </a:spcAft>
              <a:buSzPts val="1400"/>
              <a:buChar char="○"/>
              <a:defRPr sz="2100"/>
            </a:lvl8pPr>
            <a:lvl9pPr lvl="8" algn="r" rtl="0">
              <a:lnSpc>
                <a:spcPct val="100000"/>
              </a:lnSpc>
              <a:spcBef>
                <a:spcPts val="0"/>
              </a:spcBef>
              <a:spcAft>
                <a:spcPts val="0"/>
              </a:spcAft>
              <a:buSzPts val="1400"/>
              <a:buChar char="■"/>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4040375" y="1647400"/>
            <a:ext cx="4593600" cy="5493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4117775" y="2165539"/>
            <a:ext cx="4438800" cy="11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0"/>
        <p:cNvGrpSpPr/>
        <p:nvPr/>
      </p:nvGrpSpPr>
      <p:grpSpPr>
        <a:xfrm>
          <a:off x="0" y="0"/>
          <a:ext cx="0" cy="0"/>
          <a:chOff x="0" y="0"/>
          <a:chExt cx="0" cy="0"/>
        </a:xfrm>
      </p:grpSpPr>
      <p:sp>
        <p:nvSpPr>
          <p:cNvPr id="51" name="Google Shape;51;p13"/>
          <p:cNvSpPr/>
          <p:nvPr/>
        </p:nvSpPr>
        <p:spPr>
          <a:xfrm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2607200" y="540000"/>
            <a:ext cx="39297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ubTitle" idx="1"/>
          </p:nvPr>
        </p:nvSpPr>
        <p:spPr>
          <a:xfrm>
            <a:off x="4321200" y="19093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 name="Google Shape;54;p13"/>
          <p:cNvSpPr txBox="1">
            <a:spLocks noGrp="1"/>
          </p:cNvSpPr>
          <p:nvPr>
            <p:ph type="title" idx="2"/>
          </p:nvPr>
        </p:nvSpPr>
        <p:spPr>
          <a:xfrm>
            <a:off x="4321200" y="15226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5" name="Google Shape;55;p13"/>
          <p:cNvSpPr txBox="1">
            <a:spLocks noGrp="1"/>
          </p:cNvSpPr>
          <p:nvPr>
            <p:ph type="title" idx="3" hasCustomPrompt="1"/>
          </p:nvPr>
        </p:nvSpPr>
        <p:spPr>
          <a:xfrm>
            <a:off x="3540008" y="135440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6" name="Google Shape;56;p13"/>
          <p:cNvSpPr txBox="1">
            <a:spLocks noGrp="1"/>
          </p:cNvSpPr>
          <p:nvPr>
            <p:ph type="subTitle" idx="4"/>
          </p:nvPr>
        </p:nvSpPr>
        <p:spPr>
          <a:xfrm>
            <a:off x="4321200" y="26311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 name="Google Shape;57;p13"/>
          <p:cNvSpPr txBox="1">
            <a:spLocks noGrp="1"/>
          </p:cNvSpPr>
          <p:nvPr>
            <p:ph type="title" idx="5"/>
          </p:nvPr>
        </p:nvSpPr>
        <p:spPr>
          <a:xfrm>
            <a:off x="4321200" y="22445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8" name="Google Shape;58;p13"/>
          <p:cNvSpPr txBox="1">
            <a:spLocks noGrp="1"/>
          </p:cNvSpPr>
          <p:nvPr>
            <p:ph type="title" idx="6" hasCustomPrompt="1"/>
          </p:nvPr>
        </p:nvSpPr>
        <p:spPr>
          <a:xfrm>
            <a:off x="3540006" y="207531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3"/>
          <p:cNvSpPr txBox="1">
            <a:spLocks noGrp="1"/>
          </p:cNvSpPr>
          <p:nvPr>
            <p:ph type="subTitle" idx="7"/>
          </p:nvPr>
        </p:nvSpPr>
        <p:spPr>
          <a:xfrm>
            <a:off x="4321200" y="33530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title" idx="8"/>
          </p:nvPr>
        </p:nvSpPr>
        <p:spPr>
          <a:xfrm>
            <a:off x="4321200" y="29664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1" name="Google Shape;61;p13"/>
          <p:cNvSpPr txBox="1">
            <a:spLocks noGrp="1"/>
          </p:cNvSpPr>
          <p:nvPr>
            <p:ph type="title" idx="9" hasCustomPrompt="1"/>
          </p:nvPr>
        </p:nvSpPr>
        <p:spPr>
          <a:xfrm>
            <a:off x="3540000" y="279622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2" name="Google Shape;62;p13"/>
          <p:cNvSpPr txBox="1">
            <a:spLocks noGrp="1"/>
          </p:cNvSpPr>
          <p:nvPr>
            <p:ph type="subTitle" idx="13"/>
          </p:nvPr>
        </p:nvSpPr>
        <p:spPr>
          <a:xfrm>
            <a:off x="4321200"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title" idx="14"/>
          </p:nvPr>
        </p:nvSpPr>
        <p:spPr>
          <a:xfrm>
            <a:off x="4321200"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4" name="Google Shape;64;p13"/>
          <p:cNvSpPr txBox="1">
            <a:spLocks noGrp="1"/>
          </p:cNvSpPr>
          <p:nvPr>
            <p:ph type="title" idx="15" hasCustomPrompt="1"/>
          </p:nvPr>
        </p:nvSpPr>
        <p:spPr>
          <a:xfrm>
            <a:off x="3540006" y="3517135"/>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77"/>
        <p:cNvGrpSpPr/>
        <p:nvPr/>
      </p:nvGrpSpPr>
      <p:grpSpPr>
        <a:xfrm>
          <a:off x="0" y="0"/>
          <a:ext cx="0" cy="0"/>
          <a:chOff x="0" y="0"/>
          <a:chExt cx="0" cy="0"/>
        </a:xfrm>
      </p:grpSpPr>
      <p:sp>
        <p:nvSpPr>
          <p:cNvPr id="78" name="Google Shape;78;p15"/>
          <p:cNvSpPr/>
          <p:nvPr/>
        </p:nvSpPr>
        <p:spPr>
          <a:xfrm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txBox="1">
            <a:spLocks noGrp="1"/>
          </p:cNvSpPr>
          <p:nvPr>
            <p:ph type="title"/>
          </p:nvPr>
        </p:nvSpPr>
        <p:spPr>
          <a:xfrm>
            <a:off x="720000" y="3256800"/>
            <a:ext cx="3848700" cy="39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14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0" name="Google Shape;80;p15"/>
          <p:cNvSpPr txBox="1">
            <a:spLocks noGrp="1"/>
          </p:cNvSpPr>
          <p:nvPr>
            <p:ph type="subTitle" idx="1"/>
          </p:nvPr>
        </p:nvSpPr>
        <p:spPr>
          <a:xfrm>
            <a:off x="720000" y="1458938"/>
            <a:ext cx="5165100" cy="16965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CUSTOM_5_2_1">
    <p:spTree>
      <p:nvGrpSpPr>
        <p:cNvPr id="1" name="Shape 105"/>
        <p:cNvGrpSpPr/>
        <p:nvPr/>
      </p:nvGrpSpPr>
      <p:grpSpPr>
        <a:xfrm>
          <a:off x="0" y="0"/>
          <a:ext cx="0" cy="0"/>
          <a:chOff x="0" y="0"/>
          <a:chExt cx="0" cy="0"/>
        </a:xfrm>
      </p:grpSpPr>
      <p:sp>
        <p:nvSpPr>
          <p:cNvPr id="106" name="Google Shape;106;p20"/>
          <p:cNvSpPr/>
          <p:nvPr/>
        </p:nvSpPr>
        <p:spPr>
          <a:xfrm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chemeClr val="accent5"/>
            </a:gs>
            <a:gs pos="100000">
              <a:schemeClr val="lt2"/>
            </a:gs>
          </a:gsLst>
          <a:lin ang="8100019" scaled="0"/>
        </a:gradFill>
        <a:effectLst/>
      </p:bgPr>
    </p:bg>
    <p:spTree>
      <p:nvGrpSpPr>
        <p:cNvPr id="1" name="Shape 169"/>
        <p:cNvGrpSpPr/>
        <p:nvPr/>
      </p:nvGrpSpPr>
      <p:grpSpPr>
        <a:xfrm>
          <a:off x="0" y="0"/>
          <a:ext cx="0" cy="0"/>
          <a:chOff x="0" y="0"/>
          <a:chExt cx="0" cy="0"/>
        </a:xfrm>
      </p:grpSpPr>
      <p:sp>
        <p:nvSpPr>
          <p:cNvPr id="170" name="Google Shape;170;p30"/>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Teko"/>
              <a:buNone/>
              <a:defRPr sz="3600">
                <a:solidFill>
                  <a:schemeClr val="lt1"/>
                </a:solidFill>
                <a:latin typeface="Teko"/>
                <a:ea typeface="Teko"/>
                <a:cs typeface="Teko"/>
                <a:sym typeface="Teko"/>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59" r:id="rId6"/>
    <p:sldLayoutId id="2147483661" r:id="rId7"/>
    <p:sldLayoutId id="2147483666" r:id="rId8"/>
    <p:sldLayoutId id="2147483676" r:id="rId9"/>
    <p:sldLayoutId id="2147483677" r:id="rId10"/>
    <p:sldLayoutId id="214748367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pSp>
        <p:nvGrpSpPr>
          <p:cNvPr id="183" name="Google Shape;183;p35"/>
          <p:cNvGrpSpPr/>
          <p:nvPr/>
        </p:nvGrpSpPr>
        <p:grpSpPr>
          <a:xfrm>
            <a:off x="7052711" y="924888"/>
            <a:ext cx="1618869" cy="2490583"/>
            <a:chOff x="7052711" y="924888"/>
            <a:chExt cx="1618869" cy="2490583"/>
          </a:xfrm>
        </p:grpSpPr>
        <p:sp>
          <p:nvSpPr>
            <p:cNvPr id="184" name="Google Shape;184;p35"/>
            <p:cNvSpPr/>
            <p:nvPr/>
          </p:nvSpPr>
          <p:spPr>
            <a:xfrm>
              <a:off x="7052711" y="1913995"/>
              <a:ext cx="413837" cy="1501476"/>
            </a:xfrm>
            <a:custGeom>
              <a:avLst/>
              <a:gdLst/>
              <a:ahLst/>
              <a:cxnLst/>
              <a:rect l="l" t="t" r="r" b="b"/>
              <a:pathLst>
                <a:path w="3487" h="12652" extrusionOk="0">
                  <a:moveTo>
                    <a:pt x="0" y="0"/>
                  </a:moveTo>
                  <a:lnTo>
                    <a:pt x="0" y="10634"/>
                  </a:lnTo>
                  <a:lnTo>
                    <a:pt x="3486" y="12652"/>
                  </a:lnTo>
                  <a:lnTo>
                    <a:pt x="3486" y="2018"/>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5"/>
            <p:cNvSpPr/>
            <p:nvPr/>
          </p:nvSpPr>
          <p:spPr>
            <a:xfrm>
              <a:off x="7094604" y="1991135"/>
              <a:ext cx="55186" cy="1187937"/>
            </a:xfrm>
            <a:custGeom>
              <a:avLst/>
              <a:gdLst/>
              <a:ahLst/>
              <a:cxnLst/>
              <a:rect l="l" t="t" r="r" b="b"/>
              <a:pathLst>
                <a:path w="465" h="10010" extrusionOk="0">
                  <a:moveTo>
                    <a:pt x="1" y="1"/>
                  </a:moveTo>
                  <a:lnTo>
                    <a:pt x="1" y="9732"/>
                  </a:lnTo>
                  <a:lnTo>
                    <a:pt x="465" y="10009"/>
                  </a:lnTo>
                  <a:lnTo>
                    <a:pt x="465" y="27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5"/>
            <p:cNvSpPr/>
            <p:nvPr/>
          </p:nvSpPr>
          <p:spPr>
            <a:xfrm>
              <a:off x="7187408" y="2046319"/>
              <a:ext cx="54593" cy="1184851"/>
            </a:xfrm>
            <a:custGeom>
              <a:avLst/>
              <a:gdLst/>
              <a:ahLst/>
              <a:cxnLst/>
              <a:rect l="l" t="t" r="r" b="b"/>
              <a:pathLst>
                <a:path w="460" h="9984" extrusionOk="0">
                  <a:moveTo>
                    <a:pt x="0" y="0"/>
                  </a:moveTo>
                  <a:lnTo>
                    <a:pt x="0" y="9711"/>
                  </a:lnTo>
                  <a:lnTo>
                    <a:pt x="460" y="9983"/>
                  </a:lnTo>
                  <a:lnTo>
                    <a:pt x="460" y="25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5"/>
            <p:cNvSpPr/>
            <p:nvPr/>
          </p:nvSpPr>
          <p:spPr>
            <a:xfrm>
              <a:off x="7279620" y="2098299"/>
              <a:ext cx="52219" cy="1185445"/>
            </a:xfrm>
            <a:custGeom>
              <a:avLst/>
              <a:gdLst/>
              <a:ahLst/>
              <a:cxnLst/>
              <a:rect l="l" t="t" r="r" b="b"/>
              <a:pathLst>
                <a:path w="440" h="9989" extrusionOk="0">
                  <a:moveTo>
                    <a:pt x="0" y="1"/>
                  </a:moveTo>
                  <a:lnTo>
                    <a:pt x="0" y="9737"/>
                  </a:lnTo>
                  <a:lnTo>
                    <a:pt x="439" y="9989"/>
                  </a:lnTo>
                  <a:lnTo>
                    <a:pt x="439" y="27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5"/>
            <p:cNvSpPr/>
            <p:nvPr/>
          </p:nvSpPr>
          <p:spPr>
            <a:xfrm>
              <a:off x="7369339" y="2150991"/>
              <a:ext cx="54711" cy="1184851"/>
            </a:xfrm>
            <a:custGeom>
              <a:avLst/>
              <a:gdLst/>
              <a:ahLst/>
              <a:cxnLst/>
              <a:rect l="l" t="t" r="r" b="b"/>
              <a:pathLst>
                <a:path w="461" h="9984" extrusionOk="0">
                  <a:moveTo>
                    <a:pt x="1" y="1"/>
                  </a:moveTo>
                  <a:lnTo>
                    <a:pt x="1" y="9732"/>
                  </a:lnTo>
                  <a:lnTo>
                    <a:pt x="460" y="9984"/>
                  </a:lnTo>
                  <a:lnTo>
                    <a:pt x="460" y="27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5"/>
            <p:cNvSpPr/>
            <p:nvPr/>
          </p:nvSpPr>
          <p:spPr>
            <a:xfrm>
              <a:off x="7466416" y="1913995"/>
              <a:ext cx="416804" cy="1501476"/>
            </a:xfrm>
            <a:custGeom>
              <a:avLst/>
              <a:gdLst/>
              <a:ahLst/>
              <a:cxnLst/>
              <a:rect l="l" t="t" r="r" b="b"/>
              <a:pathLst>
                <a:path w="3512" h="12652" extrusionOk="0">
                  <a:moveTo>
                    <a:pt x="3511" y="0"/>
                  </a:moveTo>
                  <a:lnTo>
                    <a:pt x="0" y="2018"/>
                  </a:lnTo>
                  <a:lnTo>
                    <a:pt x="0" y="12652"/>
                  </a:lnTo>
                  <a:lnTo>
                    <a:pt x="3511" y="10634"/>
                  </a:lnTo>
                  <a:lnTo>
                    <a:pt x="3511"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a:off x="7511275" y="2150991"/>
              <a:ext cx="52813" cy="1184851"/>
            </a:xfrm>
            <a:custGeom>
              <a:avLst/>
              <a:gdLst/>
              <a:ahLst/>
              <a:cxnLst/>
              <a:rect l="l" t="t" r="r" b="b"/>
              <a:pathLst>
                <a:path w="445" h="9984" extrusionOk="0">
                  <a:moveTo>
                    <a:pt x="444" y="1"/>
                  </a:moveTo>
                  <a:lnTo>
                    <a:pt x="1" y="273"/>
                  </a:lnTo>
                  <a:lnTo>
                    <a:pt x="1" y="9984"/>
                  </a:lnTo>
                  <a:lnTo>
                    <a:pt x="444" y="9732"/>
                  </a:lnTo>
                  <a:lnTo>
                    <a:pt x="44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a:off x="7601113" y="2098299"/>
              <a:ext cx="55186" cy="1185445"/>
            </a:xfrm>
            <a:custGeom>
              <a:avLst/>
              <a:gdLst/>
              <a:ahLst/>
              <a:cxnLst/>
              <a:rect l="l" t="t" r="r" b="b"/>
              <a:pathLst>
                <a:path w="465" h="9989" extrusionOk="0">
                  <a:moveTo>
                    <a:pt x="464" y="1"/>
                  </a:moveTo>
                  <a:lnTo>
                    <a:pt x="0" y="278"/>
                  </a:lnTo>
                  <a:lnTo>
                    <a:pt x="0" y="9989"/>
                  </a:lnTo>
                  <a:lnTo>
                    <a:pt x="464" y="9737"/>
                  </a:lnTo>
                  <a:lnTo>
                    <a:pt x="46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a:off x="7693324" y="2046319"/>
              <a:ext cx="55186" cy="1184851"/>
            </a:xfrm>
            <a:custGeom>
              <a:avLst/>
              <a:gdLst/>
              <a:ahLst/>
              <a:cxnLst/>
              <a:rect l="l" t="t" r="r" b="b"/>
              <a:pathLst>
                <a:path w="465" h="9984" extrusionOk="0">
                  <a:moveTo>
                    <a:pt x="464" y="0"/>
                  </a:moveTo>
                  <a:lnTo>
                    <a:pt x="0" y="252"/>
                  </a:lnTo>
                  <a:lnTo>
                    <a:pt x="0" y="9983"/>
                  </a:lnTo>
                  <a:lnTo>
                    <a:pt x="464" y="9711"/>
                  </a:lnTo>
                  <a:lnTo>
                    <a:pt x="46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a:off x="7786010" y="1991135"/>
              <a:ext cx="54593" cy="1187937"/>
            </a:xfrm>
            <a:custGeom>
              <a:avLst/>
              <a:gdLst/>
              <a:ahLst/>
              <a:cxnLst/>
              <a:rect l="l" t="t" r="r" b="b"/>
              <a:pathLst>
                <a:path w="460" h="10010" extrusionOk="0">
                  <a:moveTo>
                    <a:pt x="460" y="1"/>
                  </a:moveTo>
                  <a:lnTo>
                    <a:pt x="1" y="273"/>
                  </a:lnTo>
                  <a:lnTo>
                    <a:pt x="1" y="10009"/>
                  </a:lnTo>
                  <a:lnTo>
                    <a:pt x="460" y="9732"/>
                  </a:lnTo>
                  <a:lnTo>
                    <a:pt x="46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a:off x="7052711" y="1674508"/>
              <a:ext cx="830523" cy="478972"/>
            </a:xfrm>
            <a:custGeom>
              <a:avLst/>
              <a:gdLst/>
              <a:ahLst/>
              <a:cxnLst/>
              <a:rect l="l" t="t" r="r" b="b"/>
              <a:pathLst>
                <a:path w="6998" h="4036" extrusionOk="0">
                  <a:moveTo>
                    <a:pt x="3486" y="0"/>
                  </a:moveTo>
                  <a:lnTo>
                    <a:pt x="0" y="2018"/>
                  </a:lnTo>
                  <a:lnTo>
                    <a:pt x="3486" y="4036"/>
                  </a:lnTo>
                  <a:lnTo>
                    <a:pt x="6997" y="2018"/>
                  </a:lnTo>
                  <a:lnTo>
                    <a:pt x="3486"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a:off x="7396990" y="2003714"/>
              <a:ext cx="146688" cy="85209"/>
            </a:xfrm>
            <a:custGeom>
              <a:avLst/>
              <a:gdLst/>
              <a:ahLst/>
              <a:cxnLst/>
              <a:rect l="l" t="t" r="r" b="b"/>
              <a:pathLst>
                <a:path w="1236" h="718" extrusionOk="0">
                  <a:moveTo>
                    <a:pt x="605" y="1"/>
                  </a:moveTo>
                  <a:lnTo>
                    <a:pt x="0" y="359"/>
                  </a:lnTo>
                  <a:lnTo>
                    <a:pt x="605" y="717"/>
                  </a:lnTo>
                  <a:lnTo>
                    <a:pt x="1236" y="359"/>
                  </a:lnTo>
                  <a:lnTo>
                    <a:pt x="6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a:off x="7414317" y="1721741"/>
              <a:ext cx="109660" cy="62423"/>
            </a:xfrm>
            <a:custGeom>
              <a:avLst/>
              <a:gdLst/>
              <a:ahLst/>
              <a:cxnLst/>
              <a:rect l="l" t="t" r="r" b="b"/>
              <a:pathLst>
                <a:path w="924" h="526" extrusionOk="0">
                  <a:moveTo>
                    <a:pt x="459" y="1"/>
                  </a:moveTo>
                  <a:lnTo>
                    <a:pt x="0" y="253"/>
                  </a:lnTo>
                  <a:lnTo>
                    <a:pt x="459" y="526"/>
                  </a:lnTo>
                  <a:lnTo>
                    <a:pt x="923" y="253"/>
                  </a:lnTo>
                  <a:lnTo>
                    <a:pt x="459"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p:nvPr/>
          </p:nvSpPr>
          <p:spPr>
            <a:xfrm>
              <a:off x="7414317" y="1751766"/>
              <a:ext cx="54593" cy="62304"/>
            </a:xfrm>
            <a:custGeom>
              <a:avLst/>
              <a:gdLst/>
              <a:ahLst/>
              <a:cxnLst/>
              <a:rect l="l" t="t" r="r" b="b"/>
              <a:pathLst>
                <a:path w="460" h="525" extrusionOk="0">
                  <a:moveTo>
                    <a:pt x="0" y="0"/>
                  </a:moveTo>
                  <a:lnTo>
                    <a:pt x="0" y="252"/>
                  </a:lnTo>
                  <a:lnTo>
                    <a:pt x="459" y="525"/>
                  </a:lnTo>
                  <a:lnTo>
                    <a:pt x="459" y="273"/>
                  </a:lnTo>
                  <a:lnTo>
                    <a:pt x="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a:off x="7468789" y="1751766"/>
              <a:ext cx="55186" cy="62304"/>
            </a:xfrm>
            <a:custGeom>
              <a:avLst/>
              <a:gdLst/>
              <a:ahLst/>
              <a:cxnLst/>
              <a:rect l="l" t="t" r="r" b="b"/>
              <a:pathLst>
                <a:path w="465" h="525" extrusionOk="0">
                  <a:moveTo>
                    <a:pt x="464" y="0"/>
                  </a:moveTo>
                  <a:lnTo>
                    <a:pt x="0" y="273"/>
                  </a:lnTo>
                  <a:lnTo>
                    <a:pt x="0" y="525"/>
                  </a:lnTo>
                  <a:lnTo>
                    <a:pt x="464" y="252"/>
                  </a:lnTo>
                  <a:lnTo>
                    <a:pt x="464"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a:off x="7339432" y="1764345"/>
              <a:ext cx="109660" cy="62304"/>
            </a:xfrm>
            <a:custGeom>
              <a:avLst/>
              <a:gdLst/>
              <a:ahLst/>
              <a:cxnLst/>
              <a:rect l="l" t="t" r="r" b="b"/>
              <a:pathLst>
                <a:path w="924" h="525" extrusionOk="0">
                  <a:moveTo>
                    <a:pt x="460" y="0"/>
                  </a:moveTo>
                  <a:lnTo>
                    <a:pt x="1" y="252"/>
                  </a:lnTo>
                  <a:lnTo>
                    <a:pt x="460" y="525"/>
                  </a:lnTo>
                  <a:lnTo>
                    <a:pt x="924" y="252"/>
                  </a:lnTo>
                  <a:lnTo>
                    <a:pt x="46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p:nvPr/>
          </p:nvSpPr>
          <p:spPr>
            <a:xfrm>
              <a:off x="7339432" y="1794252"/>
              <a:ext cx="54593" cy="62304"/>
            </a:xfrm>
            <a:custGeom>
              <a:avLst/>
              <a:gdLst/>
              <a:ahLst/>
              <a:cxnLst/>
              <a:rect l="l" t="t" r="r" b="b"/>
              <a:pathLst>
                <a:path w="460" h="525" extrusionOk="0">
                  <a:moveTo>
                    <a:pt x="1" y="0"/>
                  </a:moveTo>
                  <a:lnTo>
                    <a:pt x="1" y="253"/>
                  </a:lnTo>
                  <a:lnTo>
                    <a:pt x="460" y="525"/>
                  </a:lnTo>
                  <a:lnTo>
                    <a:pt x="460" y="273"/>
                  </a:lnTo>
                  <a:lnTo>
                    <a:pt x="1"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a:off x="7393905" y="1794252"/>
              <a:ext cx="55186" cy="62304"/>
            </a:xfrm>
            <a:custGeom>
              <a:avLst/>
              <a:gdLst/>
              <a:ahLst/>
              <a:cxnLst/>
              <a:rect l="l" t="t" r="r" b="b"/>
              <a:pathLst>
                <a:path w="465" h="525" extrusionOk="0">
                  <a:moveTo>
                    <a:pt x="465" y="0"/>
                  </a:moveTo>
                  <a:lnTo>
                    <a:pt x="1" y="273"/>
                  </a:lnTo>
                  <a:lnTo>
                    <a:pt x="1" y="525"/>
                  </a:lnTo>
                  <a:lnTo>
                    <a:pt x="465" y="253"/>
                  </a:lnTo>
                  <a:lnTo>
                    <a:pt x="465"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a:off x="7264667" y="1806831"/>
              <a:ext cx="109660" cy="62304"/>
            </a:xfrm>
            <a:custGeom>
              <a:avLst/>
              <a:gdLst/>
              <a:ahLst/>
              <a:cxnLst/>
              <a:rect l="l" t="t" r="r" b="b"/>
              <a:pathLst>
                <a:path w="924" h="525" extrusionOk="0">
                  <a:moveTo>
                    <a:pt x="459" y="0"/>
                  </a:moveTo>
                  <a:lnTo>
                    <a:pt x="0" y="273"/>
                  </a:lnTo>
                  <a:lnTo>
                    <a:pt x="459" y="525"/>
                  </a:lnTo>
                  <a:lnTo>
                    <a:pt x="923" y="273"/>
                  </a:lnTo>
                  <a:lnTo>
                    <a:pt x="459"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a:off x="7264667" y="1839111"/>
              <a:ext cx="54593" cy="60050"/>
            </a:xfrm>
            <a:custGeom>
              <a:avLst/>
              <a:gdLst/>
              <a:ahLst/>
              <a:cxnLst/>
              <a:rect l="l" t="t" r="r" b="b"/>
              <a:pathLst>
                <a:path w="460" h="506" extrusionOk="0">
                  <a:moveTo>
                    <a:pt x="0" y="1"/>
                  </a:moveTo>
                  <a:lnTo>
                    <a:pt x="0" y="233"/>
                  </a:lnTo>
                  <a:lnTo>
                    <a:pt x="459" y="505"/>
                  </a:lnTo>
                  <a:lnTo>
                    <a:pt x="459" y="253"/>
                  </a:lnTo>
                  <a:lnTo>
                    <a:pt x="0"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a:off x="7319139" y="1839111"/>
              <a:ext cx="55186" cy="60050"/>
            </a:xfrm>
            <a:custGeom>
              <a:avLst/>
              <a:gdLst/>
              <a:ahLst/>
              <a:cxnLst/>
              <a:rect l="l" t="t" r="r" b="b"/>
              <a:pathLst>
                <a:path w="465" h="506" extrusionOk="0">
                  <a:moveTo>
                    <a:pt x="464" y="1"/>
                  </a:moveTo>
                  <a:lnTo>
                    <a:pt x="0" y="253"/>
                  </a:lnTo>
                  <a:lnTo>
                    <a:pt x="0" y="505"/>
                  </a:lnTo>
                  <a:lnTo>
                    <a:pt x="464" y="233"/>
                  </a:lnTo>
                  <a:lnTo>
                    <a:pt x="464" y="1"/>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a:off x="7052711" y="924888"/>
              <a:ext cx="830523" cy="1229829"/>
            </a:xfrm>
            <a:custGeom>
              <a:avLst/>
              <a:gdLst/>
              <a:ahLst/>
              <a:cxnLst/>
              <a:rect l="l" t="t" r="r" b="b"/>
              <a:pathLst>
                <a:path w="6998" h="10363" extrusionOk="0">
                  <a:moveTo>
                    <a:pt x="3486" y="1"/>
                  </a:moveTo>
                  <a:lnTo>
                    <a:pt x="0" y="2039"/>
                  </a:lnTo>
                  <a:lnTo>
                    <a:pt x="0" y="8345"/>
                  </a:lnTo>
                  <a:lnTo>
                    <a:pt x="3486" y="10362"/>
                  </a:lnTo>
                  <a:lnTo>
                    <a:pt x="6997" y="8324"/>
                  </a:lnTo>
                  <a:lnTo>
                    <a:pt x="6997" y="2019"/>
                  </a:lnTo>
                  <a:lnTo>
                    <a:pt x="3486"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rot="10800000">
              <a:off x="7536406" y="2356366"/>
              <a:ext cx="1135174" cy="846034"/>
            </a:xfrm>
            <a:custGeom>
              <a:avLst/>
              <a:gdLst/>
              <a:ahLst/>
              <a:cxnLst/>
              <a:rect l="l" t="t" r="r" b="b"/>
              <a:pathLst>
                <a:path w="9565" h="7129" extrusionOk="0">
                  <a:moveTo>
                    <a:pt x="1388" y="0"/>
                  </a:moveTo>
                  <a:lnTo>
                    <a:pt x="0" y="802"/>
                  </a:lnTo>
                  <a:lnTo>
                    <a:pt x="0" y="2396"/>
                  </a:lnTo>
                  <a:lnTo>
                    <a:pt x="8198" y="7128"/>
                  </a:lnTo>
                  <a:lnTo>
                    <a:pt x="9565" y="6351"/>
                  </a:lnTo>
                  <a:lnTo>
                    <a:pt x="9565" y="4752"/>
                  </a:lnTo>
                  <a:lnTo>
                    <a:pt x="138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35"/>
          <p:cNvGrpSpPr/>
          <p:nvPr/>
        </p:nvGrpSpPr>
        <p:grpSpPr>
          <a:xfrm>
            <a:off x="6298006" y="709120"/>
            <a:ext cx="671254" cy="1964378"/>
            <a:chOff x="6298006" y="709120"/>
            <a:chExt cx="671254" cy="1964378"/>
          </a:xfrm>
        </p:grpSpPr>
        <p:sp>
          <p:nvSpPr>
            <p:cNvPr id="208" name="Google Shape;208;p35"/>
            <p:cNvSpPr/>
            <p:nvPr/>
          </p:nvSpPr>
          <p:spPr>
            <a:xfrm>
              <a:off x="6717051" y="1700600"/>
              <a:ext cx="252195" cy="972898"/>
            </a:xfrm>
            <a:custGeom>
              <a:avLst/>
              <a:gdLst/>
              <a:ahLst/>
              <a:cxnLst/>
              <a:rect l="l" t="t" r="r" b="b"/>
              <a:pathLst>
                <a:path w="2125" h="8198" extrusionOk="0">
                  <a:moveTo>
                    <a:pt x="2124" y="0"/>
                  </a:moveTo>
                  <a:lnTo>
                    <a:pt x="0" y="1221"/>
                  </a:lnTo>
                  <a:lnTo>
                    <a:pt x="0" y="8197"/>
                  </a:lnTo>
                  <a:lnTo>
                    <a:pt x="2124" y="6982"/>
                  </a:lnTo>
                  <a:lnTo>
                    <a:pt x="2124"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 name="Google Shape;209;p35"/>
            <p:cNvSpPr/>
            <p:nvPr/>
          </p:nvSpPr>
          <p:spPr>
            <a:xfrm>
              <a:off x="6819468" y="1817852"/>
              <a:ext cx="47353" cy="125321"/>
            </a:xfrm>
            <a:custGeom>
              <a:avLst/>
              <a:gdLst/>
              <a:ahLst/>
              <a:cxnLst/>
              <a:rect l="l" t="t" r="r" b="b"/>
              <a:pathLst>
                <a:path w="399" h="1056" extrusionOk="0">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 name="Google Shape;210;p35"/>
            <p:cNvSpPr/>
            <p:nvPr/>
          </p:nvSpPr>
          <p:spPr>
            <a:xfrm>
              <a:off x="6754197" y="1855591"/>
              <a:ext cx="47947" cy="124609"/>
            </a:xfrm>
            <a:custGeom>
              <a:avLst/>
              <a:gdLst/>
              <a:ahLst/>
              <a:cxnLst/>
              <a:rect l="l" t="t" r="r" b="b"/>
              <a:pathLst>
                <a:path w="404" h="1050" extrusionOk="0">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 name="Google Shape;211;p35"/>
            <p:cNvSpPr/>
            <p:nvPr/>
          </p:nvSpPr>
          <p:spPr>
            <a:xfrm>
              <a:off x="6886520" y="1780825"/>
              <a:ext cx="44980" cy="124609"/>
            </a:xfrm>
            <a:custGeom>
              <a:avLst/>
              <a:gdLst/>
              <a:ahLst/>
              <a:cxnLst/>
              <a:rect l="l" t="t" r="r" b="b"/>
              <a:pathLst>
                <a:path w="379" h="1050" extrusionOk="0">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 name="Google Shape;212;p35"/>
            <p:cNvSpPr/>
            <p:nvPr/>
          </p:nvSpPr>
          <p:spPr>
            <a:xfrm>
              <a:off x="6819468" y="1939969"/>
              <a:ext cx="47353" cy="122947"/>
            </a:xfrm>
            <a:custGeom>
              <a:avLst/>
              <a:gdLst/>
              <a:ahLst/>
              <a:cxnLst/>
              <a:rect l="l" t="t" r="r" b="b"/>
              <a:pathLst>
                <a:path w="399" h="1036" extrusionOk="0">
                  <a:moveTo>
                    <a:pt x="399" y="1"/>
                  </a:moveTo>
                  <a:lnTo>
                    <a:pt x="0" y="213"/>
                  </a:lnTo>
                  <a:lnTo>
                    <a:pt x="0" y="103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3" name="Google Shape;213;p35"/>
            <p:cNvSpPr/>
            <p:nvPr/>
          </p:nvSpPr>
          <p:spPr>
            <a:xfrm>
              <a:off x="6754197" y="1977708"/>
              <a:ext cx="47947" cy="122235"/>
            </a:xfrm>
            <a:custGeom>
              <a:avLst/>
              <a:gdLst/>
              <a:ahLst/>
              <a:cxnLst/>
              <a:rect l="l" t="t" r="r" b="b"/>
              <a:pathLst>
                <a:path w="404" h="1030" extrusionOk="0">
                  <a:moveTo>
                    <a:pt x="404" y="1"/>
                  </a:moveTo>
                  <a:lnTo>
                    <a:pt x="0" y="233"/>
                  </a:lnTo>
                  <a:lnTo>
                    <a:pt x="0" y="103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4" name="Google Shape;214;p35"/>
            <p:cNvSpPr/>
            <p:nvPr/>
          </p:nvSpPr>
          <p:spPr>
            <a:xfrm>
              <a:off x="6886520" y="1902942"/>
              <a:ext cx="44980" cy="122235"/>
            </a:xfrm>
            <a:custGeom>
              <a:avLst/>
              <a:gdLst/>
              <a:ahLst/>
              <a:cxnLst/>
              <a:rect l="l" t="t" r="r" b="b"/>
              <a:pathLst>
                <a:path w="379" h="1030" extrusionOk="0">
                  <a:moveTo>
                    <a:pt x="378" y="0"/>
                  </a:moveTo>
                  <a:lnTo>
                    <a:pt x="0" y="212"/>
                  </a:lnTo>
                  <a:lnTo>
                    <a:pt x="0" y="1029"/>
                  </a:lnTo>
                  <a:lnTo>
                    <a:pt x="378" y="79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 name="Google Shape;215;p35"/>
            <p:cNvSpPr/>
            <p:nvPr/>
          </p:nvSpPr>
          <p:spPr>
            <a:xfrm>
              <a:off x="6819468" y="2059713"/>
              <a:ext cx="47353" cy="125321"/>
            </a:xfrm>
            <a:custGeom>
              <a:avLst/>
              <a:gdLst/>
              <a:ahLst/>
              <a:cxnLst/>
              <a:rect l="l" t="t" r="r" b="b"/>
              <a:pathLst>
                <a:path w="399" h="1056" extrusionOk="0">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 name="Google Shape;216;p35"/>
            <p:cNvSpPr/>
            <p:nvPr/>
          </p:nvSpPr>
          <p:spPr>
            <a:xfrm>
              <a:off x="6754197" y="2097452"/>
              <a:ext cx="47947" cy="124609"/>
            </a:xfrm>
            <a:custGeom>
              <a:avLst/>
              <a:gdLst/>
              <a:ahLst/>
              <a:cxnLst/>
              <a:rect l="l" t="t" r="r" b="b"/>
              <a:pathLst>
                <a:path w="404" h="1050" extrusionOk="0">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7" name="Google Shape;217;p35"/>
            <p:cNvSpPr/>
            <p:nvPr/>
          </p:nvSpPr>
          <p:spPr>
            <a:xfrm>
              <a:off x="6886520" y="2022686"/>
              <a:ext cx="44980" cy="124609"/>
            </a:xfrm>
            <a:custGeom>
              <a:avLst/>
              <a:gdLst/>
              <a:ahLst/>
              <a:cxnLst/>
              <a:rect l="l" t="t" r="r" b="b"/>
              <a:pathLst>
                <a:path w="379" h="1050" extrusionOk="0">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8" name="Google Shape;218;p35"/>
            <p:cNvSpPr/>
            <p:nvPr/>
          </p:nvSpPr>
          <p:spPr>
            <a:xfrm>
              <a:off x="6819468" y="2182542"/>
              <a:ext cx="47353" cy="124609"/>
            </a:xfrm>
            <a:custGeom>
              <a:avLst/>
              <a:gdLst/>
              <a:ahLst/>
              <a:cxnLst/>
              <a:rect l="l" t="t" r="r" b="b"/>
              <a:pathLst>
                <a:path w="399" h="1050" extrusionOk="0">
                  <a:moveTo>
                    <a:pt x="399" y="0"/>
                  </a:moveTo>
                  <a:lnTo>
                    <a:pt x="0" y="227"/>
                  </a:lnTo>
                  <a:lnTo>
                    <a:pt x="0" y="1049"/>
                  </a:lnTo>
                  <a:lnTo>
                    <a:pt x="399" y="817"/>
                  </a:lnTo>
                  <a:lnTo>
                    <a:pt x="399"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 name="Google Shape;219;p35"/>
            <p:cNvSpPr/>
            <p:nvPr/>
          </p:nvSpPr>
          <p:spPr>
            <a:xfrm>
              <a:off x="6754197" y="2219569"/>
              <a:ext cx="47947" cy="124727"/>
            </a:xfrm>
            <a:custGeom>
              <a:avLst/>
              <a:gdLst/>
              <a:ahLst/>
              <a:cxnLst/>
              <a:rect l="l" t="t" r="r" b="b"/>
              <a:pathLst>
                <a:path w="404" h="1051" extrusionOk="0">
                  <a:moveTo>
                    <a:pt x="404" y="1"/>
                  </a:moveTo>
                  <a:lnTo>
                    <a:pt x="0" y="233"/>
                  </a:lnTo>
                  <a:lnTo>
                    <a:pt x="0" y="1050"/>
                  </a:lnTo>
                  <a:lnTo>
                    <a:pt x="404" y="82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 name="Google Shape;220;p35"/>
            <p:cNvSpPr/>
            <p:nvPr/>
          </p:nvSpPr>
          <p:spPr>
            <a:xfrm>
              <a:off x="6886520" y="2144804"/>
              <a:ext cx="44980" cy="122235"/>
            </a:xfrm>
            <a:custGeom>
              <a:avLst/>
              <a:gdLst/>
              <a:ahLst/>
              <a:cxnLst/>
              <a:rect l="l" t="t" r="r" b="b"/>
              <a:pathLst>
                <a:path w="379" h="1030" extrusionOk="0">
                  <a:moveTo>
                    <a:pt x="378" y="0"/>
                  </a:moveTo>
                  <a:lnTo>
                    <a:pt x="0" y="232"/>
                  </a:lnTo>
                  <a:lnTo>
                    <a:pt x="0" y="1029"/>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 name="Google Shape;221;p35"/>
            <p:cNvSpPr/>
            <p:nvPr/>
          </p:nvSpPr>
          <p:spPr>
            <a:xfrm>
              <a:off x="6819468" y="2302168"/>
              <a:ext cx="47353" cy="124727"/>
            </a:xfrm>
            <a:custGeom>
              <a:avLst/>
              <a:gdLst/>
              <a:ahLst/>
              <a:cxnLst/>
              <a:rect l="l" t="t" r="r" b="b"/>
              <a:pathLst>
                <a:path w="399" h="1051" extrusionOk="0">
                  <a:moveTo>
                    <a:pt x="399" y="1"/>
                  </a:moveTo>
                  <a:lnTo>
                    <a:pt x="0" y="228"/>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 name="Google Shape;222;p35"/>
            <p:cNvSpPr/>
            <p:nvPr/>
          </p:nvSpPr>
          <p:spPr>
            <a:xfrm>
              <a:off x="6754197" y="2341687"/>
              <a:ext cx="47947" cy="122235"/>
            </a:xfrm>
            <a:custGeom>
              <a:avLst/>
              <a:gdLst/>
              <a:ahLst/>
              <a:cxnLst/>
              <a:rect l="l" t="t" r="r" b="b"/>
              <a:pathLst>
                <a:path w="404" h="1030" extrusionOk="0">
                  <a:moveTo>
                    <a:pt x="404" y="1"/>
                  </a:moveTo>
                  <a:lnTo>
                    <a:pt x="0" y="213"/>
                  </a:lnTo>
                  <a:lnTo>
                    <a:pt x="0" y="1030"/>
                  </a:lnTo>
                  <a:lnTo>
                    <a:pt x="404" y="80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 name="Google Shape;223;p35"/>
            <p:cNvSpPr/>
            <p:nvPr/>
          </p:nvSpPr>
          <p:spPr>
            <a:xfrm>
              <a:off x="6886520" y="2264547"/>
              <a:ext cx="44980" cy="124609"/>
            </a:xfrm>
            <a:custGeom>
              <a:avLst/>
              <a:gdLst/>
              <a:ahLst/>
              <a:cxnLst/>
              <a:rect l="l" t="t" r="r" b="b"/>
              <a:pathLst>
                <a:path w="379" h="1050" extrusionOk="0">
                  <a:moveTo>
                    <a:pt x="378" y="0"/>
                  </a:moveTo>
                  <a:lnTo>
                    <a:pt x="0" y="232"/>
                  </a:lnTo>
                  <a:lnTo>
                    <a:pt x="0" y="1049"/>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4" name="Google Shape;224;p35"/>
            <p:cNvSpPr/>
            <p:nvPr/>
          </p:nvSpPr>
          <p:spPr>
            <a:xfrm>
              <a:off x="6819468" y="2424285"/>
              <a:ext cx="47353" cy="124727"/>
            </a:xfrm>
            <a:custGeom>
              <a:avLst/>
              <a:gdLst/>
              <a:ahLst/>
              <a:cxnLst/>
              <a:rect l="l" t="t" r="r" b="b"/>
              <a:pathLst>
                <a:path w="399" h="1051" extrusionOk="0">
                  <a:moveTo>
                    <a:pt x="399" y="1"/>
                  </a:moveTo>
                  <a:lnTo>
                    <a:pt x="0" y="233"/>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5" name="Google Shape;225;p35"/>
            <p:cNvSpPr/>
            <p:nvPr/>
          </p:nvSpPr>
          <p:spPr>
            <a:xfrm>
              <a:off x="6754197" y="2461430"/>
              <a:ext cx="47947" cy="125321"/>
            </a:xfrm>
            <a:custGeom>
              <a:avLst/>
              <a:gdLst/>
              <a:ahLst/>
              <a:cxnLst/>
              <a:rect l="l" t="t" r="r" b="b"/>
              <a:pathLst>
                <a:path w="404" h="1056" extrusionOk="0">
                  <a:moveTo>
                    <a:pt x="404" y="1"/>
                  </a:moveTo>
                  <a:lnTo>
                    <a:pt x="0" y="233"/>
                  </a:lnTo>
                  <a:lnTo>
                    <a:pt x="0" y="1055"/>
                  </a:lnTo>
                  <a:lnTo>
                    <a:pt x="404" y="82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6" name="Google Shape;226;p35"/>
            <p:cNvSpPr/>
            <p:nvPr/>
          </p:nvSpPr>
          <p:spPr>
            <a:xfrm>
              <a:off x="6886520" y="2386665"/>
              <a:ext cx="44980" cy="125202"/>
            </a:xfrm>
            <a:custGeom>
              <a:avLst/>
              <a:gdLst/>
              <a:ahLst/>
              <a:cxnLst/>
              <a:rect l="l" t="t" r="r" b="b"/>
              <a:pathLst>
                <a:path w="379" h="1055" extrusionOk="0">
                  <a:moveTo>
                    <a:pt x="378" y="0"/>
                  </a:moveTo>
                  <a:lnTo>
                    <a:pt x="0" y="232"/>
                  </a:lnTo>
                  <a:lnTo>
                    <a:pt x="0" y="1054"/>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 name="Google Shape;227;p35"/>
            <p:cNvSpPr/>
            <p:nvPr/>
          </p:nvSpPr>
          <p:spPr>
            <a:xfrm>
              <a:off x="6302753" y="1606015"/>
              <a:ext cx="414431" cy="1067482"/>
            </a:xfrm>
            <a:custGeom>
              <a:avLst/>
              <a:gdLst/>
              <a:ahLst/>
              <a:cxnLst/>
              <a:rect l="l" t="t" r="r" b="b"/>
              <a:pathLst>
                <a:path w="3492" h="8995" extrusionOk="0">
                  <a:moveTo>
                    <a:pt x="1" y="0"/>
                  </a:moveTo>
                  <a:lnTo>
                    <a:pt x="1" y="6977"/>
                  </a:lnTo>
                  <a:lnTo>
                    <a:pt x="3491" y="8994"/>
                  </a:lnTo>
                  <a:lnTo>
                    <a:pt x="3491" y="2018"/>
                  </a:lnTo>
                  <a:lnTo>
                    <a:pt x="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8" name="Google Shape;228;p35"/>
            <p:cNvSpPr/>
            <p:nvPr/>
          </p:nvSpPr>
          <p:spPr>
            <a:xfrm>
              <a:off x="6552447" y="1808358"/>
              <a:ext cx="47353" cy="124609"/>
            </a:xfrm>
            <a:custGeom>
              <a:avLst/>
              <a:gdLst/>
              <a:ahLst/>
              <a:cxnLst/>
              <a:rect l="l" t="t" r="r" b="b"/>
              <a:pathLst>
                <a:path w="399" h="1050" extrusionOk="0">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9" name="Google Shape;229;p35"/>
            <p:cNvSpPr/>
            <p:nvPr/>
          </p:nvSpPr>
          <p:spPr>
            <a:xfrm>
              <a:off x="6487769" y="1770619"/>
              <a:ext cx="44980" cy="124609"/>
            </a:xfrm>
            <a:custGeom>
              <a:avLst/>
              <a:gdLst/>
              <a:ahLst/>
              <a:cxnLst/>
              <a:rect l="l" t="t" r="r" b="b"/>
              <a:pathLst>
                <a:path w="379" h="1050" extrusionOk="0">
                  <a:moveTo>
                    <a:pt x="0" y="0"/>
                  </a:moveTo>
                  <a:lnTo>
                    <a:pt x="0" y="823"/>
                  </a:lnTo>
                  <a:lnTo>
                    <a:pt x="379" y="1050"/>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0" name="Google Shape;230;p35"/>
            <p:cNvSpPr/>
            <p:nvPr/>
          </p:nvSpPr>
          <p:spPr>
            <a:xfrm>
              <a:off x="6617126" y="1845385"/>
              <a:ext cx="47353" cy="124727"/>
            </a:xfrm>
            <a:custGeom>
              <a:avLst/>
              <a:gdLst/>
              <a:ahLst/>
              <a:cxnLst/>
              <a:rect l="l" t="t" r="r" b="b"/>
              <a:pathLst>
                <a:path w="399" h="1051" extrusionOk="0">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1" name="Google Shape;231;p35"/>
            <p:cNvSpPr/>
            <p:nvPr/>
          </p:nvSpPr>
          <p:spPr>
            <a:xfrm>
              <a:off x="6552447" y="1930475"/>
              <a:ext cx="47353" cy="124609"/>
            </a:xfrm>
            <a:custGeom>
              <a:avLst/>
              <a:gdLst/>
              <a:ahLst/>
              <a:cxnLst/>
              <a:rect l="l" t="t" r="r" b="b"/>
              <a:pathLst>
                <a:path w="399" h="1050" extrusionOk="0">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2" name="Google Shape;232;p35"/>
            <p:cNvSpPr/>
            <p:nvPr/>
          </p:nvSpPr>
          <p:spPr>
            <a:xfrm>
              <a:off x="6487769" y="1892736"/>
              <a:ext cx="44980" cy="125202"/>
            </a:xfrm>
            <a:custGeom>
              <a:avLst/>
              <a:gdLst/>
              <a:ahLst/>
              <a:cxnLst/>
              <a:rect l="l" t="t" r="r" b="b"/>
              <a:pathLst>
                <a:path w="379" h="1055" extrusionOk="0">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 name="Google Shape;233;p35"/>
            <p:cNvSpPr/>
            <p:nvPr/>
          </p:nvSpPr>
          <p:spPr>
            <a:xfrm>
              <a:off x="6617126" y="1967621"/>
              <a:ext cx="47353" cy="125202"/>
            </a:xfrm>
            <a:custGeom>
              <a:avLst/>
              <a:gdLst/>
              <a:ahLst/>
              <a:cxnLst/>
              <a:rect l="l" t="t" r="r" b="b"/>
              <a:pathLst>
                <a:path w="399" h="1055" extrusionOk="0">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 name="Google Shape;234;p35"/>
            <p:cNvSpPr/>
            <p:nvPr/>
          </p:nvSpPr>
          <p:spPr>
            <a:xfrm>
              <a:off x="6552447" y="2052592"/>
              <a:ext cx="47353" cy="122235"/>
            </a:xfrm>
            <a:custGeom>
              <a:avLst/>
              <a:gdLst/>
              <a:ahLst/>
              <a:cxnLst/>
              <a:rect l="l" t="t" r="r" b="b"/>
              <a:pathLst>
                <a:path w="399" h="1030" extrusionOk="0">
                  <a:moveTo>
                    <a:pt x="0" y="0"/>
                  </a:moveTo>
                  <a:lnTo>
                    <a:pt x="0" y="797"/>
                  </a:lnTo>
                  <a:lnTo>
                    <a:pt x="399" y="1029"/>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 name="Google Shape;235;p35"/>
            <p:cNvSpPr/>
            <p:nvPr/>
          </p:nvSpPr>
          <p:spPr>
            <a:xfrm>
              <a:off x="6487769" y="2012480"/>
              <a:ext cx="44980" cy="125202"/>
            </a:xfrm>
            <a:custGeom>
              <a:avLst/>
              <a:gdLst/>
              <a:ahLst/>
              <a:cxnLst/>
              <a:rect l="l" t="t" r="r" b="b"/>
              <a:pathLst>
                <a:path w="379" h="1055" extrusionOk="0">
                  <a:moveTo>
                    <a:pt x="0" y="0"/>
                  </a:moveTo>
                  <a:lnTo>
                    <a:pt x="0" y="823"/>
                  </a:lnTo>
                  <a:lnTo>
                    <a:pt x="379" y="1055"/>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6" name="Google Shape;236;p35"/>
            <p:cNvSpPr/>
            <p:nvPr/>
          </p:nvSpPr>
          <p:spPr>
            <a:xfrm>
              <a:off x="6617126" y="2089738"/>
              <a:ext cx="47353" cy="122829"/>
            </a:xfrm>
            <a:custGeom>
              <a:avLst/>
              <a:gdLst/>
              <a:ahLst/>
              <a:cxnLst/>
              <a:rect l="l" t="t" r="r" b="b"/>
              <a:pathLst>
                <a:path w="399" h="1035" extrusionOk="0">
                  <a:moveTo>
                    <a:pt x="0" y="0"/>
                  </a:moveTo>
                  <a:lnTo>
                    <a:pt x="0" y="822"/>
                  </a:lnTo>
                  <a:lnTo>
                    <a:pt x="399" y="1034"/>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7" name="Google Shape;237;p35"/>
            <p:cNvSpPr/>
            <p:nvPr/>
          </p:nvSpPr>
          <p:spPr>
            <a:xfrm>
              <a:off x="6552447" y="2172336"/>
              <a:ext cx="47353" cy="124609"/>
            </a:xfrm>
            <a:custGeom>
              <a:avLst/>
              <a:gdLst/>
              <a:ahLst/>
              <a:cxnLst/>
              <a:rect l="l" t="t" r="r" b="b"/>
              <a:pathLst>
                <a:path w="399" h="1050" extrusionOk="0">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 name="Google Shape;238;p35"/>
            <p:cNvSpPr/>
            <p:nvPr/>
          </p:nvSpPr>
          <p:spPr>
            <a:xfrm>
              <a:off x="6487769" y="2134597"/>
              <a:ext cx="44980" cy="125202"/>
            </a:xfrm>
            <a:custGeom>
              <a:avLst/>
              <a:gdLst/>
              <a:ahLst/>
              <a:cxnLst/>
              <a:rect l="l" t="t" r="r" b="b"/>
              <a:pathLst>
                <a:path w="379" h="1055" extrusionOk="0">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 name="Google Shape;239;p35"/>
            <p:cNvSpPr/>
            <p:nvPr/>
          </p:nvSpPr>
          <p:spPr>
            <a:xfrm>
              <a:off x="6617126" y="2209482"/>
              <a:ext cx="47353" cy="125202"/>
            </a:xfrm>
            <a:custGeom>
              <a:avLst/>
              <a:gdLst/>
              <a:ahLst/>
              <a:cxnLst/>
              <a:rect l="l" t="t" r="r" b="b"/>
              <a:pathLst>
                <a:path w="399" h="1055" extrusionOk="0">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0" name="Google Shape;240;p35"/>
            <p:cNvSpPr/>
            <p:nvPr/>
          </p:nvSpPr>
          <p:spPr>
            <a:xfrm>
              <a:off x="6552447" y="2294454"/>
              <a:ext cx="47353" cy="122235"/>
            </a:xfrm>
            <a:custGeom>
              <a:avLst/>
              <a:gdLst/>
              <a:ahLst/>
              <a:cxnLst/>
              <a:rect l="l" t="t" r="r" b="b"/>
              <a:pathLst>
                <a:path w="399" h="1030" extrusionOk="0">
                  <a:moveTo>
                    <a:pt x="0" y="0"/>
                  </a:moveTo>
                  <a:lnTo>
                    <a:pt x="0" y="823"/>
                  </a:lnTo>
                  <a:lnTo>
                    <a:pt x="399" y="102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1" name="Google Shape;241;p35"/>
            <p:cNvSpPr/>
            <p:nvPr/>
          </p:nvSpPr>
          <p:spPr>
            <a:xfrm>
              <a:off x="6487769" y="2257308"/>
              <a:ext cx="44980" cy="122235"/>
            </a:xfrm>
            <a:custGeom>
              <a:avLst/>
              <a:gdLst/>
              <a:ahLst/>
              <a:cxnLst/>
              <a:rect l="l" t="t" r="r" b="b"/>
              <a:pathLst>
                <a:path w="379" h="1030" extrusionOk="0">
                  <a:moveTo>
                    <a:pt x="0" y="1"/>
                  </a:moveTo>
                  <a:lnTo>
                    <a:pt x="0" y="798"/>
                  </a:lnTo>
                  <a:lnTo>
                    <a:pt x="379" y="1030"/>
                  </a:lnTo>
                  <a:lnTo>
                    <a:pt x="379" y="207"/>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2" name="Google Shape;242;p35"/>
            <p:cNvSpPr/>
            <p:nvPr/>
          </p:nvSpPr>
          <p:spPr>
            <a:xfrm>
              <a:off x="6617126" y="2332193"/>
              <a:ext cx="47353" cy="122235"/>
            </a:xfrm>
            <a:custGeom>
              <a:avLst/>
              <a:gdLst/>
              <a:ahLst/>
              <a:cxnLst/>
              <a:rect l="l" t="t" r="r" b="b"/>
              <a:pathLst>
                <a:path w="399" h="1030" extrusionOk="0">
                  <a:moveTo>
                    <a:pt x="0" y="0"/>
                  </a:moveTo>
                  <a:lnTo>
                    <a:pt x="0" y="817"/>
                  </a:lnTo>
                  <a:lnTo>
                    <a:pt x="399" y="102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3" name="Google Shape;243;p35"/>
            <p:cNvSpPr/>
            <p:nvPr/>
          </p:nvSpPr>
          <p:spPr>
            <a:xfrm>
              <a:off x="6552447" y="2414198"/>
              <a:ext cx="47353" cy="124609"/>
            </a:xfrm>
            <a:custGeom>
              <a:avLst/>
              <a:gdLst/>
              <a:ahLst/>
              <a:cxnLst/>
              <a:rect l="l" t="t" r="r" b="b"/>
              <a:pathLst>
                <a:path w="399" h="1050" extrusionOk="0">
                  <a:moveTo>
                    <a:pt x="0" y="0"/>
                  </a:moveTo>
                  <a:lnTo>
                    <a:pt x="0" y="822"/>
                  </a:lnTo>
                  <a:lnTo>
                    <a:pt x="399" y="104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 name="Google Shape;244;p35"/>
            <p:cNvSpPr/>
            <p:nvPr/>
          </p:nvSpPr>
          <p:spPr>
            <a:xfrm>
              <a:off x="6487769" y="2377052"/>
              <a:ext cx="44980" cy="124609"/>
            </a:xfrm>
            <a:custGeom>
              <a:avLst/>
              <a:gdLst/>
              <a:ahLst/>
              <a:cxnLst/>
              <a:rect l="l" t="t" r="r" b="b"/>
              <a:pathLst>
                <a:path w="379" h="1050" extrusionOk="0">
                  <a:moveTo>
                    <a:pt x="0" y="0"/>
                  </a:moveTo>
                  <a:lnTo>
                    <a:pt x="0" y="818"/>
                  </a:lnTo>
                  <a:lnTo>
                    <a:pt x="379" y="1050"/>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5" name="Google Shape;245;p35"/>
            <p:cNvSpPr/>
            <p:nvPr/>
          </p:nvSpPr>
          <p:spPr>
            <a:xfrm>
              <a:off x="6617126" y="2451936"/>
              <a:ext cx="47353" cy="124609"/>
            </a:xfrm>
            <a:custGeom>
              <a:avLst/>
              <a:gdLst/>
              <a:ahLst/>
              <a:cxnLst/>
              <a:rect l="l" t="t" r="r" b="b"/>
              <a:pathLst>
                <a:path w="399" h="1050" extrusionOk="0">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6" name="Google Shape;246;p35"/>
            <p:cNvSpPr/>
            <p:nvPr/>
          </p:nvSpPr>
          <p:spPr>
            <a:xfrm>
              <a:off x="6420123" y="1733473"/>
              <a:ext cx="47353" cy="124609"/>
            </a:xfrm>
            <a:custGeom>
              <a:avLst/>
              <a:gdLst/>
              <a:ahLst/>
              <a:cxnLst/>
              <a:rect l="l" t="t" r="r" b="b"/>
              <a:pathLst>
                <a:path w="399" h="1050" extrusionOk="0">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7" name="Google Shape;247;p35"/>
            <p:cNvSpPr/>
            <p:nvPr/>
          </p:nvSpPr>
          <p:spPr>
            <a:xfrm>
              <a:off x="6355445" y="1695734"/>
              <a:ext cx="47472" cy="124727"/>
            </a:xfrm>
            <a:custGeom>
              <a:avLst/>
              <a:gdLst/>
              <a:ahLst/>
              <a:cxnLst/>
              <a:rect l="l" t="t" r="r" b="b"/>
              <a:pathLst>
                <a:path w="400" h="1051" extrusionOk="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8" name="Google Shape;248;p35"/>
            <p:cNvSpPr/>
            <p:nvPr/>
          </p:nvSpPr>
          <p:spPr>
            <a:xfrm>
              <a:off x="6420123" y="1855591"/>
              <a:ext cx="47353" cy="122235"/>
            </a:xfrm>
            <a:custGeom>
              <a:avLst/>
              <a:gdLst/>
              <a:ahLst/>
              <a:cxnLst/>
              <a:rect l="l" t="t" r="r" b="b"/>
              <a:pathLst>
                <a:path w="399" h="1030" extrusionOk="0">
                  <a:moveTo>
                    <a:pt x="0" y="1"/>
                  </a:moveTo>
                  <a:lnTo>
                    <a:pt x="0" y="818"/>
                  </a:lnTo>
                  <a:lnTo>
                    <a:pt x="399" y="103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9" name="Google Shape;249;p35"/>
            <p:cNvSpPr/>
            <p:nvPr/>
          </p:nvSpPr>
          <p:spPr>
            <a:xfrm>
              <a:off x="6355445" y="1817852"/>
              <a:ext cx="47472" cy="122235"/>
            </a:xfrm>
            <a:custGeom>
              <a:avLst/>
              <a:gdLst/>
              <a:ahLst/>
              <a:cxnLst/>
              <a:rect l="l" t="t" r="r" b="b"/>
              <a:pathLst>
                <a:path w="400" h="1030" extrusionOk="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0" name="Google Shape;250;p35"/>
            <p:cNvSpPr/>
            <p:nvPr/>
          </p:nvSpPr>
          <p:spPr>
            <a:xfrm>
              <a:off x="6420123" y="1975334"/>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1" name="Google Shape;251;p35"/>
            <p:cNvSpPr/>
            <p:nvPr/>
          </p:nvSpPr>
          <p:spPr>
            <a:xfrm>
              <a:off x="6355445" y="1937596"/>
              <a:ext cx="47472" cy="125321"/>
            </a:xfrm>
            <a:custGeom>
              <a:avLst/>
              <a:gdLst/>
              <a:ahLst/>
              <a:cxnLst/>
              <a:rect l="l" t="t" r="r" b="b"/>
              <a:pathLst>
                <a:path w="400" h="1056" extrusionOk="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2" name="Google Shape;252;p35"/>
            <p:cNvSpPr/>
            <p:nvPr/>
          </p:nvSpPr>
          <p:spPr>
            <a:xfrm>
              <a:off x="6420123" y="2097452"/>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3" name="Google Shape;253;p35"/>
            <p:cNvSpPr/>
            <p:nvPr/>
          </p:nvSpPr>
          <p:spPr>
            <a:xfrm>
              <a:off x="6355445" y="2059713"/>
              <a:ext cx="47472" cy="122947"/>
            </a:xfrm>
            <a:custGeom>
              <a:avLst/>
              <a:gdLst/>
              <a:ahLst/>
              <a:cxnLst/>
              <a:rect l="l" t="t" r="r" b="b"/>
              <a:pathLst>
                <a:path w="400" h="1036" extrusionOk="0">
                  <a:moveTo>
                    <a:pt x="1" y="1"/>
                  </a:moveTo>
                  <a:lnTo>
                    <a:pt x="1" y="823"/>
                  </a:lnTo>
                  <a:lnTo>
                    <a:pt x="399" y="103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4" name="Google Shape;254;p35"/>
            <p:cNvSpPr/>
            <p:nvPr/>
          </p:nvSpPr>
          <p:spPr>
            <a:xfrm>
              <a:off x="6420123" y="2217196"/>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5" name="Google Shape;255;p35"/>
            <p:cNvSpPr/>
            <p:nvPr/>
          </p:nvSpPr>
          <p:spPr>
            <a:xfrm>
              <a:off x="6355445" y="2179457"/>
              <a:ext cx="47472" cy="125321"/>
            </a:xfrm>
            <a:custGeom>
              <a:avLst/>
              <a:gdLst/>
              <a:ahLst/>
              <a:cxnLst/>
              <a:rect l="l" t="t" r="r" b="b"/>
              <a:pathLst>
                <a:path w="400" h="1056" extrusionOk="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6" name="Google Shape;256;p35"/>
            <p:cNvSpPr/>
            <p:nvPr/>
          </p:nvSpPr>
          <p:spPr>
            <a:xfrm>
              <a:off x="6420123" y="2339313"/>
              <a:ext cx="47353" cy="124609"/>
            </a:xfrm>
            <a:custGeom>
              <a:avLst/>
              <a:gdLst/>
              <a:ahLst/>
              <a:cxnLst/>
              <a:rect l="l" t="t" r="r" b="b"/>
              <a:pathLst>
                <a:path w="399" h="1050" extrusionOk="0">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7" name="Google Shape;257;p35"/>
            <p:cNvSpPr/>
            <p:nvPr/>
          </p:nvSpPr>
          <p:spPr>
            <a:xfrm>
              <a:off x="6355445" y="2302168"/>
              <a:ext cx="47472" cy="124727"/>
            </a:xfrm>
            <a:custGeom>
              <a:avLst/>
              <a:gdLst/>
              <a:ahLst/>
              <a:cxnLst/>
              <a:rect l="l" t="t" r="r" b="b"/>
              <a:pathLst>
                <a:path w="400" h="1051" extrusionOk="0">
                  <a:moveTo>
                    <a:pt x="1" y="1"/>
                  </a:moveTo>
                  <a:lnTo>
                    <a:pt x="1" y="818"/>
                  </a:lnTo>
                  <a:lnTo>
                    <a:pt x="399" y="1050"/>
                  </a:lnTo>
                  <a:lnTo>
                    <a:pt x="399" y="228"/>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8" name="Google Shape;258;p35"/>
            <p:cNvSpPr/>
            <p:nvPr/>
          </p:nvSpPr>
          <p:spPr>
            <a:xfrm>
              <a:off x="6302753" y="1461112"/>
              <a:ext cx="666507" cy="384388"/>
            </a:xfrm>
            <a:custGeom>
              <a:avLst/>
              <a:gdLst/>
              <a:ahLst/>
              <a:cxnLst/>
              <a:rect l="l" t="t" r="r" b="b"/>
              <a:pathLst>
                <a:path w="5616" h="3239" extrusionOk="0">
                  <a:moveTo>
                    <a:pt x="2124" y="0"/>
                  </a:moveTo>
                  <a:lnTo>
                    <a:pt x="1" y="1221"/>
                  </a:lnTo>
                  <a:lnTo>
                    <a:pt x="3491" y="3239"/>
                  </a:lnTo>
                  <a:lnTo>
                    <a:pt x="5615" y="2018"/>
                  </a:lnTo>
                  <a:lnTo>
                    <a:pt x="2124"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9" name="Google Shape;259;p35"/>
            <p:cNvSpPr/>
            <p:nvPr/>
          </p:nvSpPr>
          <p:spPr>
            <a:xfrm>
              <a:off x="6387844" y="1580856"/>
              <a:ext cx="129955" cy="74884"/>
            </a:xfrm>
            <a:custGeom>
              <a:avLst/>
              <a:gdLst/>
              <a:ahLst/>
              <a:cxnLst/>
              <a:rect l="l" t="t" r="r" b="b"/>
              <a:pathLst>
                <a:path w="1095" h="631" extrusionOk="0">
                  <a:moveTo>
                    <a:pt x="378" y="0"/>
                  </a:moveTo>
                  <a:lnTo>
                    <a:pt x="0" y="232"/>
                  </a:lnTo>
                  <a:lnTo>
                    <a:pt x="716" y="631"/>
                  </a:lnTo>
                  <a:lnTo>
                    <a:pt x="1095" y="424"/>
                  </a:lnTo>
                  <a:lnTo>
                    <a:pt x="378" y="0"/>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0" name="Google Shape;260;p35"/>
            <p:cNvSpPr/>
            <p:nvPr/>
          </p:nvSpPr>
          <p:spPr>
            <a:xfrm>
              <a:off x="6709218" y="1646128"/>
              <a:ext cx="162354" cy="92329"/>
            </a:xfrm>
            <a:custGeom>
              <a:avLst/>
              <a:gdLst/>
              <a:ahLst/>
              <a:cxnLst/>
              <a:rect l="l" t="t" r="r" b="b"/>
              <a:pathLst>
                <a:path w="1368" h="778" extrusionOk="0">
                  <a:moveTo>
                    <a:pt x="677" y="0"/>
                  </a:moveTo>
                  <a:lnTo>
                    <a:pt x="1" y="378"/>
                  </a:lnTo>
                  <a:lnTo>
                    <a:pt x="697" y="777"/>
                  </a:lnTo>
                  <a:lnTo>
                    <a:pt x="1368" y="399"/>
                  </a:lnTo>
                  <a:lnTo>
                    <a:pt x="677" y="0"/>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1" name="Google Shape;261;p35"/>
            <p:cNvSpPr/>
            <p:nvPr/>
          </p:nvSpPr>
          <p:spPr>
            <a:xfrm>
              <a:off x="6298006" y="709120"/>
              <a:ext cx="668880" cy="1135245"/>
            </a:xfrm>
            <a:custGeom>
              <a:avLst/>
              <a:gdLst/>
              <a:ahLst/>
              <a:cxnLst/>
              <a:rect l="l" t="t" r="r" b="b"/>
              <a:pathLst>
                <a:path w="5636" h="9566" extrusionOk="0">
                  <a:moveTo>
                    <a:pt x="2124" y="1"/>
                  </a:moveTo>
                  <a:lnTo>
                    <a:pt x="0" y="1222"/>
                  </a:lnTo>
                  <a:lnTo>
                    <a:pt x="0" y="7547"/>
                  </a:lnTo>
                  <a:lnTo>
                    <a:pt x="3511" y="9565"/>
                  </a:lnTo>
                  <a:lnTo>
                    <a:pt x="5635" y="8324"/>
                  </a:lnTo>
                  <a:lnTo>
                    <a:pt x="5635" y="2019"/>
                  </a:lnTo>
                  <a:lnTo>
                    <a:pt x="2124"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62" name="Google Shape;262;p35"/>
          <p:cNvGrpSpPr/>
          <p:nvPr/>
        </p:nvGrpSpPr>
        <p:grpSpPr>
          <a:xfrm>
            <a:off x="6221345" y="2313221"/>
            <a:ext cx="890323" cy="1309462"/>
            <a:chOff x="6221345" y="2313221"/>
            <a:chExt cx="890323" cy="1309462"/>
          </a:xfrm>
        </p:grpSpPr>
        <p:sp>
          <p:nvSpPr>
            <p:cNvPr id="263" name="Google Shape;263;p35"/>
            <p:cNvSpPr/>
            <p:nvPr/>
          </p:nvSpPr>
          <p:spPr>
            <a:xfrm>
              <a:off x="6221345" y="2313221"/>
              <a:ext cx="446712" cy="309030"/>
            </a:xfrm>
            <a:custGeom>
              <a:avLst/>
              <a:gdLst/>
              <a:ahLst/>
              <a:cxnLst/>
              <a:rect l="l" t="t" r="r" b="b"/>
              <a:pathLst>
                <a:path w="3764" h="2604" extrusionOk="0">
                  <a:moveTo>
                    <a:pt x="3763" y="1"/>
                  </a:moveTo>
                  <a:lnTo>
                    <a:pt x="0" y="2165"/>
                  </a:lnTo>
                  <a:lnTo>
                    <a:pt x="0" y="2604"/>
                  </a:lnTo>
                  <a:lnTo>
                    <a:pt x="3763" y="440"/>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4" name="Google Shape;264;p35"/>
            <p:cNvSpPr/>
            <p:nvPr/>
          </p:nvSpPr>
          <p:spPr>
            <a:xfrm>
              <a:off x="6221345" y="2430591"/>
              <a:ext cx="446712" cy="309030"/>
            </a:xfrm>
            <a:custGeom>
              <a:avLst/>
              <a:gdLst/>
              <a:ahLst/>
              <a:cxnLst/>
              <a:rect l="l" t="t" r="r" b="b"/>
              <a:pathLst>
                <a:path w="3764" h="2604" extrusionOk="0">
                  <a:moveTo>
                    <a:pt x="3763" y="1"/>
                  </a:moveTo>
                  <a:lnTo>
                    <a:pt x="0" y="2165"/>
                  </a:lnTo>
                  <a:lnTo>
                    <a:pt x="0" y="2604"/>
                  </a:lnTo>
                  <a:lnTo>
                    <a:pt x="3763" y="439"/>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5" name="Google Shape;265;p35"/>
            <p:cNvSpPr/>
            <p:nvPr/>
          </p:nvSpPr>
          <p:spPr>
            <a:xfrm>
              <a:off x="6221345" y="2547368"/>
              <a:ext cx="446712" cy="309623"/>
            </a:xfrm>
            <a:custGeom>
              <a:avLst/>
              <a:gdLst/>
              <a:ahLst/>
              <a:cxnLst/>
              <a:rect l="l" t="t" r="r" b="b"/>
              <a:pathLst>
                <a:path w="3764" h="2609" extrusionOk="0">
                  <a:moveTo>
                    <a:pt x="3763" y="0"/>
                  </a:moveTo>
                  <a:lnTo>
                    <a:pt x="0" y="2169"/>
                  </a:lnTo>
                  <a:lnTo>
                    <a:pt x="0" y="2608"/>
                  </a:lnTo>
                  <a:lnTo>
                    <a:pt x="3763" y="444"/>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6" name="Google Shape;266;p35"/>
            <p:cNvSpPr/>
            <p:nvPr/>
          </p:nvSpPr>
          <p:spPr>
            <a:xfrm>
              <a:off x="6221345" y="2664620"/>
              <a:ext cx="446712" cy="309623"/>
            </a:xfrm>
            <a:custGeom>
              <a:avLst/>
              <a:gdLst/>
              <a:ahLst/>
              <a:cxnLst/>
              <a:rect l="l" t="t" r="r" b="b"/>
              <a:pathLst>
                <a:path w="3764" h="2609" extrusionOk="0">
                  <a:moveTo>
                    <a:pt x="3763" y="1"/>
                  </a:moveTo>
                  <a:lnTo>
                    <a:pt x="0" y="2165"/>
                  </a:lnTo>
                  <a:lnTo>
                    <a:pt x="0" y="2609"/>
                  </a:lnTo>
                  <a:lnTo>
                    <a:pt x="3763" y="445"/>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7" name="Google Shape;267;p35"/>
            <p:cNvSpPr/>
            <p:nvPr/>
          </p:nvSpPr>
          <p:spPr>
            <a:xfrm>
              <a:off x="6221345" y="2781990"/>
              <a:ext cx="446712" cy="309623"/>
            </a:xfrm>
            <a:custGeom>
              <a:avLst/>
              <a:gdLst/>
              <a:ahLst/>
              <a:cxnLst/>
              <a:rect l="l" t="t" r="r" b="b"/>
              <a:pathLst>
                <a:path w="3764" h="2609" extrusionOk="0">
                  <a:moveTo>
                    <a:pt x="3763" y="1"/>
                  </a:moveTo>
                  <a:lnTo>
                    <a:pt x="0" y="2165"/>
                  </a:lnTo>
                  <a:lnTo>
                    <a:pt x="0" y="2609"/>
                  </a:lnTo>
                  <a:lnTo>
                    <a:pt x="3763" y="419"/>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8" name="Google Shape;268;p35"/>
            <p:cNvSpPr/>
            <p:nvPr/>
          </p:nvSpPr>
          <p:spPr>
            <a:xfrm>
              <a:off x="6221345" y="2899360"/>
              <a:ext cx="446712" cy="306656"/>
            </a:xfrm>
            <a:custGeom>
              <a:avLst/>
              <a:gdLst/>
              <a:ahLst/>
              <a:cxnLst/>
              <a:rect l="l" t="t" r="r" b="b"/>
              <a:pathLst>
                <a:path w="3764" h="2584" extrusionOk="0">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9" name="Google Shape;269;p35"/>
            <p:cNvSpPr/>
            <p:nvPr/>
          </p:nvSpPr>
          <p:spPr>
            <a:xfrm>
              <a:off x="6221345" y="3016731"/>
              <a:ext cx="446712" cy="306538"/>
            </a:xfrm>
            <a:custGeom>
              <a:avLst/>
              <a:gdLst/>
              <a:ahLst/>
              <a:cxnLst/>
              <a:rect l="l" t="t" r="r" b="b"/>
              <a:pathLst>
                <a:path w="3764" h="2583" extrusionOk="0">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0" name="Google Shape;270;p35"/>
            <p:cNvSpPr/>
            <p:nvPr/>
          </p:nvSpPr>
          <p:spPr>
            <a:xfrm>
              <a:off x="6251251" y="2555082"/>
              <a:ext cx="416804" cy="1067600"/>
            </a:xfrm>
            <a:custGeom>
              <a:avLst/>
              <a:gdLst/>
              <a:ahLst/>
              <a:cxnLst/>
              <a:rect l="l" t="t" r="r" b="b"/>
              <a:pathLst>
                <a:path w="3512" h="8996" extrusionOk="0">
                  <a:moveTo>
                    <a:pt x="0" y="1"/>
                  </a:moveTo>
                  <a:lnTo>
                    <a:pt x="0" y="6977"/>
                  </a:lnTo>
                  <a:lnTo>
                    <a:pt x="3511" y="8995"/>
                  </a:lnTo>
                  <a:lnTo>
                    <a:pt x="3511" y="2019"/>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1" name="Google Shape;271;p35"/>
            <p:cNvSpPr/>
            <p:nvPr/>
          </p:nvSpPr>
          <p:spPr>
            <a:xfrm>
              <a:off x="6221345" y="2570035"/>
              <a:ext cx="446712" cy="309623"/>
            </a:xfrm>
            <a:custGeom>
              <a:avLst/>
              <a:gdLst/>
              <a:ahLst/>
              <a:cxnLst/>
              <a:rect l="l" t="t" r="r" b="b"/>
              <a:pathLst>
                <a:path w="3764" h="2609" extrusionOk="0">
                  <a:moveTo>
                    <a:pt x="0" y="1"/>
                  </a:moveTo>
                  <a:lnTo>
                    <a:pt x="0" y="440"/>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2" name="Google Shape;272;p35"/>
            <p:cNvSpPr/>
            <p:nvPr/>
          </p:nvSpPr>
          <p:spPr>
            <a:xfrm>
              <a:off x="6221345" y="2687405"/>
              <a:ext cx="446712" cy="309030"/>
            </a:xfrm>
            <a:custGeom>
              <a:avLst/>
              <a:gdLst/>
              <a:ahLst/>
              <a:cxnLst/>
              <a:rect l="l" t="t" r="r" b="b"/>
              <a:pathLst>
                <a:path w="3764" h="2604" extrusionOk="0">
                  <a:moveTo>
                    <a:pt x="0" y="1"/>
                  </a:moveTo>
                  <a:lnTo>
                    <a:pt x="0" y="440"/>
                  </a:lnTo>
                  <a:lnTo>
                    <a:pt x="3763" y="2604"/>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3" name="Google Shape;273;p35"/>
            <p:cNvSpPr/>
            <p:nvPr/>
          </p:nvSpPr>
          <p:spPr>
            <a:xfrm>
              <a:off x="6221345" y="2804776"/>
              <a:ext cx="446712" cy="309030"/>
            </a:xfrm>
            <a:custGeom>
              <a:avLst/>
              <a:gdLst/>
              <a:ahLst/>
              <a:cxnLst/>
              <a:rect l="l" t="t" r="r" b="b"/>
              <a:pathLst>
                <a:path w="3764" h="2604" extrusionOk="0">
                  <a:moveTo>
                    <a:pt x="0" y="0"/>
                  </a:moveTo>
                  <a:lnTo>
                    <a:pt x="0" y="439"/>
                  </a:lnTo>
                  <a:lnTo>
                    <a:pt x="3763" y="2603"/>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4" name="Google Shape;274;p35"/>
            <p:cNvSpPr/>
            <p:nvPr/>
          </p:nvSpPr>
          <p:spPr>
            <a:xfrm>
              <a:off x="6221345" y="2921553"/>
              <a:ext cx="446712" cy="309623"/>
            </a:xfrm>
            <a:custGeom>
              <a:avLst/>
              <a:gdLst/>
              <a:ahLst/>
              <a:cxnLst/>
              <a:rect l="l" t="t" r="r" b="b"/>
              <a:pathLst>
                <a:path w="3764" h="2609" extrusionOk="0">
                  <a:moveTo>
                    <a:pt x="0" y="0"/>
                  </a:moveTo>
                  <a:lnTo>
                    <a:pt x="0" y="444"/>
                  </a:lnTo>
                  <a:lnTo>
                    <a:pt x="3763" y="2608"/>
                  </a:lnTo>
                  <a:lnTo>
                    <a:pt x="3763" y="2169"/>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5" name="Google Shape;275;p35"/>
            <p:cNvSpPr/>
            <p:nvPr/>
          </p:nvSpPr>
          <p:spPr>
            <a:xfrm>
              <a:off x="6221345" y="3038804"/>
              <a:ext cx="446712" cy="309623"/>
            </a:xfrm>
            <a:custGeom>
              <a:avLst/>
              <a:gdLst/>
              <a:ahLst/>
              <a:cxnLst/>
              <a:rect l="l" t="t" r="r" b="b"/>
              <a:pathLst>
                <a:path w="3764" h="2609" extrusionOk="0">
                  <a:moveTo>
                    <a:pt x="0" y="1"/>
                  </a:moveTo>
                  <a:lnTo>
                    <a:pt x="0" y="445"/>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6" name="Google Shape;276;p35"/>
            <p:cNvSpPr/>
            <p:nvPr/>
          </p:nvSpPr>
          <p:spPr>
            <a:xfrm>
              <a:off x="6221345" y="3156175"/>
              <a:ext cx="446712" cy="309623"/>
            </a:xfrm>
            <a:custGeom>
              <a:avLst/>
              <a:gdLst/>
              <a:ahLst/>
              <a:cxnLst/>
              <a:rect l="l" t="t" r="r" b="b"/>
              <a:pathLst>
                <a:path w="3764" h="2609" extrusionOk="0">
                  <a:moveTo>
                    <a:pt x="0" y="0"/>
                  </a:moveTo>
                  <a:lnTo>
                    <a:pt x="0" y="444"/>
                  </a:lnTo>
                  <a:lnTo>
                    <a:pt x="3763" y="2608"/>
                  </a:lnTo>
                  <a:lnTo>
                    <a:pt x="3763" y="2165"/>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7" name="Google Shape;277;p35"/>
            <p:cNvSpPr/>
            <p:nvPr/>
          </p:nvSpPr>
          <p:spPr>
            <a:xfrm>
              <a:off x="6221345" y="3273545"/>
              <a:ext cx="446712" cy="309623"/>
            </a:xfrm>
            <a:custGeom>
              <a:avLst/>
              <a:gdLst/>
              <a:ahLst/>
              <a:cxnLst/>
              <a:rect l="l" t="t" r="r" b="b"/>
              <a:pathLst>
                <a:path w="3764" h="2609" extrusionOk="0">
                  <a:moveTo>
                    <a:pt x="0" y="0"/>
                  </a:moveTo>
                  <a:lnTo>
                    <a:pt x="0" y="439"/>
                  </a:lnTo>
                  <a:lnTo>
                    <a:pt x="3763" y="2608"/>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8" name="Google Shape;278;p35"/>
            <p:cNvSpPr/>
            <p:nvPr/>
          </p:nvSpPr>
          <p:spPr>
            <a:xfrm>
              <a:off x="6667923" y="2313221"/>
              <a:ext cx="443745" cy="309030"/>
            </a:xfrm>
            <a:custGeom>
              <a:avLst/>
              <a:gdLst/>
              <a:ahLst/>
              <a:cxnLst/>
              <a:rect l="l" t="t" r="r" b="b"/>
              <a:pathLst>
                <a:path w="3739" h="2604" extrusionOk="0">
                  <a:moveTo>
                    <a:pt x="0" y="1"/>
                  </a:moveTo>
                  <a:lnTo>
                    <a:pt x="0" y="440"/>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9" name="Google Shape;279;p35"/>
            <p:cNvSpPr/>
            <p:nvPr/>
          </p:nvSpPr>
          <p:spPr>
            <a:xfrm>
              <a:off x="6667923" y="2430591"/>
              <a:ext cx="443745" cy="309030"/>
            </a:xfrm>
            <a:custGeom>
              <a:avLst/>
              <a:gdLst/>
              <a:ahLst/>
              <a:cxnLst/>
              <a:rect l="l" t="t" r="r" b="b"/>
              <a:pathLst>
                <a:path w="3739" h="2604" extrusionOk="0">
                  <a:moveTo>
                    <a:pt x="0" y="1"/>
                  </a:moveTo>
                  <a:lnTo>
                    <a:pt x="0" y="439"/>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0" name="Google Shape;280;p35"/>
            <p:cNvSpPr/>
            <p:nvPr/>
          </p:nvSpPr>
          <p:spPr>
            <a:xfrm>
              <a:off x="6667923" y="2547368"/>
              <a:ext cx="443745" cy="309623"/>
            </a:xfrm>
            <a:custGeom>
              <a:avLst/>
              <a:gdLst/>
              <a:ahLst/>
              <a:cxnLst/>
              <a:rect l="l" t="t" r="r" b="b"/>
              <a:pathLst>
                <a:path w="3739" h="2609" extrusionOk="0">
                  <a:moveTo>
                    <a:pt x="0" y="0"/>
                  </a:moveTo>
                  <a:lnTo>
                    <a:pt x="0" y="444"/>
                  </a:lnTo>
                  <a:lnTo>
                    <a:pt x="3738" y="2608"/>
                  </a:lnTo>
                  <a:lnTo>
                    <a:pt x="3738" y="2169"/>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1" name="Google Shape;281;p35"/>
            <p:cNvSpPr/>
            <p:nvPr/>
          </p:nvSpPr>
          <p:spPr>
            <a:xfrm>
              <a:off x="6667923" y="2664620"/>
              <a:ext cx="443745" cy="309623"/>
            </a:xfrm>
            <a:custGeom>
              <a:avLst/>
              <a:gdLst/>
              <a:ahLst/>
              <a:cxnLst/>
              <a:rect l="l" t="t" r="r" b="b"/>
              <a:pathLst>
                <a:path w="3739" h="2609" extrusionOk="0">
                  <a:moveTo>
                    <a:pt x="0" y="1"/>
                  </a:moveTo>
                  <a:lnTo>
                    <a:pt x="0" y="445"/>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2" name="Google Shape;282;p35"/>
            <p:cNvSpPr/>
            <p:nvPr/>
          </p:nvSpPr>
          <p:spPr>
            <a:xfrm>
              <a:off x="6667923" y="2781990"/>
              <a:ext cx="443745" cy="309623"/>
            </a:xfrm>
            <a:custGeom>
              <a:avLst/>
              <a:gdLst/>
              <a:ahLst/>
              <a:cxnLst/>
              <a:rect l="l" t="t" r="r" b="b"/>
              <a:pathLst>
                <a:path w="3739" h="2609" extrusionOk="0">
                  <a:moveTo>
                    <a:pt x="0" y="1"/>
                  </a:moveTo>
                  <a:lnTo>
                    <a:pt x="0" y="419"/>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3" name="Google Shape;283;p35"/>
            <p:cNvSpPr/>
            <p:nvPr/>
          </p:nvSpPr>
          <p:spPr>
            <a:xfrm>
              <a:off x="6667923" y="2899360"/>
              <a:ext cx="443745" cy="306656"/>
            </a:xfrm>
            <a:custGeom>
              <a:avLst/>
              <a:gdLst/>
              <a:ahLst/>
              <a:cxnLst/>
              <a:rect l="l" t="t" r="r" b="b"/>
              <a:pathLst>
                <a:path w="3739" h="2584" extrusionOk="0">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4" name="Google Shape;284;p35"/>
            <p:cNvSpPr/>
            <p:nvPr/>
          </p:nvSpPr>
          <p:spPr>
            <a:xfrm>
              <a:off x="6667923" y="3016731"/>
              <a:ext cx="443745" cy="306538"/>
            </a:xfrm>
            <a:custGeom>
              <a:avLst/>
              <a:gdLst/>
              <a:ahLst/>
              <a:cxnLst/>
              <a:rect l="l" t="t" r="r" b="b"/>
              <a:pathLst>
                <a:path w="3739" h="2583" extrusionOk="0">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5" name="Google Shape;285;p35"/>
            <p:cNvSpPr/>
            <p:nvPr/>
          </p:nvSpPr>
          <p:spPr>
            <a:xfrm>
              <a:off x="6667923" y="2555082"/>
              <a:ext cx="413837" cy="1067600"/>
            </a:xfrm>
            <a:custGeom>
              <a:avLst/>
              <a:gdLst/>
              <a:ahLst/>
              <a:cxnLst/>
              <a:rect l="l" t="t" r="r" b="b"/>
              <a:pathLst>
                <a:path w="3487" h="8996" extrusionOk="0">
                  <a:moveTo>
                    <a:pt x="3486" y="1"/>
                  </a:moveTo>
                  <a:lnTo>
                    <a:pt x="0" y="2019"/>
                  </a:lnTo>
                  <a:lnTo>
                    <a:pt x="0" y="8995"/>
                  </a:lnTo>
                  <a:lnTo>
                    <a:pt x="3486" y="6977"/>
                  </a:lnTo>
                  <a:lnTo>
                    <a:pt x="3486"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6" name="Google Shape;286;p35"/>
            <p:cNvSpPr/>
            <p:nvPr/>
          </p:nvSpPr>
          <p:spPr>
            <a:xfrm>
              <a:off x="6667923" y="2570035"/>
              <a:ext cx="443745" cy="309623"/>
            </a:xfrm>
            <a:custGeom>
              <a:avLst/>
              <a:gdLst/>
              <a:ahLst/>
              <a:cxnLst/>
              <a:rect l="l" t="t" r="r" b="b"/>
              <a:pathLst>
                <a:path w="3739" h="2609" extrusionOk="0">
                  <a:moveTo>
                    <a:pt x="3738" y="1"/>
                  </a:moveTo>
                  <a:lnTo>
                    <a:pt x="0" y="2165"/>
                  </a:lnTo>
                  <a:lnTo>
                    <a:pt x="0" y="2609"/>
                  </a:lnTo>
                  <a:lnTo>
                    <a:pt x="3738" y="440"/>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7" name="Google Shape;287;p35"/>
            <p:cNvSpPr/>
            <p:nvPr/>
          </p:nvSpPr>
          <p:spPr>
            <a:xfrm>
              <a:off x="6667923" y="2687405"/>
              <a:ext cx="443745" cy="309030"/>
            </a:xfrm>
            <a:custGeom>
              <a:avLst/>
              <a:gdLst/>
              <a:ahLst/>
              <a:cxnLst/>
              <a:rect l="l" t="t" r="r" b="b"/>
              <a:pathLst>
                <a:path w="3739" h="2604" extrusionOk="0">
                  <a:moveTo>
                    <a:pt x="3738" y="1"/>
                  </a:moveTo>
                  <a:lnTo>
                    <a:pt x="0" y="2165"/>
                  </a:lnTo>
                  <a:lnTo>
                    <a:pt x="0" y="2604"/>
                  </a:lnTo>
                  <a:lnTo>
                    <a:pt x="3738" y="440"/>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8" name="Google Shape;288;p35"/>
            <p:cNvSpPr/>
            <p:nvPr/>
          </p:nvSpPr>
          <p:spPr>
            <a:xfrm>
              <a:off x="6667923" y="2804776"/>
              <a:ext cx="443745" cy="309030"/>
            </a:xfrm>
            <a:custGeom>
              <a:avLst/>
              <a:gdLst/>
              <a:ahLst/>
              <a:cxnLst/>
              <a:rect l="l" t="t" r="r" b="b"/>
              <a:pathLst>
                <a:path w="3739" h="2604" extrusionOk="0">
                  <a:moveTo>
                    <a:pt x="3738" y="0"/>
                  </a:moveTo>
                  <a:lnTo>
                    <a:pt x="0" y="2164"/>
                  </a:lnTo>
                  <a:lnTo>
                    <a:pt x="0" y="2603"/>
                  </a:lnTo>
                  <a:lnTo>
                    <a:pt x="3738" y="439"/>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9" name="Google Shape;289;p35"/>
            <p:cNvSpPr/>
            <p:nvPr/>
          </p:nvSpPr>
          <p:spPr>
            <a:xfrm>
              <a:off x="6667923" y="2921553"/>
              <a:ext cx="443745" cy="309623"/>
            </a:xfrm>
            <a:custGeom>
              <a:avLst/>
              <a:gdLst/>
              <a:ahLst/>
              <a:cxnLst/>
              <a:rect l="l" t="t" r="r" b="b"/>
              <a:pathLst>
                <a:path w="3739" h="2609" extrusionOk="0">
                  <a:moveTo>
                    <a:pt x="3738" y="0"/>
                  </a:moveTo>
                  <a:lnTo>
                    <a:pt x="0" y="2169"/>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0" name="Google Shape;290;p35"/>
            <p:cNvSpPr/>
            <p:nvPr/>
          </p:nvSpPr>
          <p:spPr>
            <a:xfrm>
              <a:off x="6667923" y="3038804"/>
              <a:ext cx="443745" cy="309623"/>
            </a:xfrm>
            <a:custGeom>
              <a:avLst/>
              <a:gdLst/>
              <a:ahLst/>
              <a:cxnLst/>
              <a:rect l="l" t="t" r="r" b="b"/>
              <a:pathLst>
                <a:path w="3739" h="2609" extrusionOk="0">
                  <a:moveTo>
                    <a:pt x="3738" y="1"/>
                  </a:moveTo>
                  <a:lnTo>
                    <a:pt x="0" y="2165"/>
                  </a:lnTo>
                  <a:lnTo>
                    <a:pt x="0" y="2609"/>
                  </a:lnTo>
                  <a:lnTo>
                    <a:pt x="3738" y="445"/>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1" name="Google Shape;291;p35"/>
            <p:cNvSpPr/>
            <p:nvPr/>
          </p:nvSpPr>
          <p:spPr>
            <a:xfrm>
              <a:off x="6667923" y="3156175"/>
              <a:ext cx="443745" cy="309623"/>
            </a:xfrm>
            <a:custGeom>
              <a:avLst/>
              <a:gdLst/>
              <a:ahLst/>
              <a:cxnLst/>
              <a:rect l="l" t="t" r="r" b="b"/>
              <a:pathLst>
                <a:path w="3739" h="2609" extrusionOk="0">
                  <a:moveTo>
                    <a:pt x="3738" y="0"/>
                  </a:moveTo>
                  <a:lnTo>
                    <a:pt x="0" y="2165"/>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2" name="Google Shape;292;p35"/>
            <p:cNvSpPr/>
            <p:nvPr/>
          </p:nvSpPr>
          <p:spPr>
            <a:xfrm>
              <a:off x="6667923" y="3273545"/>
              <a:ext cx="443745" cy="309623"/>
            </a:xfrm>
            <a:custGeom>
              <a:avLst/>
              <a:gdLst/>
              <a:ahLst/>
              <a:cxnLst/>
              <a:rect l="l" t="t" r="r" b="b"/>
              <a:pathLst>
                <a:path w="3739" h="2609" extrusionOk="0">
                  <a:moveTo>
                    <a:pt x="3738" y="0"/>
                  </a:moveTo>
                  <a:lnTo>
                    <a:pt x="0" y="2164"/>
                  </a:lnTo>
                  <a:lnTo>
                    <a:pt x="0" y="2608"/>
                  </a:lnTo>
                  <a:lnTo>
                    <a:pt x="3738" y="439"/>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3" name="Google Shape;293;p35"/>
            <p:cNvSpPr/>
            <p:nvPr/>
          </p:nvSpPr>
          <p:spPr>
            <a:xfrm>
              <a:off x="6251251" y="2315713"/>
              <a:ext cx="830523" cy="478972"/>
            </a:xfrm>
            <a:custGeom>
              <a:avLst/>
              <a:gdLst/>
              <a:ahLst/>
              <a:cxnLst/>
              <a:rect l="l" t="t" r="r" b="b"/>
              <a:pathLst>
                <a:path w="6998" h="4036" extrusionOk="0">
                  <a:moveTo>
                    <a:pt x="3511" y="0"/>
                  </a:moveTo>
                  <a:lnTo>
                    <a:pt x="0" y="2018"/>
                  </a:lnTo>
                  <a:lnTo>
                    <a:pt x="3511" y="4036"/>
                  </a:lnTo>
                  <a:lnTo>
                    <a:pt x="6997" y="2018"/>
                  </a:lnTo>
                  <a:lnTo>
                    <a:pt x="3511"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4" name="Google Shape;294;p35"/>
            <p:cNvSpPr/>
            <p:nvPr/>
          </p:nvSpPr>
          <p:spPr>
            <a:xfrm>
              <a:off x="6358416" y="2512596"/>
              <a:ext cx="147401" cy="85090"/>
            </a:xfrm>
            <a:custGeom>
              <a:avLst/>
              <a:gdLst/>
              <a:ahLst/>
              <a:cxnLst/>
              <a:rect l="l" t="t" r="r" b="b"/>
              <a:pathLst>
                <a:path w="1242" h="717" extrusionOk="0">
                  <a:moveTo>
                    <a:pt x="631" y="1"/>
                  </a:moveTo>
                  <a:lnTo>
                    <a:pt x="0" y="359"/>
                  </a:lnTo>
                  <a:lnTo>
                    <a:pt x="631" y="717"/>
                  </a:lnTo>
                  <a:lnTo>
                    <a:pt x="1241" y="359"/>
                  </a:lnTo>
                  <a:lnTo>
                    <a:pt x="631"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95" name="Google Shape;295;p35"/>
          <p:cNvGrpSpPr/>
          <p:nvPr/>
        </p:nvGrpSpPr>
        <p:grpSpPr>
          <a:xfrm>
            <a:off x="6969250" y="1975629"/>
            <a:ext cx="665913" cy="1967345"/>
            <a:chOff x="6969250" y="1975629"/>
            <a:chExt cx="665913" cy="1967345"/>
          </a:xfrm>
        </p:grpSpPr>
        <p:sp>
          <p:nvSpPr>
            <p:cNvPr id="296" name="Google Shape;296;p35"/>
            <p:cNvSpPr/>
            <p:nvPr/>
          </p:nvSpPr>
          <p:spPr>
            <a:xfrm>
              <a:off x="6969250" y="2872999"/>
              <a:ext cx="414431" cy="1069974"/>
            </a:xfrm>
            <a:custGeom>
              <a:avLst/>
              <a:gdLst/>
              <a:ahLst/>
              <a:cxnLst/>
              <a:rect l="l" t="t" r="r" b="b"/>
              <a:pathLst>
                <a:path w="3492" h="9016" extrusionOk="0">
                  <a:moveTo>
                    <a:pt x="1" y="1"/>
                  </a:moveTo>
                  <a:lnTo>
                    <a:pt x="1" y="6997"/>
                  </a:lnTo>
                  <a:lnTo>
                    <a:pt x="3491" y="9015"/>
                  </a:lnTo>
                  <a:lnTo>
                    <a:pt x="3491" y="2018"/>
                  </a:lnTo>
                  <a:lnTo>
                    <a:pt x="1"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7" name="Google Shape;297;p35"/>
            <p:cNvSpPr/>
            <p:nvPr/>
          </p:nvSpPr>
          <p:spPr>
            <a:xfrm>
              <a:off x="6969250" y="2907771"/>
              <a:ext cx="414431" cy="289211"/>
            </a:xfrm>
            <a:custGeom>
              <a:avLst/>
              <a:gdLst/>
              <a:ahLst/>
              <a:cxnLst/>
              <a:rect l="l" t="t" r="r" b="b"/>
              <a:pathLst>
                <a:path w="3492" h="2437" extrusionOk="0">
                  <a:moveTo>
                    <a:pt x="1" y="0"/>
                  </a:moveTo>
                  <a:lnTo>
                    <a:pt x="1" y="419"/>
                  </a:lnTo>
                  <a:lnTo>
                    <a:pt x="3491" y="243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8" name="Google Shape;298;p35"/>
            <p:cNvSpPr/>
            <p:nvPr/>
          </p:nvSpPr>
          <p:spPr>
            <a:xfrm>
              <a:off x="6969250" y="3025023"/>
              <a:ext cx="414431" cy="289330"/>
            </a:xfrm>
            <a:custGeom>
              <a:avLst/>
              <a:gdLst/>
              <a:ahLst/>
              <a:cxnLst/>
              <a:rect l="l" t="t" r="r" b="b"/>
              <a:pathLst>
                <a:path w="3492" h="2438" extrusionOk="0">
                  <a:moveTo>
                    <a:pt x="1" y="1"/>
                  </a:moveTo>
                  <a:lnTo>
                    <a:pt x="1" y="420"/>
                  </a:lnTo>
                  <a:lnTo>
                    <a:pt x="3491" y="2437"/>
                  </a:lnTo>
                  <a:lnTo>
                    <a:pt x="3491" y="201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9" name="Google Shape;299;p35"/>
            <p:cNvSpPr/>
            <p:nvPr/>
          </p:nvSpPr>
          <p:spPr>
            <a:xfrm>
              <a:off x="6969250" y="3142393"/>
              <a:ext cx="414431" cy="289330"/>
            </a:xfrm>
            <a:custGeom>
              <a:avLst/>
              <a:gdLst/>
              <a:ahLst/>
              <a:cxnLst/>
              <a:rect l="l" t="t" r="r" b="b"/>
              <a:pathLst>
                <a:path w="3492" h="2438" extrusionOk="0">
                  <a:moveTo>
                    <a:pt x="1" y="1"/>
                  </a:moveTo>
                  <a:lnTo>
                    <a:pt x="1" y="419"/>
                  </a:lnTo>
                  <a:lnTo>
                    <a:pt x="3491" y="243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0" name="Google Shape;300;p35"/>
            <p:cNvSpPr/>
            <p:nvPr/>
          </p:nvSpPr>
          <p:spPr>
            <a:xfrm>
              <a:off x="6969250" y="3256797"/>
              <a:ext cx="414431" cy="292178"/>
            </a:xfrm>
            <a:custGeom>
              <a:avLst/>
              <a:gdLst/>
              <a:ahLst/>
              <a:cxnLst/>
              <a:rect l="l" t="t" r="r" b="b"/>
              <a:pathLst>
                <a:path w="3492" h="2462" extrusionOk="0">
                  <a:moveTo>
                    <a:pt x="1" y="0"/>
                  </a:moveTo>
                  <a:lnTo>
                    <a:pt x="1" y="444"/>
                  </a:lnTo>
                  <a:lnTo>
                    <a:pt x="3491" y="2462"/>
                  </a:lnTo>
                  <a:lnTo>
                    <a:pt x="3491" y="203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1" name="Google Shape;301;p35"/>
            <p:cNvSpPr/>
            <p:nvPr/>
          </p:nvSpPr>
          <p:spPr>
            <a:xfrm>
              <a:off x="6969250" y="3374049"/>
              <a:ext cx="414431" cy="292297"/>
            </a:xfrm>
            <a:custGeom>
              <a:avLst/>
              <a:gdLst/>
              <a:ahLst/>
              <a:cxnLst/>
              <a:rect l="l" t="t" r="r" b="b"/>
              <a:pathLst>
                <a:path w="3492" h="2463" extrusionOk="0">
                  <a:moveTo>
                    <a:pt x="1" y="1"/>
                  </a:moveTo>
                  <a:lnTo>
                    <a:pt x="1" y="445"/>
                  </a:lnTo>
                  <a:lnTo>
                    <a:pt x="3491" y="2463"/>
                  </a:lnTo>
                  <a:lnTo>
                    <a:pt x="3491" y="203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2" name="Google Shape;302;p35"/>
            <p:cNvSpPr/>
            <p:nvPr/>
          </p:nvSpPr>
          <p:spPr>
            <a:xfrm>
              <a:off x="6969250" y="3491419"/>
              <a:ext cx="414431" cy="291703"/>
            </a:xfrm>
            <a:custGeom>
              <a:avLst/>
              <a:gdLst/>
              <a:ahLst/>
              <a:cxnLst/>
              <a:rect l="l" t="t" r="r" b="b"/>
              <a:pathLst>
                <a:path w="3492" h="2458" extrusionOk="0">
                  <a:moveTo>
                    <a:pt x="1" y="1"/>
                  </a:moveTo>
                  <a:lnTo>
                    <a:pt x="1" y="439"/>
                  </a:lnTo>
                  <a:lnTo>
                    <a:pt x="3491" y="245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3" name="Google Shape;303;p35"/>
            <p:cNvSpPr/>
            <p:nvPr/>
          </p:nvSpPr>
          <p:spPr>
            <a:xfrm>
              <a:off x="6969250" y="3608789"/>
              <a:ext cx="414431" cy="291584"/>
            </a:xfrm>
            <a:custGeom>
              <a:avLst/>
              <a:gdLst/>
              <a:ahLst/>
              <a:cxnLst/>
              <a:rect l="l" t="t" r="r" b="b"/>
              <a:pathLst>
                <a:path w="3492" h="2457" extrusionOk="0">
                  <a:moveTo>
                    <a:pt x="1" y="0"/>
                  </a:moveTo>
                  <a:lnTo>
                    <a:pt x="1" y="439"/>
                  </a:lnTo>
                  <a:lnTo>
                    <a:pt x="3491" y="245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4" name="Google Shape;304;p35"/>
            <p:cNvSpPr/>
            <p:nvPr/>
          </p:nvSpPr>
          <p:spPr>
            <a:xfrm>
              <a:off x="7383548" y="2967584"/>
              <a:ext cx="251602" cy="975390"/>
            </a:xfrm>
            <a:custGeom>
              <a:avLst/>
              <a:gdLst/>
              <a:ahLst/>
              <a:cxnLst/>
              <a:rect l="l" t="t" r="r" b="b"/>
              <a:pathLst>
                <a:path w="2120" h="8219" extrusionOk="0">
                  <a:moveTo>
                    <a:pt x="2119" y="1"/>
                  </a:moveTo>
                  <a:lnTo>
                    <a:pt x="0" y="1221"/>
                  </a:lnTo>
                  <a:lnTo>
                    <a:pt x="0" y="8218"/>
                  </a:lnTo>
                  <a:lnTo>
                    <a:pt x="2119" y="6977"/>
                  </a:lnTo>
                  <a:lnTo>
                    <a:pt x="2119"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5" name="Google Shape;305;p35"/>
            <p:cNvSpPr/>
            <p:nvPr/>
          </p:nvSpPr>
          <p:spPr>
            <a:xfrm>
              <a:off x="7383548" y="2999983"/>
              <a:ext cx="251602" cy="197001"/>
            </a:xfrm>
            <a:custGeom>
              <a:avLst/>
              <a:gdLst/>
              <a:ahLst/>
              <a:cxnLst/>
              <a:rect l="l" t="t" r="r" b="b"/>
              <a:pathLst>
                <a:path w="2120" h="1660" extrusionOk="0">
                  <a:moveTo>
                    <a:pt x="2119" y="0"/>
                  </a:moveTo>
                  <a:lnTo>
                    <a:pt x="0" y="124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6" name="Google Shape;306;p35"/>
            <p:cNvSpPr/>
            <p:nvPr/>
          </p:nvSpPr>
          <p:spPr>
            <a:xfrm>
              <a:off x="7383548" y="3117234"/>
              <a:ext cx="251602" cy="197119"/>
            </a:xfrm>
            <a:custGeom>
              <a:avLst/>
              <a:gdLst/>
              <a:ahLst/>
              <a:cxnLst/>
              <a:rect l="l" t="t" r="r" b="b"/>
              <a:pathLst>
                <a:path w="2120" h="1661" extrusionOk="0">
                  <a:moveTo>
                    <a:pt x="2119" y="1"/>
                  </a:moveTo>
                  <a:lnTo>
                    <a:pt x="0" y="1242"/>
                  </a:lnTo>
                  <a:lnTo>
                    <a:pt x="0" y="1660"/>
                  </a:lnTo>
                  <a:lnTo>
                    <a:pt x="2119" y="440"/>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7" name="Google Shape;307;p35"/>
            <p:cNvSpPr/>
            <p:nvPr/>
          </p:nvSpPr>
          <p:spPr>
            <a:xfrm>
              <a:off x="7383548" y="3234605"/>
              <a:ext cx="251602" cy="197119"/>
            </a:xfrm>
            <a:custGeom>
              <a:avLst/>
              <a:gdLst/>
              <a:ahLst/>
              <a:cxnLst/>
              <a:rect l="l" t="t" r="r" b="b"/>
              <a:pathLst>
                <a:path w="2120" h="1661" extrusionOk="0">
                  <a:moveTo>
                    <a:pt x="2119" y="0"/>
                  </a:moveTo>
                  <a:lnTo>
                    <a:pt x="0" y="1241"/>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8" name="Google Shape;308;p35"/>
            <p:cNvSpPr/>
            <p:nvPr/>
          </p:nvSpPr>
          <p:spPr>
            <a:xfrm>
              <a:off x="7383548" y="3351975"/>
              <a:ext cx="251602" cy="197000"/>
            </a:xfrm>
            <a:custGeom>
              <a:avLst/>
              <a:gdLst/>
              <a:ahLst/>
              <a:cxnLst/>
              <a:rect l="l" t="t" r="r" b="b"/>
              <a:pathLst>
                <a:path w="2120" h="1660" extrusionOk="0">
                  <a:moveTo>
                    <a:pt x="2119" y="0"/>
                  </a:moveTo>
                  <a:lnTo>
                    <a:pt x="0" y="1236"/>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9" name="Google Shape;309;p35"/>
            <p:cNvSpPr/>
            <p:nvPr/>
          </p:nvSpPr>
          <p:spPr>
            <a:xfrm>
              <a:off x="7383548" y="3468633"/>
              <a:ext cx="251602" cy="197713"/>
            </a:xfrm>
            <a:custGeom>
              <a:avLst/>
              <a:gdLst/>
              <a:ahLst/>
              <a:cxnLst/>
              <a:rect l="l" t="t" r="r" b="b"/>
              <a:pathLst>
                <a:path w="2120" h="1666" extrusionOk="0">
                  <a:moveTo>
                    <a:pt x="2119" y="1"/>
                  </a:moveTo>
                  <a:lnTo>
                    <a:pt x="0" y="1242"/>
                  </a:lnTo>
                  <a:lnTo>
                    <a:pt x="0" y="1666"/>
                  </a:lnTo>
                  <a:lnTo>
                    <a:pt x="2119" y="445"/>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0" name="Google Shape;310;p35"/>
            <p:cNvSpPr/>
            <p:nvPr/>
          </p:nvSpPr>
          <p:spPr>
            <a:xfrm>
              <a:off x="7383548" y="3586004"/>
              <a:ext cx="251602" cy="197119"/>
            </a:xfrm>
            <a:custGeom>
              <a:avLst/>
              <a:gdLst/>
              <a:ahLst/>
              <a:cxnLst/>
              <a:rect l="l" t="t" r="r" b="b"/>
              <a:pathLst>
                <a:path w="2120" h="1661" extrusionOk="0">
                  <a:moveTo>
                    <a:pt x="2119" y="1"/>
                  </a:moveTo>
                  <a:lnTo>
                    <a:pt x="0" y="1221"/>
                  </a:lnTo>
                  <a:lnTo>
                    <a:pt x="0" y="1660"/>
                  </a:lnTo>
                  <a:lnTo>
                    <a:pt x="2119" y="444"/>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1" name="Google Shape;311;p35"/>
            <p:cNvSpPr/>
            <p:nvPr/>
          </p:nvSpPr>
          <p:spPr>
            <a:xfrm>
              <a:off x="7383548" y="3703374"/>
              <a:ext cx="251602" cy="197000"/>
            </a:xfrm>
            <a:custGeom>
              <a:avLst/>
              <a:gdLst/>
              <a:ahLst/>
              <a:cxnLst/>
              <a:rect l="l" t="t" r="r" b="b"/>
              <a:pathLst>
                <a:path w="2120" h="1660" extrusionOk="0">
                  <a:moveTo>
                    <a:pt x="2119" y="0"/>
                  </a:moveTo>
                  <a:lnTo>
                    <a:pt x="0" y="122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2" name="Google Shape;312;p35"/>
            <p:cNvSpPr/>
            <p:nvPr/>
          </p:nvSpPr>
          <p:spPr>
            <a:xfrm>
              <a:off x="6969250" y="2728096"/>
              <a:ext cx="665913" cy="384507"/>
            </a:xfrm>
            <a:custGeom>
              <a:avLst/>
              <a:gdLst/>
              <a:ahLst/>
              <a:cxnLst/>
              <a:rect l="l" t="t" r="r" b="b"/>
              <a:pathLst>
                <a:path w="5611" h="3240" extrusionOk="0">
                  <a:moveTo>
                    <a:pt x="2124" y="1"/>
                  </a:moveTo>
                  <a:lnTo>
                    <a:pt x="1" y="1222"/>
                  </a:lnTo>
                  <a:lnTo>
                    <a:pt x="3491" y="3239"/>
                  </a:lnTo>
                  <a:lnTo>
                    <a:pt x="5610" y="2019"/>
                  </a:lnTo>
                  <a:lnTo>
                    <a:pt x="2124" y="1"/>
                  </a:ln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3" name="Google Shape;313;p35"/>
            <p:cNvSpPr/>
            <p:nvPr/>
          </p:nvSpPr>
          <p:spPr>
            <a:xfrm>
              <a:off x="7054341" y="2828140"/>
              <a:ext cx="167101" cy="94703"/>
            </a:xfrm>
            <a:custGeom>
              <a:avLst/>
              <a:gdLst/>
              <a:ahLst/>
              <a:cxnLst/>
              <a:rect l="l" t="t" r="r" b="b"/>
              <a:pathLst>
                <a:path w="1408" h="798" extrusionOk="0">
                  <a:moveTo>
                    <a:pt x="711" y="0"/>
                  </a:moveTo>
                  <a:lnTo>
                    <a:pt x="0" y="399"/>
                  </a:lnTo>
                  <a:lnTo>
                    <a:pt x="711" y="797"/>
                  </a:lnTo>
                  <a:lnTo>
                    <a:pt x="1407" y="399"/>
                  </a:lnTo>
                  <a:lnTo>
                    <a:pt x="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4" name="Google Shape;314;p35"/>
            <p:cNvSpPr/>
            <p:nvPr/>
          </p:nvSpPr>
          <p:spPr>
            <a:xfrm>
              <a:off x="6969250" y="1975629"/>
              <a:ext cx="665913" cy="1135126"/>
            </a:xfrm>
            <a:custGeom>
              <a:avLst/>
              <a:gdLst/>
              <a:ahLst/>
              <a:cxnLst/>
              <a:rect l="l" t="t" r="r" b="b"/>
              <a:pathLst>
                <a:path w="5611" h="9565" extrusionOk="0">
                  <a:moveTo>
                    <a:pt x="2124" y="0"/>
                  </a:moveTo>
                  <a:lnTo>
                    <a:pt x="1" y="1221"/>
                  </a:lnTo>
                  <a:lnTo>
                    <a:pt x="1" y="7547"/>
                  </a:lnTo>
                  <a:lnTo>
                    <a:pt x="3491" y="9565"/>
                  </a:lnTo>
                  <a:lnTo>
                    <a:pt x="5610" y="8349"/>
                  </a:lnTo>
                  <a:lnTo>
                    <a:pt x="5610" y="2018"/>
                  </a:lnTo>
                  <a:lnTo>
                    <a:pt x="2124"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15" name="Google Shape;315;p35"/>
          <p:cNvGrpSpPr/>
          <p:nvPr/>
        </p:nvGrpSpPr>
        <p:grpSpPr>
          <a:xfrm>
            <a:off x="6221355" y="1286663"/>
            <a:ext cx="830511" cy="1509774"/>
            <a:chOff x="6221355" y="1286663"/>
            <a:chExt cx="830511" cy="1509774"/>
          </a:xfrm>
        </p:grpSpPr>
        <p:sp>
          <p:nvSpPr>
            <p:cNvPr id="316" name="Google Shape;316;p35"/>
            <p:cNvSpPr/>
            <p:nvPr/>
          </p:nvSpPr>
          <p:spPr>
            <a:xfrm>
              <a:off x="6560175" y="1910288"/>
              <a:ext cx="491691" cy="668140"/>
            </a:xfrm>
            <a:custGeom>
              <a:avLst/>
              <a:gdLst/>
              <a:ahLst/>
              <a:cxnLst/>
              <a:rect l="l" t="t" r="r" b="b"/>
              <a:pathLst>
                <a:path w="4143" h="5630" extrusionOk="0">
                  <a:moveTo>
                    <a:pt x="142" y="0"/>
                  </a:moveTo>
                  <a:cubicBezTo>
                    <a:pt x="128" y="0"/>
                    <a:pt x="117" y="5"/>
                    <a:pt x="107" y="15"/>
                  </a:cubicBezTo>
                  <a:lnTo>
                    <a:pt x="1" y="61"/>
                  </a:lnTo>
                  <a:lnTo>
                    <a:pt x="26" y="121"/>
                  </a:lnTo>
                  <a:lnTo>
                    <a:pt x="66" y="121"/>
                  </a:lnTo>
                  <a:lnTo>
                    <a:pt x="66" y="3108"/>
                  </a:lnTo>
                  <a:cubicBezTo>
                    <a:pt x="66" y="3188"/>
                    <a:pt x="127" y="3294"/>
                    <a:pt x="193" y="3340"/>
                  </a:cubicBezTo>
                  <a:lnTo>
                    <a:pt x="3976" y="5524"/>
                  </a:lnTo>
                  <a:lnTo>
                    <a:pt x="3956" y="5544"/>
                  </a:lnTo>
                  <a:lnTo>
                    <a:pt x="3996" y="5630"/>
                  </a:lnTo>
                  <a:lnTo>
                    <a:pt x="4102" y="5564"/>
                  </a:lnTo>
                  <a:cubicBezTo>
                    <a:pt x="4122" y="5544"/>
                    <a:pt x="4142" y="5504"/>
                    <a:pt x="4142" y="5458"/>
                  </a:cubicBezTo>
                  <a:lnTo>
                    <a:pt x="4142" y="2457"/>
                  </a:lnTo>
                  <a:cubicBezTo>
                    <a:pt x="4142" y="2371"/>
                    <a:pt x="4082" y="2265"/>
                    <a:pt x="4016" y="2225"/>
                  </a:cubicBezTo>
                  <a:lnTo>
                    <a:pt x="193" y="15"/>
                  </a:lnTo>
                  <a:cubicBezTo>
                    <a:pt x="172" y="5"/>
                    <a:pt x="156" y="0"/>
                    <a:pt x="142" y="0"/>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7" name="Google Shape;317;p35"/>
            <p:cNvSpPr/>
            <p:nvPr/>
          </p:nvSpPr>
          <p:spPr>
            <a:xfrm>
              <a:off x="6555428" y="1917646"/>
              <a:ext cx="483858" cy="660308"/>
            </a:xfrm>
            <a:custGeom>
              <a:avLst/>
              <a:gdLst/>
              <a:ahLst/>
              <a:cxnLst/>
              <a:rect l="l" t="t" r="r" b="b"/>
              <a:pathLst>
                <a:path w="4077" h="5564" extrusionOk="0">
                  <a:moveTo>
                    <a:pt x="77" y="1"/>
                  </a:moveTo>
                  <a:cubicBezTo>
                    <a:pt x="35" y="1"/>
                    <a:pt x="0" y="41"/>
                    <a:pt x="0" y="100"/>
                  </a:cubicBezTo>
                  <a:lnTo>
                    <a:pt x="0" y="3106"/>
                  </a:lnTo>
                  <a:cubicBezTo>
                    <a:pt x="0" y="3192"/>
                    <a:pt x="66" y="3298"/>
                    <a:pt x="127" y="3338"/>
                  </a:cubicBezTo>
                  <a:lnTo>
                    <a:pt x="3950" y="5548"/>
                  </a:lnTo>
                  <a:cubicBezTo>
                    <a:pt x="3973" y="5558"/>
                    <a:pt x="3993" y="5563"/>
                    <a:pt x="4009" y="5563"/>
                  </a:cubicBezTo>
                  <a:cubicBezTo>
                    <a:pt x="4055" y="5563"/>
                    <a:pt x="4076" y="5525"/>
                    <a:pt x="4076" y="5462"/>
                  </a:cubicBezTo>
                  <a:lnTo>
                    <a:pt x="4076" y="2455"/>
                  </a:lnTo>
                  <a:cubicBezTo>
                    <a:pt x="4076" y="2370"/>
                    <a:pt x="4036" y="2269"/>
                    <a:pt x="3950" y="2223"/>
                  </a:cubicBezTo>
                  <a:lnTo>
                    <a:pt x="127" y="19"/>
                  </a:lnTo>
                  <a:cubicBezTo>
                    <a:pt x="110" y="7"/>
                    <a:pt x="93"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8" name="Google Shape;318;p35"/>
            <p:cNvSpPr/>
            <p:nvPr/>
          </p:nvSpPr>
          <p:spPr>
            <a:xfrm>
              <a:off x="6578214" y="1955147"/>
              <a:ext cx="438879" cy="585068"/>
            </a:xfrm>
            <a:custGeom>
              <a:avLst/>
              <a:gdLst/>
              <a:ahLst/>
              <a:cxnLst/>
              <a:rect l="l" t="t" r="r" b="b"/>
              <a:pathLst>
                <a:path w="3698" h="4930" extrusionOk="0">
                  <a:moveTo>
                    <a:pt x="57" y="0"/>
                  </a:moveTo>
                  <a:cubicBezTo>
                    <a:pt x="22" y="0"/>
                    <a:pt x="0" y="39"/>
                    <a:pt x="0" y="102"/>
                  </a:cubicBezTo>
                  <a:lnTo>
                    <a:pt x="0" y="2684"/>
                  </a:lnTo>
                  <a:cubicBezTo>
                    <a:pt x="0" y="2770"/>
                    <a:pt x="41" y="2876"/>
                    <a:pt x="101" y="2916"/>
                  </a:cubicBezTo>
                  <a:lnTo>
                    <a:pt x="3592" y="4914"/>
                  </a:lnTo>
                  <a:cubicBezTo>
                    <a:pt x="3609" y="4925"/>
                    <a:pt x="3625" y="4930"/>
                    <a:pt x="3638" y="4930"/>
                  </a:cubicBezTo>
                  <a:cubicBezTo>
                    <a:pt x="3676" y="4930"/>
                    <a:pt x="3698" y="4891"/>
                    <a:pt x="3698" y="4828"/>
                  </a:cubicBezTo>
                  <a:lnTo>
                    <a:pt x="3698" y="2245"/>
                  </a:lnTo>
                  <a:cubicBezTo>
                    <a:pt x="3698" y="2160"/>
                    <a:pt x="3657" y="2054"/>
                    <a:pt x="3592" y="2013"/>
                  </a:cubicBezTo>
                  <a:lnTo>
                    <a:pt x="101" y="16"/>
                  </a:lnTo>
                  <a:cubicBezTo>
                    <a:pt x="85" y="5"/>
                    <a:pt x="70" y="0"/>
                    <a:pt x="57" y="0"/>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9" name="Google Shape;319;p35"/>
            <p:cNvSpPr/>
            <p:nvPr/>
          </p:nvSpPr>
          <p:spPr>
            <a:xfrm>
              <a:off x="6864935" y="2144317"/>
              <a:ext cx="124614" cy="127101"/>
            </a:xfrm>
            <a:custGeom>
              <a:avLst/>
              <a:gdLst/>
              <a:ahLst/>
              <a:cxnLst/>
              <a:rect l="l" t="t" r="r" b="b"/>
              <a:pathLst>
                <a:path w="1050" h="1071" extrusionOk="0">
                  <a:moveTo>
                    <a:pt x="0" y="1"/>
                  </a:moveTo>
                  <a:lnTo>
                    <a:pt x="0" y="460"/>
                  </a:lnTo>
                  <a:lnTo>
                    <a:pt x="1050" y="1070"/>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0" name="Google Shape;320;p35"/>
            <p:cNvSpPr/>
            <p:nvPr/>
          </p:nvSpPr>
          <p:spPr>
            <a:xfrm>
              <a:off x="6600288" y="1992293"/>
              <a:ext cx="247448" cy="152141"/>
            </a:xfrm>
            <a:custGeom>
              <a:avLst/>
              <a:gdLst/>
              <a:ahLst/>
              <a:cxnLst/>
              <a:rect l="l" t="t" r="r" b="b"/>
              <a:pathLst>
                <a:path w="2085" h="1282" extrusionOk="0">
                  <a:moveTo>
                    <a:pt x="1" y="0"/>
                  </a:moveTo>
                  <a:lnTo>
                    <a:pt x="1" y="81"/>
                  </a:lnTo>
                  <a:lnTo>
                    <a:pt x="2084" y="1282"/>
                  </a:lnTo>
                  <a:lnTo>
                    <a:pt x="2084" y="119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1" name="Google Shape;321;p35"/>
            <p:cNvSpPr/>
            <p:nvPr/>
          </p:nvSpPr>
          <p:spPr>
            <a:xfrm>
              <a:off x="6600288" y="2011993"/>
              <a:ext cx="117493" cy="77376"/>
            </a:xfrm>
            <a:custGeom>
              <a:avLst/>
              <a:gdLst/>
              <a:ahLst/>
              <a:cxnLst/>
              <a:rect l="l" t="t" r="r" b="b"/>
              <a:pathLst>
                <a:path w="990" h="652" extrusionOk="0">
                  <a:moveTo>
                    <a:pt x="1" y="1"/>
                  </a:moveTo>
                  <a:lnTo>
                    <a:pt x="1" y="87"/>
                  </a:lnTo>
                  <a:lnTo>
                    <a:pt x="990" y="652"/>
                  </a:lnTo>
                  <a:lnTo>
                    <a:pt x="990" y="56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2" name="Google Shape;322;p35"/>
            <p:cNvSpPr/>
            <p:nvPr/>
          </p:nvSpPr>
          <p:spPr>
            <a:xfrm>
              <a:off x="6600288" y="2251481"/>
              <a:ext cx="247448" cy="152141"/>
            </a:xfrm>
            <a:custGeom>
              <a:avLst/>
              <a:gdLst/>
              <a:ahLst/>
              <a:cxnLst/>
              <a:rect l="l" t="t" r="r" b="b"/>
              <a:pathLst>
                <a:path w="2085" h="1282" extrusionOk="0">
                  <a:moveTo>
                    <a:pt x="1" y="1"/>
                  </a:moveTo>
                  <a:lnTo>
                    <a:pt x="1" y="86"/>
                  </a:lnTo>
                  <a:lnTo>
                    <a:pt x="2084" y="1282"/>
                  </a:lnTo>
                  <a:lnTo>
                    <a:pt x="2084" y="11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3" name="Google Shape;323;p35"/>
            <p:cNvSpPr/>
            <p:nvPr/>
          </p:nvSpPr>
          <p:spPr>
            <a:xfrm>
              <a:off x="6655353" y="2303579"/>
              <a:ext cx="192380" cy="122829"/>
            </a:xfrm>
            <a:custGeom>
              <a:avLst/>
              <a:gdLst/>
              <a:ahLst/>
              <a:cxnLst/>
              <a:rect l="l" t="t" r="r" b="b"/>
              <a:pathLst>
                <a:path w="1621" h="1035" extrusionOk="0">
                  <a:moveTo>
                    <a:pt x="1" y="1"/>
                  </a:moveTo>
                  <a:lnTo>
                    <a:pt x="1" y="86"/>
                  </a:lnTo>
                  <a:lnTo>
                    <a:pt x="1620" y="1035"/>
                  </a:lnTo>
                  <a:lnTo>
                    <a:pt x="1620" y="94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4" name="Google Shape;324;p35"/>
            <p:cNvSpPr/>
            <p:nvPr/>
          </p:nvSpPr>
          <p:spPr>
            <a:xfrm>
              <a:off x="6600288" y="2034185"/>
              <a:ext cx="89959" cy="63016"/>
            </a:xfrm>
            <a:custGeom>
              <a:avLst/>
              <a:gdLst/>
              <a:ahLst/>
              <a:cxnLst/>
              <a:rect l="l" t="t" r="r" b="b"/>
              <a:pathLst>
                <a:path w="758" h="531" extrusionOk="0">
                  <a:moveTo>
                    <a:pt x="1" y="0"/>
                  </a:moveTo>
                  <a:lnTo>
                    <a:pt x="1" y="86"/>
                  </a:lnTo>
                  <a:lnTo>
                    <a:pt x="757" y="530"/>
                  </a:lnTo>
                  <a:lnTo>
                    <a:pt x="757" y="46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5" name="Google Shape;325;p35"/>
            <p:cNvSpPr/>
            <p:nvPr/>
          </p:nvSpPr>
          <p:spPr>
            <a:xfrm>
              <a:off x="6864935" y="2216827"/>
              <a:ext cx="124614" cy="82123"/>
            </a:xfrm>
            <a:custGeom>
              <a:avLst/>
              <a:gdLst/>
              <a:ahLst/>
              <a:cxnLst/>
              <a:rect l="l" t="t" r="r" b="b"/>
              <a:pathLst>
                <a:path w="1050" h="692" extrusionOk="0">
                  <a:moveTo>
                    <a:pt x="0" y="0"/>
                  </a:moveTo>
                  <a:lnTo>
                    <a:pt x="0" y="81"/>
                  </a:lnTo>
                  <a:lnTo>
                    <a:pt x="1050" y="691"/>
                  </a:lnTo>
                  <a:lnTo>
                    <a:pt x="1050" y="60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6" name="Google Shape;326;p35"/>
            <p:cNvSpPr/>
            <p:nvPr/>
          </p:nvSpPr>
          <p:spPr>
            <a:xfrm>
              <a:off x="6924748" y="2273673"/>
              <a:ext cx="64799" cy="47945"/>
            </a:xfrm>
            <a:custGeom>
              <a:avLst/>
              <a:gdLst/>
              <a:ahLst/>
              <a:cxnLst/>
              <a:rect l="l" t="t" r="r" b="b"/>
              <a:pathLst>
                <a:path w="546" h="404" extrusionOk="0">
                  <a:moveTo>
                    <a:pt x="1" y="0"/>
                  </a:moveTo>
                  <a:lnTo>
                    <a:pt x="1" y="86"/>
                  </a:lnTo>
                  <a:lnTo>
                    <a:pt x="546" y="404"/>
                  </a:lnTo>
                  <a:lnTo>
                    <a:pt x="546" y="31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7" name="Google Shape;327;p35"/>
            <p:cNvSpPr/>
            <p:nvPr/>
          </p:nvSpPr>
          <p:spPr>
            <a:xfrm>
              <a:off x="6864935" y="2258720"/>
              <a:ext cx="124614" cy="82716"/>
            </a:xfrm>
            <a:custGeom>
              <a:avLst/>
              <a:gdLst/>
              <a:ahLst/>
              <a:cxnLst/>
              <a:rect l="l" t="t" r="r" b="b"/>
              <a:pathLst>
                <a:path w="1050" h="697" extrusionOk="0">
                  <a:moveTo>
                    <a:pt x="0" y="0"/>
                  </a:moveTo>
                  <a:lnTo>
                    <a:pt x="0" y="86"/>
                  </a:lnTo>
                  <a:lnTo>
                    <a:pt x="1050" y="696"/>
                  </a:lnTo>
                  <a:lnTo>
                    <a:pt x="1050" y="61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8" name="Google Shape;328;p35"/>
            <p:cNvSpPr/>
            <p:nvPr/>
          </p:nvSpPr>
          <p:spPr>
            <a:xfrm>
              <a:off x="6884635" y="2293967"/>
              <a:ext cx="104913" cy="69544"/>
            </a:xfrm>
            <a:custGeom>
              <a:avLst/>
              <a:gdLst/>
              <a:ahLst/>
              <a:cxnLst/>
              <a:rect l="l" t="t" r="r" b="b"/>
              <a:pathLst>
                <a:path w="884" h="586" extrusionOk="0">
                  <a:moveTo>
                    <a:pt x="1" y="1"/>
                  </a:moveTo>
                  <a:lnTo>
                    <a:pt x="1" y="82"/>
                  </a:lnTo>
                  <a:lnTo>
                    <a:pt x="884" y="586"/>
                  </a:lnTo>
                  <a:lnTo>
                    <a:pt x="884" y="50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9" name="Google Shape;329;p35"/>
            <p:cNvSpPr/>
            <p:nvPr/>
          </p:nvSpPr>
          <p:spPr>
            <a:xfrm>
              <a:off x="6600288" y="2064092"/>
              <a:ext cx="184547" cy="117488"/>
            </a:xfrm>
            <a:custGeom>
              <a:avLst/>
              <a:gdLst/>
              <a:ahLst/>
              <a:cxnLst/>
              <a:rect l="l" t="t" r="r" b="b"/>
              <a:pathLst>
                <a:path w="1555" h="990" extrusionOk="0">
                  <a:moveTo>
                    <a:pt x="1" y="1"/>
                  </a:moveTo>
                  <a:lnTo>
                    <a:pt x="1" y="86"/>
                  </a:lnTo>
                  <a:lnTo>
                    <a:pt x="1555" y="989"/>
                  </a:lnTo>
                  <a:lnTo>
                    <a:pt x="1555" y="9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0" name="Google Shape;330;p35"/>
            <p:cNvSpPr/>
            <p:nvPr/>
          </p:nvSpPr>
          <p:spPr>
            <a:xfrm>
              <a:off x="6690125" y="2136603"/>
              <a:ext cx="94707" cy="67763"/>
            </a:xfrm>
            <a:custGeom>
              <a:avLst/>
              <a:gdLst/>
              <a:ahLst/>
              <a:cxnLst/>
              <a:rect l="l" t="t" r="r" b="b"/>
              <a:pathLst>
                <a:path w="798" h="571" extrusionOk="0">
                  <a:moveTo>
                    <a:pt x="0" y="0"/>
                  </a:moveTo>
                  <a:lnTo>
                    <a:pt x="0" y="86"/>
                  </a:lnTo>
                  <a:lnTo>
                    <a:pt x="798" y="570"/>
                  </a:lnTo>
                  <a:lnTo>
                    <a:pt x="798" y="48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1" name="Google Shape;331;p35"/>
            <p:cNvSpPr/>
            <p:nvPr/>
          </p:nvSpPr>
          <p:spPr>
            <a:xfrm>
              <a:off x="6600288" y="2106578"/>
              <a:ext cx="184547" cy="117488"/>
            </a:xfrm>
            <a:custGeom>
              <a:avLst/>
              <a:gdLst/>
              <a:ahLst/>
              <a:cxnLst/>
              <a:rect l="l" t="t" r="r" b="b"/>
              <a:pathLst>
                <a:path w="1555" h="990" extrusionOk="0">
                  <a:moveTo>
                    <a:pt x="1" y="1"/>
                  </a:moveTo>
                  <a:lnTo>
                    <a:pt x="1" y="87"/>
                  </a:lnTo>
                  <a:lnTo>
                    <a:pt x="1555" y="990"/>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2" name="Google Shape;332;p35"/>
            <p:cNvSpPr/>
            <p:nvPr/>
          </p:nvSpPr>
          <p:spPr>
            <a:xfrm>
              <a:off x="6632686" y="2146690"/>
              <a:ext cx="152148" cy="100162"/>
            </a:xfrm>
            <a:custGeom>
              <a:avLst/>
              <a:gdLst/>
              <a:ahLst/>
              <a:cxnLst/>
              <a:rect l="l" t="t" r="r" b="b"/>
              <a:pathLst>
                <a:path w="1282" h="844" extrusionOk="0">
                  <a:moveTo>
                    <a:pt x="0" y="1"/>
                  </a:moveTo>
                  <a:lnTo>
                    <a:pt x="0" y="87"/>
                  </a:lnTo>
                  <a:lnTo>
                    <a:pt x="1282" y="843"/>
                  </a:lnTo>
                  <a:lnTo>
                    <a:pt x="1282" y="75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3" name="Google Shape;333;p35"/>
            <p:cNvSpPr/>
            <p:nvPr/>
          </p:nvSpPr>
          <p:spPr>
            <a:xfrm>
              <a:off x="6864935" y="2308920"/>
              <a:ext cx="124614" cy="127101"/>
            </a:xfrm>
            <a:custGeom>
              <a:avLst/>
              <a:gdLst/>
              <a:ahLst/>
              <a:cxnLst/>
              <a:rect l="l" t="t" r="r" b="b"/>
              <a:pathLst>
                <a:path w="1050" h="1071" extrusionOk="0">
                  <a:moveTo>
                    <a:pt x="0" y="1"/>
                  </a:moveTo>
                  <a:lnTo>
                    <a:pt x="0" y="460"/>
                  </a:lnTo>
                  <a:lnTo>
                    <a:pt x="1050" y="1070"/>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4" name="Google Shape;334;p35"/>
            <p:cNvSpPr/>
            <p:nvPr/>
          </p:nvSpPr>
          <p:spPr>
            <a:xfrm>
              <a:off x="6864935" y="2381431"/>
              <a:ext cx="124614" cy="82123"/>
            </a:xfrm>
            <a:custGeom>
              <a:avLst/>
              <a:gdLst/>
              <a:ahLst/>
              <a:cxnLst/>
              <a:rect l="l" t="t" r="r" b="b"/>
              <a:pathLst>
                <a:path w="1050" h="692" extrusionOk="0">
                  <a:moveTo>
                    <a:pt x="0" y="0"/>
                  </a:moveTo>
                  <a:lnTo>
                    <a:pt x="0" y="81"/>
                  </a:lnTo>
                  <a:lnTo>
                    <a:pt x="1050" y="691"/>
                  </a:lnTo>
                  <a:lnTo>
                    <a:pt x="1050" y="60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5" name="Google Shape;335;p35"/>
            <p:cNvSpPr/>
            <p:nvPr/>
          </p:nvSpPr>
          <p:spPr>
            <a:xfrm>
              <a:off x="6864935" y="2403504"/>
              <a:ext cx="124614" cy="82835"/>
            </a:xfrm>
            <a:custGeom>
              <a:avLst/>
              <a:gdLst/>
              <a:ahLst/>
              <a:cxnLst/>
              <a:rect l="l" t="t" r="r" b="b"/>
              <a:pathLst>
                <a:path w="1050" h="698" extrusionOk="0">
                  <a:moveTo>
                    <a:pt x="0" y="1"/>
                  </a:moveTo>
                  <a:lnTo>
                    <a:pt x="0" y="87"/>
                  </a:lnTo>
                  <a:lnTo>
                    <a:pt x="1050" y="697"/>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6" name="Google Shape;336;p35"/>
            <p:cNvSpPr/>
            <p:nvPr/>
          </p:nvSpPr>
          <p:spPr>
            <a:xfrm>
              <a:off x="6904454" y="2448483"/>
              <a:ext cx="85094" cy="57557"/>
            </a:xfrm>
            <a:custGeom>
              <a:avLst/>
              <a:gdLst/>
              <a:ahLst/>
              <a:cxnLst/>
              <a:rect l="l" t="t" r="r" b="b"/>
              <a:pathLst>
                <a:path w="717" h="485" extrusionOk="0">
                  <a:moveTo>
                    <a:pt x="0" y="0"/>
                  </a:moveTo>
                  <a:lnTo>
                    <a:pt x="0" y="86"/>
                  </a:lnTo>
                  <a:lnTo>
                    <a:pt x="717" y="485"/>
                  </a:lnTo>
                  <a:lnTo>
                    <a:pt x="717" y="39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7" name="Google Shape;337;p35"/>
            <p:cNvSpPr/>
            <p:nvPr/>
          </p:nvSpPr>
          <p:spPr>
            <a:xfrm>
              <a:off x="6799663" y="2190719"/>
              <a:ext cx="50439" cy="63728"/>
            </a:xfrm>
            <a:custGeom>
              <a:avLst/>
              <a:gdLst/>
              <a:ahLst/>
              <a:cxnLst/>
              <a:rect l="l" t="t" r="r" b="b"/>
              <a:pathLst>
                <a:path w="425" h="537" extrusionOk="0">
                  <a:moveTo>
                    <a:pt x="109" y="1"/>
                  </a:moveTo>
                  <a:cubicBezTo>
                    <a:pt x="42" y="1"/>
                    <a:pt x="1" y="47"/>
                    <a:pt x="1" y="134"/>
                  </a:cubicBezTo>
                  <a:cubicBezTo>
                    <a:pt x="1" y="281"/>
                    <a:pt x="86" y="427"/>
                    <a:pt x="212" y="513"/>
                  </a:cubicBezTo>
                  <a:cubicBezTo>
                    <a:pt x="241" y="529"/>
                    <a:pt x="269" y="536"/>
                    <a:pt x="295" y="536"/>
                  </a:cubicBezTo>
                  <a:cubicBezTo>
                    <a:pt x="367" y="536"/>
                    <a:pt x="424" y="479"/>
                    <a:pt x="424" y="387"/>
                  </a:cubicBezTo>
                  <a:cubicBezTo>
                    <a:pt x="424" y="260"/>
                    <a:pt x="318" y="94"/>
                    <a:pt x="212" y="28"/>
                  </a:cubicBezTo>
                  <a:cubicBezTo>
                    <a:pt x="174" y="10"/>
                    <a:pt x="139" y="1"/>
                    <a:pt x="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8" name="Google Shape;338;p35"/>
            <p:cNvSpPr/>
            <p:nvPr/>
          </p:nvSpPr>
          <p:spPr>
            <a:xfrm>
              <a:off x="6600288" y="2159270"/>
              <a:ext cx="184547" cy="117488"/>
            </a:xfrm>
            <a:custGeom>
              <a:avLst/>
              <a:gdLst/>
              <a:ahLst/>
              <a:cxnLst/>
              <a:rect l="l" t="t" r="r" b="b"/>
              <a:pathLst>
                <a:path w="1555" h="990" extrusionOk="0">
                  <a:moveTo>
                    <a:pt x="1" y="1"/>
                  </a:moveTo>
                  <a:lnTo>
                    <a:pt x="1" y="81"/>
                  </a:lnTo>
                  <a:lnTo>
                    <a:pt x="1555" y="990"/>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9" name="Google Shape;339;p35"/>
            <p:cNvSpPr/>
            <p:nvPr/>
          </p:nvSpPr>
          <p:spPr>
            <a:xfrm>
              <a:off x="6690125" y="2231781"/>
              <a:ext cx="94707" cy="64678"/>
            </a:xfrm>
            <a:custGeom>
              <a:avLst/>
              <a:gdLst/>
              <a:ahLst/>
              <a:cxnLst/>
              <a:rect l="l" t="t" r="r" b="b"/>
              <a:pathLst>
                <a:path w="798" h="545" extrusionOk="0">
                  <a:moveTo>
                    <a:pt x="0" y="0"/>
                  </a:moveTo>
                  <a:lnTo>
                    <a:pt x="0" y="81"/>
                  </a:lnTo>
                  <a:lnTo>
                    <a:pt x="798" y="545"/>
                  </a:lnTo>
                  <a:lnTo>
                    <a:pt x="798" y="4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0" name="Google Shape;340;p35"/>
            <p:cNvSpPr/>
            <p:nvPr/>
          </p:nvSpPr>
          <p:spPr>
            <a:xfrm>
              <a:off x="6600288" y="2201756"/>
              <a:ext cx="184547" cy="116895"/>
            </a:xfrm>
            <a:custGeom>
              <a:avLst/>
              <a:gdLst/>
              <a:ahLst/>
              <a:cxnLst/>
              <a:rect l="l" t="t" r="r" b="b"/>
              <a:pathLst>
                <a:path w="1555" h="985" extrusionOk="0">
                  <a:moveTo>
                    <a:pt x="1" y="1"/>
                  </a:moveTo>
                  <a:lnTo>
                    <a:pt x="1" y="82"/>
                  </a:lnTo>
                  <a:lnTo>
                    <a:pt x="1555" y="985"/>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1" name="Google Shape;341;p35"/>
            <p:cNvSpPr/>
            <p:nvPr/>
          </p:nvSpPr>
          <p:spPr>
            <a:xfrm>
              <a:off x="6632686" y="2241275"/>
              <a:ext cx="152148" cy="100162"/>
            </a:xfrm>
            <a:custGeom>
              <a:avLst/>
              <a:gdLst/>
              <a:ahLst/>
              <a:cxnLst/>
              <a:rect l="l" t="t" r="r" b="b"/>
              <a:pathLst>
                <a:path w="1282" h="844" extrusionOk="0">
                  <a:moveTo>
                    <a:pt x="0" y="1"/>
                  </a:moveTo>
                  <a:lnTo>
                    <a:pt x="0" y="87"/>
                  </a:lnTo>
                  <a:lnTo>
                    <a:pt x="1282" y="843"/>
                  </a:lnTo>
                  <a:lnTo>
                    <a:pt x="1282" y="75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2" name="Google Shape;342;p35"/>
            <p:cNvSpPr/>
            <p:nvPr/>
          </p:nvSpPr>
          <p:spPr>
            <a:xfrm>
              <a:off x="6799663" y="2284235"/>
              <a:ext cx="50439" cy="64203"/>
            </a:xfrm>
            <a:custGeom>
              <a:avLst/>
              <a:gdLst/>
              <a:ahLst/>
              <a:cxnLst/>
              <a:rect l="l" t="t" r="r" b="b"/>
              <a:pathLst>
                <a:path w="425" h="541" extrusionOk="0">
                  <a:moveTo>
                    <a:pt x="108" y="1"/>
                  </a:moveTo>
                  <a:cubicBezTo>
                    <a:pt x="41" y="1"/>
                    <a:pt x="1" y="57"/>
                    <a:pt x="1" y="143"/>
                  </a:cubicBezTo>
                  <a:cubicBezTo>
                    <a:pt x="1" y="290"/>
                    <a:pt x="86" y="441"/>
                    <a:pt x="212" y="501"/>
                  </a:cubicBezTo>
                  <a:cubicBezTo>
                    <a:pt x="246" y="528"/>
                    <a:pt x="279" y="540"/>
                    <a:pt x="309" y="540"/>
                  </a:cubicBezTo>
                  <a:cubicBezTo>
                    <a:pt x="374" y="540"/>
                    <a:pt x="424" y="482"/>
                    <a:pt x="424" y="396"/>
                  </a:cubicBezTo>
                  <a:cubicBezTo>
                    <a:pt x="424" y="249"/>
                    <a:pt x="318" y="103"/>
                    <a:pt x="212" y="37"/>
                  </a:cubicBezTo>
                  <a:cubicBezTo>
                    <a:pt x="173" y="12"/>
                    <a:pt x="138" y="1"/>
                    <a:pt x="1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3" name="Google Shape;343;p35"/>
            <p:cNvSpPr/>
            <p:nvPr/>
          </p:nvSpPr>
          <p:spPr>
            <a:xfrm>
              <a:off x="6223728" y="2329925"/>
              <a:ext cx="808329" cy="466511"/>
            </a:xfrm>
            <a:custGeom>
              <a:avLst/>
              <a:gdLst/>
              <a:ahLst/>
              <a:cxnLst/>
              <a:rect l="l" t="t" r="r" b="b"/>
              <a:pathLst>
                <a:path w="6811" h="3931" extrusionOk="0">
                  <a:moveTo>
                    <a:pt x="2805" y="0"/>
                  </a:moveTo>
                  <a:cubicBezTo>
                    <a:pt x="2760" y="0"/>
                    <a:pt x="2712" y="11"/>
                    <a:pt x="2669" y="31"/>
                  </a:cubicBezTo>
                  <a:lnTo>
                    <a:pt x="147" y="1504"/>
                  </a:lnTo>
                  <a:lnTo>
                    <a:pt x="147" y="1463"/>
                  </a:lnTo>
                  <a:lnTo>
                    <a:pt x="1" y="1463"/>
                  </a:lnTo>
                  <a:lnTo>
                    <a:pt x="1" y="1630"/>
                  </a:lnTo>
                  <a:cubicBezTo>
                    <a:pt x="1" y="1650"/>
                    <a:pt x="21" y="1670"/>
                    <a:pt x="41" y="1695"/>
                  </a:cubicBezTo>
                  <a:lnTo>
                    <a:pt x="3890" y="3900"/>
                  </a:lnTo>
                  <a:cubicBezTo>
                    <a:pt x="3920" y="3920"/>
                    <a:pt x="3962" y="3930"/>
                    <a:pt x="4007" y="3930"/>
                  </a:cubicBezTo>
                  <a:cubicBezTo>
                    <a:pt x="4052" y="3930"/>
                    <a:pt x="4099" y="3920"/>
                    <a:pt x="4142" y="3900"/>
                  </a:cubicBezTo>
                  <a:lnTo>
                    <a:pt x="6745" y="2386"/>
                  </a:lnTo>
                  <a:cubicBezTo>
                    <a:pt x="6791" y="2366"/>
                    <a:pt x="6811" y="2346"/>
                    <a:pt x="6811" y="2301"/>
                  </a:cubicBezTo>
                  <a:lnTo>
                    <a:pt x="6811" y="2154"/>
                  </a:lnTo>
                  <a:lnTo>
                    <a:pt x="6685" y="2154"/>
                  </a:lnTo>
                  <a:lnTo>
                    <a:pt x="6685" y="2200"/>
                  </a:lnTo>
                  <a:lnTo>
                    <a:pt x="2922" y="31"/>
                  </a:lnTo>
                  <a:cubicBezTo>
                    <a:pt x="2891" y="11"/>
                    <a:pt x="2850" y="0"/>
                    <a:pt x="2805"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4" name="Google Shape;344;p35"/>
            <p:cNvSpPr/>
            <p:nvPr/>
          </p:nvSpPr>
          <p:spPr>
            <a:xfrm>
              <a:off x="6221355" y="2310463"/>
              <a:ext cx="813195" cy="466511"/>
            </a:xfrm>
            <a:custGeom>
              <a:avLst/>
              <a:gdLst/>
              <a:ahLst/>
              <a:cxnLst/>
              <a:rect l="l" t="t" r="r" b="b"/>
              <a:pathLst>
                <a:path w="6852" h="3931" extrusionOk="0">
                  <a:moveTo>
                    <a:pt x="2838" y="0"/>
                  </a:moveTo>
                  <a:cubicBezTo>
                    <a:pt x="2790" y="0"/>
                    <a:pt x="2737" y="15"/>
                    <a:pt x="2689" y="48"/>
                  </a:cubicBezTo>
                  <a:lnTo>
                    <a:pt x="81" y="1542"/>
                  </a:lnTo>
                  <a:cubicBezTo>
                    <a:pt x="21" y="1582"/>
                    <a:pt x="1" y="1648"/>
                    <a:pt x="61" y="1688"/>
                  </a:cubicBezTo>
                  <a:lnTo>
                    <a:pt x="3910" y="3918"/>
                  </a:lnTo>
                  <a:cubicBezTo>
                    <a:pt x="3935" y="3926"/>
                    <a:pt x="3968" y="3931"/>
                    <a:pt x="4004" y="3931"/>
                  </a:cubicBezTo>
                  <a:cubicBezTo>
                    <a:pt x="4055" y="3931"/>
                    <a:pt x="4112" y="3921"/>
                    <a:pt x="4162" y="3897"/>
                  </a:cubicBezTo>
                  <a:lnTo>
                    <a:pt x="6765" y="2384"/>
                  </a:lnTo>
                  <a:cubicBezTo>
                    <a:pt x="6831" y="2339"/>
                    <a:pt x="6851" y="2278"/>
                    <a:pt x="6791" y="2238"/>
                  </a:cubicBezTo>
                  <a:lnTo>
                    <a:pt x="2942" y="28"/>
                  </a:lnTo>
                  <a:cubicBezTo>
                    <a:pt x="2914" y="10"/>
                    <a:pt x="2878" y="0"/>
                    <a:pt x="2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5" name="Google Shape;345;p35"/>
            <p:cNvSpPr/>
            <p:nvPr/>
          </p:nvSpPr>
          <p:spPr>
            <a:xfrm>
              <a:off x="6371005" y="2334554"/>
              <a:ext cx="620934" cy="357093"/>
            </a:xfrm>
            <a:custGeom>
              <a:avLst/>
              <a:gdLst/>
              <a:ahLst/>
              <a:cxnLst/>
              <a:rect l="l" t="t" r="r" b="b"/>
              <a:pathLst>
                <a:path w="5232" h="3009" extrusionOk="0">
                  <a:moveTo>
                    <a:pt x="1581" y="0"/>
                  </a:moveTo>
                  <a:cubicBezTo>
                    <a:pt x="1537" y="0"/>
                    <a:pt x="1486" y="11"/>
                    <a:pt x="1449" y="37"/>
                  </a:cubicBezTo>
                  <a:lnTo>
                    <a:pt x="61" y="834"/>
                  </a:lnTo>
                  <a:cubicBezTo>
                    <a:pt x="1" y="875"/>
                    <a:pt x="1" y="920"/>
                    <a:pt x="41" y="960"/>
                  </a:cubicBezTo>
                  <a:lnTo>
                    <a:pt x="3572" y="2978"/>
                  </a:lnTo>
                  <a:cubicBezTo>
                    <a:pt x="3605" y="2998"/>
                    <a:pt x="3642" y="3008"/>
                    <a:pt x="3678" y="3008"/>
                  </a:cubicBezTo>
                  <a:cubicBezTo>
                    <a:pt x="3715" y="3008"/>
                    <a:pt x="3751" y="2998"/>
                    <a:pt x="3784" y="2978"/>
                  </a:cubicBezTo>
                  <a:lnTo>
                    <a:pt x="5171" y="2181"/>
                  </a:lnTo>
                  <a:cubicBezTo>
                    <a:pt x="5232" y="2136"/>
                    <a:pt x="5232" y="2095"/>
                    <a:pt x="5192" y="2055"/>
                  </a:cubicBezTo>
                  <a:lnTo>
                    <a:pt x="1660" y="17"/>
                  </a:lnTo>
                  <a:cubicBezTo>
                    <a:pt x="1643" y="6"/>
                    <a:pt x="1614" y="0"/>
                    <a:pt x="1581"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6" name="Google Shape;346;p35"/>
            <p:cNvSpPr/>
            <p:nvPr/>
          </p:nvSpPr>
          <p:spPr>
            <a:xfrm>
              <a:off x="6410525" y="2539507"/>
              <a:ext cx="227628" cy="128169"/>
            </a:xfrm>
            <a:custGeom>
              <a:avLst/>
              <a:gdLst/>
              <a:ahLst/>
              <a:cxnLst/>
              <a:rect l="l" t="t" r="r" b="b"/>
              <a:pathLst>
                <a:path w="1918" h="1080" extrusionOk="0">
                  <a:moveTo>
                    <a:pt x="717" y="0"/>
                  </a:moveTo>
                  <a:cubicBezTo>
                    <a:pt x="680" y="0"/>
                    <a:pt x="644" y="10"/>
                    <a:pt x="611" y="30"/>
                  </a:cubicBezTo>
                  <a:lnTo>
                    <a:pt x="66" y="348"/>
                  </a:lnTo>
                  <a:cubicBezTo>
                    <a:pt x="1" y="388"/>
                    <a:pt x="1" y="434"/>
                    <a:pt x="66" y="474"/>
                  </a:cubicBezTo>
                  <a:lnTo>
                    <a:pt x="1095" y="1064"/>
                  </a:lnTo>
                  <a:cubicBezTo>
                    <a:pt x="1116" y="1075"/>
                    <a:pt x="1152" y="1080"/>
                    <a:pt x="1192" y="1080"/>
                  </a:cubicBezTo>
                  <a:cubicBezTo>
                    <a:pt x="1232" y="1080"/>
                    <a:pt x="1274" y="1075"/>
                    <a:pt x="1307" y="1064"/>
                  </a:cubicBezTo>
                  <a:lnTo>
                    <a:pt x="1832" y="747"/>
                  </a:lnTo>
                  <a:cubicBezTo>
                    <a:pt x="1892" y="706"/>
                    <a:pt x="1918" y="661"/>
                    <a:pt x="1852" y="620"/>
                  </a:cubicBezTo>
                  <a:lnTo>
                    <a:pt x="823" y="30"/>
                  </a:lnTo>
                  <a:cubicBezTo>
                    <a:pt x="790" y="10"/>
                    <a:pt x="754" y="0"/>
                    <a:pt x="717"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7" name="Google Shape;347;p35"/>
            <p:cNvSpPr/>
            <p:nvPr/>
          </p:nvSpPr>
          <p:spPr>
            <a:xfrm>
              <a:off x="6917034" y="2563954"/>
              <a:ext cx="59933" cy="33704"/>
            </a:xfrm>
            <a:custGeom>
              <a:avLst/>
              <a:gdLst/>
              <a:ahLst/>
              <a:cxnLst/>
              <a:rect l="l" t="t" r="r" b="b"/>
              <a:pathLst>
                <a:path w="505" h="284" extrusionOk="0">
                  <a:moveTo>
                    <a:pt x="191" y="1"/>
                  </a:moveTo>
                  <a:cubicBezTo>
                    <a:pt x="176" y="1"/>
                    <a:pt x="159" y="6"/>
                    <a:pt x="147" y="16"/>
                  </a:cubicBezTo>
                  <a:lnTo>
                    <a:pt x="21" y="77"/>
                  </a:lnTo>
                  <a:cubicBezTo>
                    <a:pt x="0" y="102"/>
                    <a:pt x="0" y="122"/>
                    <a:pt x="21" y="142"/>
                  </a:cubicBezTo>
                  <a:lnTo>
                    <a:pt x="253" y="268"/>
                  </a:lnTo>
                  <a:cubicBezTo>
                    <a:pt x="275" y="278"/>
                    <a:pt x="297" y="283"/>
                    <a:pt x="315" y="283"/>
                  </a:cubicBezTo>
                  <a:cubicBezTo>
                    <a:pt x="333" y="283"/>
                    <a:pt x="348" y="278"/>
                    <a:pt x="358" y="268"/>
                  </a:cubicBezTo>
                  <a:lnTo>
                    <a:pt x="485" y="203"/>
                  </a:lnTo>
                  <a:cubicBezTo>
                    <a:pt x="505" y="182"/>
                    <a:pt x="505" y="162"/>
                    <a:pt x="485" y="142"/>
                  </a:cubicBezTo>
                  <a:lnTo>
                    <a:pt x="232" y="16"/>
                  </a:lnTo>
                  <a:cubicBezTo>
                    <a:pt x="222" y="6"/>
                    <a:pt x="207"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8" name="Google Shape;348;p35"/>
            <p:cNvSpPr/>
            <p:nvPr/>
          </p:nvSpPr>
          <p:spPr>
            <a:xfrm>
              <a:off x="6869682" y="2536421"/>
              <a:ext cx="60052" cy="33704"/>
            </a:xfrm>
            <a:custGeom>
              <a:avLst/>
              <a:gdLst/>
              <a:ahLst/>
              <a:cxnLst/>
              <a:rect l="l" t="t" r="r" b="b"/>
              <a:pathLst>
                <a:path w="506" h="284" extrusionOk="0">
                  <a:moveTo>
                    <a:pt x="190" y="1"/>
                  </a:moveTo>
                  <a:cubicBezTo>
                    <a:pt x="174" y="1"/>
                    <a:pt x="157" y="6"/>
                    <a:pt x="147" y="16"/>
                  </a:cubicBezTo>
                  <a:lnTo>
                    <a:pt x="21" y="82"/>
                  </a:lnTo>
                  <a:cubicBezTo>
                    <a:pt x="1" y="102"/>
                    <a:pt x="1" y="122"/>
                    <a:pt x="21" y="142"/>
                  </a:cubicBezTo>
                  <a:lnTo>
                    <a:pt x="253" y="268"/>
                  </a:lnTo>
                  <a:cubicBezTo>
                    <a:pt x="273" y="278"/>
                    <a:pt x="295" y="283"/>
                    <a:pt x="314" y="283"/>
                  </a:cubicBezTo>
                  <a:cubicBezTo>
                    <a:pt x="332" y="283"/>
                    <a:pt x="349" y="278"/>
                    <a:pt x="359" y="268"/>
                  </a:cubicBezTo>
                  <a:lnTo>
                    <a:pt x="485" y="208"/>
                  </a:lnTo>
                  <a:cubicBezTo>
                    <a:pt x="505" y="182"/>
                    <a:pt x="505" y="162"/>
                    <a:pt x="485" y="142"/>
                  </a:cubicBezTo>
                  <a:lnTo>
                    <a:pt x="233" y="16"/>
                  </a:lnTo>
                  <a:cubicBezTo>
                    <a:pt x="223" y="6"/>
                    <a:pt x="20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9" name="Google Shape;349;p35"/>
            <p:cNvSpPr/>
            <p:nvPr/>
          </p:nvSpPr>
          <p:spPr>
            <a:xfrm>
              <a:off x="6820076" y="2508888"/>
              <a:ext cx="62307" cy="33704"/>
            </a:xfrm>
            <a:custGeom>
              <a:avLst/>
              <a:gdLst/>
              <a:ahLst/>
              <a:cxnLst/>
              <a:rect l="l" t="t" r="r" b="b"/>
              <a:pathLst>
                <a:path w="525" h="284" extrusionOk="0">
                  <a:moveTo>
                    <a:pt x="209" y="1"/>
                  </a:moveTo>
                  <a:cubicBezTo>
                    <a:pt x="193" y="1"/>
                    <a:pt x="177" y="6"/>
                    <a:pt x="167" y="16"/>
                  </a:cubicBezTo>
                  <a:lnTo>
                    <a:pt x="40" y="81"/>
                  </a:lnTo>
                  <a:cubicBezTo>
                    <a:pt x="0" y="102"/>
                    <a:pt x="0" y="122"/>
                    <a:pt x="40" y="142"/>
                  </a:cubicBezTo>
                  <a:lnTo>
                    <a:pt x="273" y="268"/>
                  </a:lnTo>
                  <a:cubicBezTo>
                    <a:pt x="283" y="278"/>
                    <a:pt x="298" y="283"/>
                    <a:pt x="316" y="283"/>
                  </a:cubicBezTo>
                  <a:cubicBezTo>
                    <a:pt x="334" y="283"/>
                    <a:pt x="356" y="278"/>
                    <a:pt x="378" y="268"/>
                  </a:cubicBezTo>
                  <a:lnTo>
                    <a:pt x="484" y="208"/>
                  </a:lnTo>
                  <a:cubicBezTo>
                    <a:pt x="525" y="187"/>
                    <a:pt x="525" y="162"/>
                    <a:pt x="484" y="142"/>
                  </a:cubicBezTo>
                  <a:lnTo>
                    <a:pt x="252" y="16"/>
                  </a:lnTo>
                  <a:cubicBezTo>
                    <a:pt x="242" y="6"/>
                    <a:pt x="226" y="1"/>
                    <a:pt x="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0" name="Google Shape;350;p35"/>
            <p:cNvSpPr/>
            <p:nvPr/>
          </p:nvSpPr>
          <p:spPr>
            <a:xfrm>
              <a:off x="6772724" y="2481356"/>
              <a:ext cx="62426" cy="34060"/>
            </a:xfrm>
            <a:custGeom>
              <a:avLst/>
              <a:gdLst/>
              <a:ahLst/>
              <a:cxnLst/>
              <a:rect l="l" t="t" r="r" b="b"/>
              <a:pathLst>
                <a:path w="526" h="287" extrusionOk="0">
                  <a:moveTo>
                    <a:pt x="206" y="1"/>
                  </a:moveTo>
                  <a:cubicBezTo>
                    <a:pt x="187" y="1"/>
                    <a:pt x="167" y="6"/>
                    <a:pt x="147" y="16"/>
                  </a:cubicBezTo>
                  <a:lnTo>
                    <a:pt x="41" y="81"/>
                  </a:lnTo>
                  <a:cubicBezTo>
                    <a:pt x="1" y="102"/>
                    <a:pt x="1" y="122"/>
                    <a:pt x="41" y="122"/>
                  </a:cubicBezTo>
                  <a:lnTo>
                    <a:pt x="273" y="268"/>
                  </a:lnTo>
                  <a:cubicBezTo>
                    <a:pt x="283" y="281"/>
                    <a:pt x="298" y="287"/>
                    <a:pt x="313" y="287"/>
                  </a:cubicBezTo>
                  <a:cubicBezTo>
                    <a:pt x="329" y="287"/>
                    <a:pt x="344" y="281"/>
                    <a:pt x="354" y="268"/>
                  </a:cubicBezTo>
                  <a:lnTo>
                    <a:pt x="480" y="208"/>
                  </a:lnTo>
                  <a:cubicBezTo>
                    <a:pt x="525" y="187"/>
                    <a:pt x="525" y="167"/>
                    <a:pt x="480" y="142"/>
                  </a:cubicBezTo>
                  <a:lnTo>
                    <a:pt x="253" y="16"/>
                  </a:lnTo>
                  <a:cubicBezTo>
                    <a:pt x="240" y="6"/>
                    <a:pt x="224" y="1"/>
                    <a:pt x="2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1" name="Google Shape;351;p35"/>
            <p:cNvSpPr/>
            <p:nvPr/>
          </p:nvSpPr>
          <p:spPr>
            <a:xfrm>
              <a:off x="6724897" y="2453230"/>
              <a:ext cx="59933" cy="34890"/>
            </a:xfrm>
            <a:custGeom>
              <a:avLst/>
              <a:gdLst/>
              <a:ahLst/>
              <a:cxnLst/>
              <a:rect l="l" t="t" r="r" b="b"/>
              <a:pathLst>
                <a:path w="505" h="294" extrusionOk="0">
                  <a:moveTo>
                    <a:pt x="151" y="1"/>
                  </a:moveTo>
                  <a:lnTo>
                    <a:pt x="25" y="86"/>
                  </a:lnTo>
                  <a:cubicBezTo>
                    <a:pt x="0" y="107"/>
                    <a:pt x="0" y="127"/>
                    <a:pt x="25" y="127"/>
                  </a:cubicBezTo>
                  <a:lnTo>
                    <a:pt x="278" y="278"/>
                  </a:lnTo>
                  <a:cubicBezTo>
                    <a:pt x="288" y="288"/>
                    <a:pt x="303" y="293"/>
                    <a:pt x="318" y="293"/>
                  </a:cubicBezTo>
                  <a:cubicBezTo>
                    <a:pt x="333" y="293"/>
                    <a:pt x="348" y="288"/>
                    <a:pt x="358" y="278"/>
                  </a:cubicBezTo>
                  <a:lnTo>
                    <a:pt x="484" y="212"/>
                  </a:lnTo>
                  <a:cubicBezTo>
                    <a:pt x="505" y="192"/>
                    <a:pt x="505" y="172"/>
                    <a:pt x="484" y="152"/>
                  </a:cubicBezTo>
                  <a:lnTo>
                    <a:pt x="2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2" name="Google Shape;352;p35"/>
            <p:cNvSpPr/>
            <p:nvPr/>
          </p:nvSpPr>
          <p:spPr>
            <a:xfrm>
              <a:off x="6677546" y="2426290"/>
              <a:ext cx="59933" cy="34297"/>
            </a:xfrm>
            <a:custGeom>
              <a:avLst/>
              <a:gdLst/>
              <a:ahLst/>
              <a:cxnLst/>
              <a:rect l="l" t="t" r="r" b="b"/>
              <a:pathLst>
                <a:path w="505" h="289" extrusionOk="0">
                  <a:moveTo>
                    <a:pt x="147" y="1"/>
                  </a:moveTo>
                  <a:lnTo>
                    <a:pt x="21" y="81"/>
                  </a:lnTo>
                  <a:cubicBezTo>
                    <a:pt x="1" y="81"/>
                    <a:pt x="1" y="127"/>
                    <a:pt x="21" y="127"/>
                  </a:cubicBezTo>
                  <a:lnTo>
                    <a:pt x="273" y="273"/>
                  </a:lnTo>
                  <a:cubicBezTo>
                    <a:pt x="286" y="283"/>
                    <a:pt x="302" y="288"/>
                    <a:pt x="318" y="288"/>
                  </a:cubicBezTo>
                  <a:cubicBezTo>
                    <a:pt x="333" y="288"/>
                    <a:pt x="349" y="283"/>
                    <a:pt x="359" y="273"/>
                  </a:cubicBezTo>
                  <a:lnTo>
                    <a:pt x="485" y="207"/>
                  </a:lnTo>
                  <a:cubicBezTo>
                    <a:pt x="505" y="187"/>
                    <a:pt x="505" y="167"/>
                    <a:pt x="485" y="147"/>
                  </a:cubicBezTo>
                  <a:lnTo>
                    <a:pt x="2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3" name="Google Shape;353;p35"/>
            <p:cNvSpPr/>
            <p:nvPr/>
          </p:nvSpPr>
          <p:spPr>
            <a:xfrm>
              <a:off x="6630313" y="2398757"/>
              <a:ext cx="59933" cy="34297"/>
            </a:xfrm>
            <a:custGeom>
              <a:avLst/>
              <a:gdLst/>
              <a:ahLst/>
              <a:cxnLst/>
              <a:rect l="l" t="t" r="r" b="b"/>
              <a:pathLst>
                <a:path w="505" h="289" extrusionOk="0">
                  <a:moveTo>
                    <a:pt x="146" y="1"/>
                  </a:moveTo>
                  <a:lnTo>
                    <a:pt x="20" y="81"/>
                  </a:lnTo>
                  <a:cubicBezTo>
                    <a:pt x="0" y="81"/>
                    <a:pt x="0" y="127"/>
                    <a:pt x="20" y="127"/>
                  </a:cubicBezTo>
                  <a:lnTo>
                    <a:pt x="252" y="273"/>
                  </a:lnTo>
                  <a:cubicBezTo>
                    <a:pt x="272" y="283"/>
                    <a:pt x="294" y="288"/>
                    <a:pt x="313" y="288"/>
                  </a:cubicBezTo>
                  <a:cubicBezTo>
                    <a:pt x="332" y="288"/>
                    <a:pt x="348" y="283"/>
                    <a:pt x="358" y="273"/>
                  </a:cubicBezTo>
                  <a:lnTo>
                    <a:pt x="484" y="187"/>
                  </a:lnTo>
                  <a:cubicBezTo>
                    <a:pt x="504" y="187"/>
                    <a:pt x="504" y="167"/>
                    <a:pt x="484" y="147"/>
                  </a:cubicBez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4" name="Google Shape;354;p35"/>
            <p:cNvSpPr/>
            <p:nvPr/>
          </p:nvSpPr>
          <p:spPr>
            <a:xfrm>
              <a:off x="6582961" y="2371225"/>
              <a:ext cx="59933" cy="34297"/>
            </a:xfrm>
            <a:custGeom>
              <a:avLst/>
              <a:gdLst/>
              <a:ahLst/>
              <a:cxnLst/>
              <a:rect l="l" t="t" r="r" b="b"/>
              <a:pathLst>
                <a:path w="505" h="289" extrusionOk="0">
                  <a:moveTo>
                    <a:pt x="147" y="1"/>
                  </a:moveTo>
                  <a:lnTo>
                    <a:pt x="21" y="86"/>
                  </a:lnTo>
                  <a:cubicBezTo>
                    <a:pt x="1" y="86"/>
                    <a:pt x="1" y="106"/>
                    <a:pt x="21" y="127"/>
                  </a:cubicBezTo>
                  <a:lnTo>
                    <a:pt x="253" y="273"/>
                  </a:lnTo>
                  <a:cubicBezTo>
                    <a:pt x="263" y="283"/>
                    <a:pt x="278" y="288"/>
                    <a:pt x="296" y="288"/>
                  </a:cubicBezTo>
                  <a:cubicBezTo>
                    <a:pt x="315" y="288"/>
                    <a:pt x="336" y="283"/>
                    <a:pt x="359" y="273"/>
                  </a:cubicBezTo>
                  <a:lnTo>
                    <a:pt x="485" y="187"/>
                  </a:lnTo>
                  <a:cubicBezTo>
                    <a:pt x="505" y="187"/>
                    <a:pt x="505" y="167"/>
                    <a:pt x="485" y="147"/>
                  </a:cubicBezTo>
                  <a:lnTo>
                    <a:pt x="2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5" name="Google Shape;355;p35"/>
            <p:cNvSpPr/>
            <p:nvPr/>
          </p:nvSpPr>
          <p:spPr>
            <a:xfrm>
              <a:off x="6533236" y="2341912"/>
              <a:ext cx="62426" cy="34178"/>
            </a:xfrm>
            <a:custGeom>
              <a:avLst/>
              <a:gdLst/>
              <a:ahLst/>
              <a:cxnLst/>
              <a:rect l="l" t="t" r="r" b="b"/>
              <a:pathLst>
                <a:path w="526" h="288" extrusionOk="0">
                  <a:moveTo>
                    <a:pt x="206" y="0"/>
                  </a:moveTo>
                  <a:cubicBezTo>
                    <a:pt x="187" y="0"/>
                    <a:pt x="167" y="5"/>
                    <a:pt x="147" y="15"/>
                  </a:cubicBezTo>
                  <a:lnTo>
                    <a:pt x="41" y="101"/>
                  </a:lnTo>
                  <a:cubicBezTo>
                    <a:pt x="1" y="101"/>
                    <a:pt x="1" y="121"/>
                    <a:pt x="41" y="142"/>
                  </a:cubicBezTo>
                  <a:lnTo>
                    <a:pt x="273" y="288"/>
                  </a:lnTo>
                  <a:lnTo>
                    <a:pt x="379" y="288"/>
                  </a:lnTo>
                  <a:lnTo>
                    <a:pt x="480" y="207"/>
                  </a:lnTo>
                  <a:cubicBezTo>
                    <a:pt x="525" y="207"/>
                    <a:pt x="525" y="162"/>
                    <a:pt x="480" y="162"/>
                  </a:cubicBezTo>
                  <a:lnTo>
                    <a:pt x="253" y="15"/>
                  </a:lnTo>
                  <a:cubicBezTo>
                    <a:pt x="240" y="5"/>
                    <a:pt x="224"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6" name="Google Shape;356;p35"/>
            <p:cNvSpPr/>
            <p:nvPr/>
          </p:nvSpPr>
          <p:spPr>
            <a:xfrm>
              <a:off x="6859595" y="2570600"/>
              <a:ext cx="82720" cy="46758"/>
            </a:xfrm>
            <a:custGeom>
              <a:avLst/>
              <a:gdLst/>
              <a:ahLst/>
              <a:cxnLst/>
              <a:rect l="l" t="t" r="r" b="b"/>
              <a:pathLst>
                <a:path w="697" h="394" extrusionOk="0">
                  <a:moveTo>
                    <a:pt x="151" y="0"/>
                  </a:moveTo>
                  <a:lnTo>
                    <a:pt x="25" y="86"/>
                  </a:lnTo>
                  <a:cubicBezTo>
                    <a:pt x="0" y="86"/>
                    <a:pt x="0" y="126"/>
                    <a:pt x="25" y="126"/>
                  </a:cubicBezTo>
                  <a:lnTo>
                    <a:pt x="464" y="379"/>
                  </a:lnTo>
                  <a:cubicBezTo>
                    <a:pt x="474" y="389"/>
                    <a:pt x="491" y="394"/>
                    <a:pt x="507" y="394"/>
                  </a:cubicBezTo>
                  <a:cubicBezTo>
                    <a:pt x="523" y="394"/>
                    <a:pt x="540" y="389"/>
                    <a:pt x="550" y="379"/>
                  </a:cubicBezTo>
                  <a:lnTo>
                    <a:pt x="676" y="318"/>
                  </a:lnTo>
                  <a:cubicBezTo>
                    <a:pt x="696" y="298"/>
                    <a:pt x="696" y="273"/>
                    <a:pt x="676" y="253"/>
                  </a:cubicBezTo>
                  <a:lnTo>
                    <a:pt x="2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7" name="Google Shape;357;p35"/>
            <p:cNvSpPr/>
            <p:nvPr/>
          </p:nvSpPr>
          <p:spPr>
            <a:xfrm>
              <a:off x="6812243" y="2543067"/>
              <a:ext cx="60052" cy="34772"/>
            </a:xfrm>
            <a:custGeom>
              <a:avLst/>
              <a:gdLst/>
              <a:ahLst/>
              <a:cxnLst/>
              <a:rect l="l" t="t" r="r" b="b"/>
              <a:pathLst>
                <a:path w="506" h="293" extrusionOk="0">
                  <a:moveTo>
                    <a:pt x="147" y="0"/>
                  </a:moveTo>
                  <a:lnTo>
                    <a:pt x="21" y="86"/>
                  </a:lnTo>
                  <a:cubicBezTo>
                    <a:pt x="1" y="86"/>
                    <a:pt x="1" y="106"/>
                    <a:pt x="21" y="126"/>
                  </a:cubicBezTo>
                  <a:lnTo>
                    <a:pt x="273" y="278"/>
                  </a:lnTo>
                  <a:cubicBezTo>
                    <a:pt x="286" y="288"/>
                    <a:pt x="302" y="293"/>
                    <a:pt x="318" y="293"/>
                  </a:cubicBezTo>
                  <a:cubicBezTo>
                    <a:pt x="333" y="293"/>
                    <a:pt x="349" y="288"/>
                    <a:pt x="359" y="278"/>
                  </a:cubicBezTo>
                  <a:lnTo>
                    <a:pt x="485" y="192"/>
                  </a:lnTo>
                  <a:cubicBezTo>
                    <a:pt x="505" y="192"/>
                    <a:pt x="505" y="172"/>
                    <a:pt x="485" y="152"/>
                  </a:cubicBezTo>
                  <a:lnTo>
                    <a:pt x="2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8" name="Google Shape;358;p35"/>
            <p:cNvSpPr/>
            <p:nvPr/>
          </p:nvSpPr>
          <p:spPr>
            <a:xfrm>
              <a:off x="6765010" y="2513873"/>
              <a:ext cx="59933" cy="34653"/>
            </a:xfrm>
            <a:custGeom>
              <a:avLst/>
              <a:gdLst/>
              <a:ahLst/>
              <a:cxnLst/>
              <a:rect l="l" t="t" r="r" b="b"/>
              <a:pathLst>
                <a:path w="505" h="292" extrusionOk="0">
                  <a:moveTo>
                    <a:pt x="189" y="0"/>
                  </a:moveTo>
                  <a:cubicBezTo>
                    <a:pt x="173" y="0"/>
                    <a:pt x="156" y="7"/>
                    <a:pt x="146" y="19"/>
                  </a:cubicBezTo>
                  <a:lnTo>
                    <a:pt x="20" y="100"/>
                  </a:lnTo>
                  <a:cubicBezTo>
                    <a:pt x="0" y="100"/>
                    <a:pt x="0" y="120"/>
                    <a:pt x="20" y="145"/>
                  </a:cubicBezTo>
                  <a:lnTo>
                    <a:pt x="252" y="292"/>
                  </a:lnTo>
                  <a:lnTo>
                    <a:pt x="358" y="292"/>
                  </a:lnTo>
                  <a:lnTo>
                    <a:pt x="484" y="206"/>
                  </a:lnTo>
                  <a:cubicBezTo>
                    <a:pt x="504" y="206"/>
                    <a:pt x="504" y="166"/>
                    <a:pt x="484" y="166"/>
                  </a:cubicBezTo>
                  <a:lnTo>
                    <a:pt x="232" y="19"/>
                  </a:lnTo>
                  <a:cubicBezTo>
                    <a:pt x="222" y="7"/>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9" name="Google Shape;359;p35"/>
            <p:cNvSpPr/>
            <p:nvPr/>
          </p:nvSpPr>
          <p:spPr>
            <a:xfrm>
              <a:off x="6717658" y="2486815"/>
              <a:ext cx="59933" cy="34178"/>
            </a:xfrm>
            <a:custGeom>
              <a:avLst/>
              <a:gdLst/>
              <a:ahLst/>
              <a:cxnLst/>
              <a:rect l="l" t="t" r="r" b="b"/>
              <a:pathLst>
                <a:path w="505" h="288" extrusionOk="0">
                  <a:moveTo>
                    <a:pt x="190" y="0"/>
                  </a:moveTo>
                  <a:cubicBezTo>
                    <a:pt x="173" y="0"/>
                    <a:pt x="157" y="5"/>
                    <a:pt x="147" y="15"/>
                  </a:cubicBezTo>
                  <a:lnTo>
                    <a:pt x="21" y="76"/>
                  </a:lnTo>
                  <a:cubicBezTo>
                    <a:pt x="1" y="96"/>
                    <a:pt x="1" y="121"/>
                    <a:pt x="21" y="141"/>
                  </a:cubicBezTo>
                  <a:lnTo>
                    <a:pt x="253" y="288"/>
                  </a:lnTo>
                  <a:lnTo>
                    <a:pt x="359" y="288"/>
                  </a:lnTo>
                  <a:lnTo>
                    <a:pt x="485" y="202"/>
                  </a:lnTo>
                  <a:cubicBezTo>
                    <a:pt x="505" y="202"/>
                    <a:pt x="505" y="162"/>
                    <a:pt x="485" y="162"/>
                  </a:cubicBezTo>
                  <a:lnTo>
                    <a:pt x="233" y="15"/>
                  </a:lnTo>
                  <a:cubicBezTo>
                    <a:pt x="222" y="5"/>
                    <a:pt x="206" y="0"/>
                    <a:pt x="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0" name="Google Shape;360;p35"/>
            <p:cNvSpPr/>
            <p:nvPr/>
          </p:nvSpPr>
          <p:spPr>
            <a:xfrm>
              <a:off x="6667933" y="2459282"/>
              <a:ext cx="62426" cy="34178"/>
            </a:xfrm>
            <a:custGeom>
              <a:avLst/>
              <a:gdLst/>
              <a:ahLst/>
              <a:cxnLst/>
              <a:rect l="l" t="t" r="r" b="b"/>
              <a:pathLst>
                <a:path w="526" h="288" extrusionOk="0">
                  <a:moveTo>
                    <a:pt x="206" y="0"/>
                  </a:moveTo>
                  <a:cubicBezTo>
                    <a:pt x="187" y="0"/>
                    <a:pt x="167" y="5"/>
                    <a:pt x="147" y="15"/>
                  </a:cubicBezTo>
                  <a:lnTo>
                    <a:pt x="41" y="76"/>
                  </a:lnTo>
                  <a:cubicBezTo>
                    <a:pt x="1" y="101"/>
                    <a:pt x="1" y="121"/>
                    <a:pt x="41" y="141"/>
                  </a:cubicBezTo>
                  <a:lnTo>
                    <a:pt x="273" y="288"/>
                  </a:lnTo>
                  <a:lnTo>
                    <a:pt x="379" y="288"/>
                  </a:lnTo>
                  <a:lnTo>
                    <a:pt x="480" y="202"/>
                  </a:lnTo>
                  <a:cubicBezTo>
                    <a:pt x="525" y="182"/>
                    <a:pt x="525" y="161"/>
                    <a:pt x="480" y="161"/>
                  </a:cubicBezTo>
                  <a:lnTo>
                    <a:pt x="253" y="15"/>
                  </a:lnTo>
                  <a:cubicBezTo>
                    <a:pt x="240" y="5"/>
                    <a:pt x="224"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1" name="Google Shape;361;p35"/>
            <p:cNvSpPr/>
            <p:nvPr/>
          </p:nvSpPr>
          <p:spPr>
            <a:xfrm>
              <a:off x="6620106" y="2431749"/>
              <a:ext cx="59933" cy="33585"/>
            </a:xfrm>
            <a:custGeom>
              <a:avLst/>
              <a:gdLst/>
              <a:ahLst/>
              <a:cxnLst/>
              <a:rect l="l" t="t" r="r" b="b"/>
              <a:pathLst>
                <a:path w="505" h="283" extrusionOk="0">
                  <a:moveTo>
                    <a:pt x="202" y="0"/>
                  </a:moveTo>
                  <a:cubicBezTo>
                    <a:pt x="182" y="0"/>
                    <a:pt x="162" y="5"/>
                    <a:pt x="152" y="15"/>
                  </a:cubicBezTo>
                  <a:lnTo>
                    <a:pt x="25" y="81"/>
                  </a:lnTo>
                  <a:cubicBezTo>
                    <a:pt x="0" y="101"/>
                    <a:pt x="0" y="121"/>
                    <a:pt x="25" y="141"/>
                  </a:cubicBezTo>
                  <a:lnTo>
                    <a:pt x="278" y="267"/>
                  </a:lnTo>
                  <a:cubicBezTo>
                    <a:pt x="288" y="277"/>
                    <a:pt x="303" y="283"/>
                    <a:pt x="318" y="283"/>
                  </a:cubicBezTo>
                  <a:cubicBezTo>
                    <a:pt x="333" y="283"/>
                    <a:pt x="348" y="277"/>
                    <a:pt x="358" y="267"/>
                  </a:cubicBezTo>
                  <a:lnTo>
                    <a:pt x="485" y="207"/>
                  </a:lnTo>
                  <a:cubicBezTo>
                    <a:pt x="505" y="182"/>
                    <a:pt x="505" y="161"/>
                    <a:pt x="485" y="161"/>
                  </a:cubicBezTo>
                  <a:lnTo>
                    <a:pt x="252" y="15"/>
                  </a:lnTo>
                  <a:cubicBezTo>
                    <a:pt x="242" y="5"/>
                    <a:pt x="222" y="0"/>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2" name="Google Shape;362;p35"/>
            <p:cNvSpPr/>
            <p:nvPr/>
          </p:nvSpPr>
          <p:spPr>
            <a:xfrm>
              <a:off x="6572755" y="2404098"/>
              <a:ext cx="60052" cy="33704"/>
            </a:xfrm>
            <a:custGeom>
              <a:avLst/>
              <a:gdLst/>
              <a:ahLst/>
              <a:cxnLst/>
              <a:rect l="l" t="t" r="r" b="b"/>
              <a:pathLst>
                <a:path w="506" h="284" extrusionOk="0">
                  <a:moveTo>
                    <a:pt x="194" y="1"/>
                  </a:moveTo>
                  <a:cubicBezTo>
                    <a:pt x="176" y="1"/>
                    <a:pt x="160" y="6"/>
                    <a:pt x="147" y="16"/>
                  </a:cubicBezTo>
                  <a:lnTo>
                    <a:pt x="21" y="82"/>
                  </a:lnTo>
                  <a:cubicBezTo>
                    <a:pt x="1" y="102"/>
                    <a:pt x="1" y="122"/>
                    <a:pt x="21" y="142"/>
                  </a:cubicBezTo>
                  <a:lnTo>
                    <a:pt x="273" y="268"/>
                  </a:lnTo>
                  <a:cubicBezTo>
                    <a:pt x="286" y="278"/>
                    <a:pt x="302" y="283"/>
                    <a:pt x="318" y="283"/>
                  </a:cubicBezTo>
                  <a:cubicBezTo>
                    <a:pt x="334" y="283"/>
                    <a:pt x="349" y="278"/>
                    <a:pt x="359" y="268"/>
                  </a:cubicBezTo>
                  <a:lnTo>
                    <a:pt x="485" y="208"/>
                  </a:lnTo>
                  <a:cubicBezTo>
                    <a:pt x="505" y="188"/>
                    <a:pt x="505" y="162"/>
                    <a:pt x="485" y="142"/>
                  </a:cubicBezTo>
                  <a:lnTo>
                    <a:pt x="253" y="16"/>
                  </a:lnTo>
                  <a:cubicBezTo>
                    <a:pt x="233" y="6"/>
                    <a:pt x="213" y="1"/>
                    <a:pt x="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3" name="Google Shape;363;p35"/>
            <p:cNvSpPr/>
            <p:nvPr/>
          </p:nvSpPr>
          <p:spPr>
            <a:xfrm>
              <a:off x="6500362" y="2361612"/>
              <a:ext cx="85094" cy="49131"/>
            </a:xfrm>
            <a:custGeom>
              <a:avLst/>
              <a:gdLst/>
              <a:ahLst/>
              <a:cxnLst/>
              <a:rect l="l" t="t" r="r" b="b"/>
              <a:pathLst>
                <a:path w="717" h="414" extrusionOk="0">
                  <a:moveTo>
                    <a:pt x="192" y="1"/>
                  </a:moveTo>
                  <a:cubicBezTo>
                    <a:pt x="177" y="1"/>
                    <a:pt x="162" y="6"/>
                    <a:pt x="152" y="16"/>
                  </a:cubicBezTo>
                  <a:lnTo>
                    <a:pt x="26" y="82"/>
                  </a:lnTo>
                  <a:cubicBezTo>
                    <a:pt x="0" y="102"/>
                    <a:pt x="0" y="122"/>
                    <a:pt x="26" y="142"/>
                  </a:cubicBezTo>
                  <a:lnTo>
                    <a:pt x="464" y="394"/>
                  </a:lnTo>
                  <a:cubicBezTo>
                    <a:pt x="475" y="407"/>
                    <a:pt x="491" y="413"/>
                    <a:pt x="510" y="413"/>
                  </a:cubicBezTo>
                  <a:cubicBezTo>
                    <a:pt x="529" y="413"/>
                    <a:pt x="550" y="407"/>
                    <a:pt x="570" y="394"/>
                  </a:cubicBezTo>
                  <a:lnTo>
                    <a:pt x="676" y="334"/>
                  </a:lnTo>
                  <a:cubicBezTo>
                    <a:pt x="717" y="314"/>
                    <a:pt x="717" y="293"/>
                    <a:pt x="676" y="268"/>
                  </a:cubicBezTo>
                  <a:lnTo>
                    <a:pt x="232" y="16"/>
                  </a:lnTo>
                  <a:cubicBezTo>
                    <a:pt x="222" y="6"/>
                    <a:pt x="207"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4" name="Google Shape;364;p35"/>
            <p:cNvSpPr/>
            <p:nvPr/>
          </p:nvSpPr>
          <p:spPr>
            <a:xfrm>
              <a:off x="6792543" y="2608932"/>
              <a:ext cx="82127" cy="48538"/>
            </a:xfrm>
            <a:custGeom>
              <a:avLst/>
              <a:gdLst/>
              <a:ahLst/>
              <a:cxnLst/>
              <a:rect l="l" t="t" r="r" b="b"/>
              <a:pathLst>
                <a:path w="692" h="409" extrusionOk="0">
                  <a:moveTo>
                    <a:pt x="189" y="0"/>
                  </a:moveTo>
                  <a:cubicBezTo>
                    <a:pt x="173" y="0"/>
                    <a:pt x="156" y="5"/>
                    <a:pt x="146" y="15"/>
                  </a:cubicBezTo>
                  <a:lnTo>
                    <a:pt x="20" y="76"/>
                  </a:lnTo>
                  <a:cubicBezTo>
                    <a:pt x="0" y="101"/>
                    <a:pt x="0" y="121"/>
                    <a:pt x="20" y="141"/>
                  </a:cubicBezTo>
                  <a:lnTo>
                    <a:pt x="464" y="394"/>
                  </a:lnTo>
                  <a:cubicBezTo>
                    <a:pt x="474" y="404"/>
                    <a:pt x="489" y="409"/>
                    <a:pt x="505" y="409"/>
                  </a:cubicBezTo>
                  <a:cubicBezTo>
                    <a:pt x="520" y="409"/>
                    <a:pt x="535" y="404"/>
                    <a:pt x="545" y="394"/>
                  </a:cubicBezTo>
                  <a:lnTo>
                    <a:pt x="671" y="308"/>
                  </a:lnTo>
                  <a:cubicBezTo>
                    <a:pt x="691" y="308"/>
                    <a:pt x="691" y="288"/>
                    <a:pt x="671" y="268"/>
                  </a:cubicBezTo>
                  <a:lnTo>
                    <a:pt x="232" y="15"/>
                  </a:lnTo>
                  <a:cubicBezTo>
                    <a:pt x="222" y="5"/>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5" name="Google Shape;365;p35"/>
            <p:cNvSpPr/>
            <p:nvPr/>
          </p:nvSpPr>
          <p:spPr>
            <a:xfrm>
              <a:off x="6745191" y="2581399"/>
              <a:ext cx="60052" cy="33585"/>
            </a:xfrm>
            <a:custGeom>
              <a:avLst/>
              <a:gdLst/>
              <a:ahLst/>
              <a:cxnLst/>
              <a:rect l="l" t="t" r="r" b="b"/>
              <a:pathLst>
                <a:path w="506" h="283" extrusionOk="0">
                  <a:moveTo>
                    <a:pt x="188" y="0"/>
                  </a:moveTo>
                  <a:cubicBezTo>
                    <a:pt x="172" y="0"/>
                    <a:pt x="157" y="5"/>
                    <a:pt x="147" y="15"/>
                  </a:cubicBezTo>
                  <a:lnTo>
                    <a:pt x="21" y="81"/>
                  </a:lnTo>
                  <a:cubicBezTo>
                    <a:pt x="1" y="101"/>
                    <a:pt x="1" y="121"/>
                    <a:pt x="21" y="141"/>
                  </a:cubicBezTo>
                  <a:lnTo>
                    <a:pt x="253" y="267"/>
                  </a:lnTo>
                  <a:cubicBezTo>
                    <a:pt x="273" y="278"/>
                    <a:pt x="293" y="283"/>
                    <a:pt x="311" y="283"/>
                  </a:cubicBezTo>
                  <a:cubicBezTo>
                    <a:pt x="330" y="283"/>
                    <a:pt x="346" y="278"/>
                    <a:pt x="359" y="267"/>
                  </a:cubicBezTo>
                  <a:lnTo>
                    <a:pt x="485" y="207"/>
                  </a:lnTo>
                  <a:cubicBezTo>
                    <a:pt x="505" y="182"/>
                    <a:pt x="505" y="162"/>
                    <a:pt x="485" y="162"/>
                  </a:cubicBezTo>
                  <a:lnTo>
                    <a:pt x="233" y="15"/>
                  </a:lnTo>
                  <a:cubicBezTo>
                    <a:pt x="220" y="5"/>
                    <a:pt x="204"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6" name="Google Shape;366;p35"/>
            <p:cNvSpPr/>
            <p:nvPr/>
          </p:nvSpPr>
          <p:spPr>
            <a:xfrm>
              <a:off x="6697958" y="2553867"/>
              <a:ext cx="59933" cy="33585"/>
            </a:xfrm>
            <a:custGeom>
              <a:avLst/>
              <a:gdLst/>
              <a:ahLst/>
              <a:cxnLst/>
              <a:rect l="l" t="t" r="r" b="b"/>
              <a:pathLst>
                <a:path w="505" h="283" extrusionOk="0">
                  <a:moveTo>
                    <a:pt x="187" y="0"/>
                  </a:moveTo>
                  <a:cubicBezTo>
                    <a:pt x="172" y="0"/>
                    <a:pt x="156" y="5"/>
                    <a:pt x="146" y="15"/>
                  </a:cubicBezTo>
                  <a:lnTo>
                    <a:pt x="20" y="81"/>
                  </a:lnTo>
                  <a:cubicBezTo>
                    <a:pt x="0" y="101"/>
                    <a:pt x="0" y="121"/>
                    <a:pt x="20" y="141"/>
                  </a:cubicBezTo>
                  <a:lnTo>
                    <a:pt x="252" y="267"/>
                  </a:lnTo>
                  <a:cubicBezTo>
                    <a:pt x="262" y="278"/>
                    <a:pt x="278" y="283"/>
                    <a:pt x="295" y="283"/>
                  </a:cubicBezTo>
                  <a:cubicBezTo>
                    <a:pt x="313" y="283"/>
                    <a:pt x="333" y="278"/>
                    <a:pt x="353" y="267"/>
                  </a:cubicBezTo>
                  <a:lnTo>
                    <a:pt x="479" y="207"/>
                  </a:lnTo>
                  <a:cubicBezTo>
                    <a:pt x="505" y="187"/>
                    <a:pt x="505" y="162"/>
                    <a:pt x="479" y="141"/>
                  </a:cubicBezTo>
                  <a:lnTo>
                    <a:pt x="227" y="15"/>
                  </a:lnTo>
                  <a:cubicBezTo>
                    <a:pt x="217" y="5"/>
                    <a:pt x="20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7" name="Google Shape;367;p35"/>
            <p:cNvSpPr/>
            <p:nvPr/>
          </p:nvSpPr>
          <p:spPr>
            <a:xfrm>
              <a:off x="6647639" y="2526334"/>
              <a:ext cx="62307" cy="34060"/>
            </a:xfrm>
            <a:custGeom>
              <a:avLst/>
              <a:gdLst/>
              <a:ahLst/>
              <a:cxnLst/>
              <a:rect l="l" t="t" r="r" b="b"/>
              <a:pathLst>
                <a:path w="525" h="287" extrusionOk="0">
                  <a:moveTo>
                    <a:pt x="209" y="0"/>
                  </a:moveTo>
                  <a:cubicBezTo>
                    <a:pt x="191" y="0"/>
                    <a:pt x="169" y="5"/>
                    <a:pt x="147" y="15"/>
                  </a:cubicBezTo>
                  <a:lnTo>
                    <a:pt x="46" y="81"/>
                  </a:lnTo>
                  <a:cubicBezTo>
                    <a:pt x="0" y="101"/>
                    <a:pt x="0" y="121"/>
                    <a:pt x="46" y="141"/>
                  </a:cubicBezTo>
                  <a:lnTo>
                    <a:pt x="273" y="267"/>
                  </a:lnTo>
                  <a:cubicBezTo>
                    <a:pt x="285" y="280"/>
                    <a:pt x="302" y="286"/>
                    <a:pt x="320" y="286"/>
                  </a:cubicBezTo>
                  <a:cubicBezTo>
                    <a:pt x="338" y="286"/>
                    <a:pt x="358" y="280"/>
                    <a:pt x="379" y="267"/>
                  </a:cubicBezTo>
                  <a:lnTo>
                    <a:pt x="485" y="207"/>
                  </a:lnTo>
                  <a:cubicBezTo>
                    <a:pt x="525" y="187"/>
                    <a:pt x="525" y="167"/>
                    <a:pt x="485" y="141"/>
                  </a:cubicBezTo>
                  <a:lnTo>
                    <a:pt x="253" y="15"/>
                  </a:lnTo>
                  <a:cubicBezTo>
                    <a:pt x="242" y="5"/>
                    <a:pt x="227" y="0"/>
                    <a:pt x="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8" name="Google Shape;368;p35"/>
            <p:cNvSpPr/>
            <p:nvPr/>
          </p:nvSpPr>
          <p:spPr>
            <a:xfrm>
              <a:off x="6600288" y="2498920"/>
              <a:ext cx="60052" cy="34060"/>
            </a:xfrm>
            <a:custGeom>
              <a:avLst/>
              <a:gdLst/>
              <a:ahLst/>
              <a:cxnLst/>
              <a:rect l="l" t="t" r="r" b="b"/>
              <a:pathLst>
                <a:path w="506" h="287" extrusionOk="0">
                  <a:moveTo>
                    <a:pt x="210" y="0"/>
                  </a:moveTo>
                  <a:cubicBezTo>
                    <a:pt x="191" y="0"/>
                    <a:pt x="170" y="7"/>
                    <a:pt x="147" y="19"/>
                  </a:cubicBezTo>
                  <a:lnTo>
                    <a:pt x="21" y="80"/>
                  </a:lnTo>
                  <a:cubicBezTo>
                    <a:pt x="1" y="100"/>
                    <a:pt x="1" y="120"/>
                    <a:pt x="21" y="145"/>
                  </a:cubicBezTo>
                  <a:lnTo>
                    <a:pt x="273" y="271"/>
                  </a:lnTo>
                  <a:cubicBezTo>
                    <a:pt x="283" y="281"/>
                    <a:pt x="300" y="287"/>
                    <a:pt x="316" y="287"/>
                  </a:cubicBezTo>
                  <a:cubicBezTo>
                    <a:pt x="332" y="287"/>
                    <a:pt x="349" y="281"/>
                    <a:pt x="359" y="271"/>
                  </a:cubicBezTo>
                  <a:lnTo>
                    <a:pt x="485" y="206"/>
                  </a:lnTo>
                  <a:cubicBezTo>
                    <a:pt x="505" y="186"/>
                    <a:pt x="505" y="165"/>
                    <a:pt x="485" y="145"/>
                  </a:cubicBezTo>
                  <a:lnTo>
                    <a:pt x="253" y="19"/>
                  </a:lnTo>
                  <a:cubicBezTo>
                    <a:pt x="243" y="7"/>
                    <a:pt x="228"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9" name="Google Shape;369;p35"/>
            <p:cNvSpPr/>
            <p:nvPr/>
          </p:nvSpPr>
          <p:spPr>
            <a:xfrm>
              <a:off x="6553054" y="2471862"/>
              <a:ext cx="59933" cy="33585"/>
            </a:xfrm>
            <a:custGeom>
              <a:avLst/>
              <a:gdLst/>
              <a:ahLst/>
              <a:cxnLst/>
              <a:rect l="l" t="t" r="r" b="b"/>
              <a:pathLst>
                <a:path w="505" h="283" extrusionOk="0">
                  <a:moveTo>
                    <a:pt x="192" y="0"/>
                  </a:moveTo>
                  <a:cubicBezTo>
                    <a:pt x="173" y="0"/>
                    <a:pt x="157" y="5"/>
                    <a:pt x="147" y="15"/>
                  </a:cubicBezTo>
                  <a:lnTo>
                    <a:pt x="20" y="76"/>
                  </a:lnTo>
                  <a:cubicBezTo>
                    <a:pt x="0" y="96"/>
                    <a:pt x="0" y="121"/>
                    <a:pt x="20" y="141"/>
                  </a:cubicBezTo>
                  <a:lnTo>
                    <a:pt x="273" y="267"/>
                  </a:lnTo>
                  <a:cubicBezTo>
                    <a:pt x="283" y="277"/>
                    <a:pt x="299" y="282"/>
                    <a:pt x="316" y="282"/>
                  </a:cubicBezTo>
                  <a:cubicBezTo>
                    <a:pt x="332" y="282"/>
                    <a:pt x="348" y="277"/>
                    <a:pt x="358" y="267"/>
                  </a:cubicBezTo>
                  <a:lnTo>
                    <a:pt x="485" y="202"/>
                  </a:lnTo>
                  <a:cubicBezTo>
                    <a:pt x="505" y="182"/>
                    <a:pt x="505" y="161"/>
                    <a:pt x="485" y="141"/>
                  </a:cubicBezTo>
                  <a:lnTo>
                    <a:pt x="253" y="15"/>
                  </a:lnTo>
                  <a:cubicBezTo>
                    <a:pt x="232" y="5"/>
                    <a:pt x="211"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0" name="Google Shape;370;p35"/>
            <p:cNvSpPr/>
            <p:nvPr/>
          </p:nvSpPr>
          <p:spPr>
            <a:xfrm>
              <a:off x="6505703" y="2444210"/>
              <a:ext cx="60052" cy="33704"/>
            </a:xfrm>
            <a:custGeom>
              <a:avLst/>
              <a:gdLst/>
              <a:ahLst/>
              <a:cxnLst/>
              <a:rect l="l" t="t" r="r" b="b"/>
              <a:pathLst>
                <a:path w="506" h="284" extrusionOk="0">
                  <a:moveTo>
                    <a:pt x="188" y="1"/>
                  </a:moveTo>
                  <a:cubicBezTo>
                    <a:pt x="172" y="1"/>
                    <a:pt x="157" y="6"/>
                    <a:pt x="147" y="16"/>
                  </a:cubicBezTo>
                  <a:lnTo>
                    <a:pt x="21" y="77"/>
                  </a:lnTo>
                  <a:cubicBezTo>
                    <a:pt x="1" y="102"/>
                    <a:pt x="1" y="122"/>
                    <a:pt x="21" y="142"/>
                  </a:cubicBezTo>
                  <a:lnTo>
                    <a:pt x="273" y="268"/>
                  </a:lnTo>
                  <a:cubicBezTo>
                    <a:pt x="283" y="278"/>
                    <a:pt x="298" y="283"/>
                    <a:pt x="314" y="283"/>
                  </a:cubicBezTo>
                  <a:cubicBezTo>
                    <a:pt x="330" y="283"/>
                    <a:pt x="346" y="278"/>
                    <a:pt x="359" y="268"/>
                  </a:cubicBezTo>
                  <a:lnTo>
                    <a:pt x="485" y="203"/>
                  </a:lnTo>
                  <a:cubicBezTo>
                    <a:pt x="505" y="183"/>
                    <a:pt x="505" y="162"/>
                    <a:pt x="485" y="142"/>
                  </a:cubicBezTo>
                  <a:lnTo>
                    <a:pt x="233" y="16"/>
                  </a:lnTo>
                  <a:cubicBezTo>
                    <a:pt x="220" y="6"/>
                    <a:pt x="204" y="1"/>
                    <a:pt x="1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1" name="Google Shape;371;p35"/>
            <p:cNvSpPr/>
            <p:nvPr/>
          </p:nvSpPr>
          <p:spPr>
            <a:xfrm>
              <a:off x="6433310" y="2401724"/>
              <a:ext cx="82127" cy="46877"/>
            </a:xfrm>
            <a:custGeom>
              <a:avLst/>
              <a:gdLst/>
              <a:ahLst/>
              <a:cxnLst/>
              <a:rect l="l" t="t" r="r" b="b"/>
              <a:pathLst>
                <a:path w="692" h="395" extrusionOk="0">
                  <a:moveTo>
                    <a:pt x="190" y="1"/>
                  </a:moveTo>
                  <a:cubicBezTo>
                    <a:pt x="173" y="1"/>
                    <a:pt x="157" y="6"/>
                    <a:pt x="147" y="16"/>
                  </a:cubicBezTo>
                  <a:lnTo>
                    <a:pt x="21" y="82"/>
                  </a:lnTo>
                  <a:cubicBezTo>
                    <a:pt x="0" y="102"/>
                    <a:pt x="0" y="122"/>
                    <a:pt x="21" y="142"/>
                  </a:cubicBezTo>
                  <a:lnTo>
                    <a:pt x="464" y="394"/>
                  </a:lnTo>
                  <a:lnTo>
                    <a:pt x="545" y="394"/>
                  </a:lnTo>
                  <a:lnTo>
                    <a:pt x="671" y="309"/>
                  </a:lnTo>
                  <a:cubicBezTo>
                    <a:pt x="691" y="309"/>
                    <a:pt x="691" y="288"/>
                    <a:pt x="671" y="268"/>
                  </a:cubicBezTo>
                  <a:lnTo>
                    <a:pt x="232" y="16"/>
                  </a:lnTo>
                  <a:cubicBezTo>
                    <a:pt x="222" y="6"/>
                    <a:pt x="20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2" name="Google Shape;372;p35"/>
            <p:cNvSpPr/>
            <p:nvPr/>
          </p:nvSpPr>
          <p:spPr>
            <a:xfrm>
              <a:off x="6849982" y="2602880"/>
              <a:ext cx="59933" cy="34890"/>
            </a:xfrm>
            <a:custGeom>
              <a:avLst/>
              <a:gdLst/>
              <a:ahLst/>
              <a:cxnLst/>
              <a:rect l="l" t="t" r="r" b="b"/>
              <a:pathLst>
                <a:path w="505" h="294" extrusionOk="0">
                  <a:moveTo>
                    <a:pt x="147" y="1"/>
                  </a:moveTo>
                  <a:lnTo>
                    <a:pt x="21" y="86"/>
                  </a:lnTo>
                  <a:cubicBezTo>
                    <a:pt x="0" y="107"/>
                    <a:pt x="0" y="127"/>
                    <a:pt x="21" y="127"/>
                  </a:cubicBezTo>
                  <a:lnTo>
                    <a:pt x="253" y="278"/>
                  </a:lnTo>
                  <a:cubicBezTo>
                    <a:pt x="273" y="288"/>
                    <a:pt x="293" y="293"/>
                    <a:pt x="311" y="293"/>
                  </a:cubicBezTo>
                  <a:cubicBezTo>
                    <a:pt x="330" y="293"/>
                    <a:pt x="346" y="288"/>
                    <a:pt x="359" y="278"/>
                  </a:cubicBezTo>
                  <a:lnTo>
                    <a:pt x="485" y="213"/>
                  </a:lnTo>
                  <a:cubicBezTo>
                    <a:pt x="505" y="192"/>
                    <a:pt x="505" y="172"/>
                    <a:pt x="485" y="152"/>
                  </a:cubicBez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3" name="Google Shape;373;p35"/>
            <p:cNvSpPr/>
            <p:nvPr/>
          </p:nvSpPr>
          <p:spPr>
            <a:xfrm>
              <a:off x="6799663" y="2575940"/>
              <a:ext cx="63019" cy="34297"/>
            </a:xfrm>
            <a:custGeom>
              <a:avLst/>
              <a:gdLst/>
              <a:ahLst/>
              <a:cxnLst/>
              <a:rect l="l" t="t" r="r" b="b"/>
              <a:pathLst>
                <a:path w="531" h="289" extrusionOk="0">
                  <a:moveTo>
                    <a:pt x="172" y="1"/>
                  </a:moveTo>
                  <a:lnTo>
                    <a:pt x="46" y="81"/>
                  </a:lnTo>
                  <a:cubicBezTo>
                    <a:pt x="1" y="81"/>
                    <a:pt x="1" y="127"/>
                    <a:pt x="46" y="127"/>
                  </a:cubicBezTo>
                  <a:lnTo>
                    <a:pt x="278" y="273"/>
                  </a:lnTo>
                  <a:cubicBezTo>
                    <a:pt x="288" y="283"/>
                    <a:pt x="303" y="288"/>
                    <a:pt x="321" y="288"/>
                  </a:cubicBezTo>
                  <a:cubicBezTo>
                    <a:pt x="339" y="288"/>
                    <a:pt x="359" y="283"/>
                    <a:pt x="379" y="273"/>
                  </a:cubicBezTo>
                  <a:lnTo>
                    <a:pt x="485" y="208"/>
                  </a:lnTo>
                  <a:cubicBezTo>
                    <a:pt x="530" y="187"/>
                    <a:pt x="530" y="167"/>
                    <a:pt x="485" y="147"/>
                  </a:cubicBezTo>
                  <a:lnTo>
                    <a:pt x="2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4" name="Google Shape;374;p35"/>
            <p:cNvSpPr/>
            <p:nvPr/>
          </p:nvSpPr>
          <p:spPr>
            <a:xfrm>
              <a:off x="6752430" y="2548408"/>
              <a:ext cx="62307" cy="34297"/>
            </a:xfrm>
            <a:custGeom>
              <a:avLst/>
              <a:gdLst/>
              <a:ahLst/>
              <a:cxnLst/>
              <a:rect l="l" t="t" r="r" b="b"/>
              <a:pathLst>
                <a:path w="525" h="289" extrusionOk="0">
                  <a:moveTo>
                    <a:pt x="146" y="1"/>
                  </a:moveTo>
                  <a:lnTo>
                    <a:pt x="46" y="81"/>
                  </a:lnTo>
                  <a:cubicBezTo>
                    <a:pt x="0" y="81"/>
                    <a:pt x="0" y="127"/>
                    <a:pt x="46" y="127"/>
                  </a:cubicBezTo>
                  <a:lnTo>
                    <a:pt x="273" y="273"/>
                  </a:lnTo>
                  <a:cubicBezTo>
                    <a:pt x="285" y="283"/>
                    <a:pt x="302" y="288"/>
                    <a:pt x="317" y="288"/>
                  </a:cubicBezTo>
                  <a:cubicBezTo>
                    <a:pt x="333" y="288"/>
                    <a:pt x="348" y="283"/>
                    <a:pt x="358" y="273"/>
                  </a:cubicBezTo>
                  <a:lnTo>
                    <a:pt x="484" y="187"/>
                  </a:lnTo>
                  <a:cubicBezTo>
                    <a:pt x="525" y="187"/>
                    <a:pt x="525" y="167"/>
                    <a:pt x="484" y="147"/>
                  </a:cubicBezTo>
                  <a:lnTo>
                    <a:pt x="2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5" name="Google Shape;375;p35"/>
            <p:cNvSpPr/>
            <p:nvPr/>
          </p:nvSpPr>
          <p:spPr>
            <a:xfrm>
              <a:off x="6705079" y="2519095"/>
              <a:ext cx="60052" cy="34297"/>
            </a:xfrm>
            <a:custGeom>
              <a:avLst/>
              <a:gdLst/>
              <a:ahLst/>
              <a:cxnLst/>
              <a:rect l="l" t="t" r="r" b="b"/>
              <a:pathLst>
                <a:path w="506" h="289" extrusionOk="0">
                  <a:moveTo>
                    <a:pt x="192" y="1"/>
                  </a:moveTo>
                  <a:cubicBezTo>
                    <a:pt x="173" y="1"/>
                    <a:pt x="157" y="6"/>
                    <a:pt x="147" y="16"/>
                  </a:cubicBezTo>
                  <a:lnTo>
                    <a:pt x="21" y="101"/>
                  </a:lnTo>
                  <a:cubicBezTo>
                    <a:pt x="1" y="101"/>
                    <a:pt x="1" y="122"/>
                    <a:pt x="21" y="142"/>
                  </a:cubicBezTo>
                  <a:lnTo>
                    <a:pt x="273" y="288"/>
                  </a:lnTo>
                  <a:lnTo>
                    <a:pt x="359" y="288"/>
                  </a:lnTo>
                  <a:lnTo>
                    <a:pt x="485" y="202"/>
                  </a:lnTo>
                  <a:cubicBezTo>
                    <a:pt x="505" y="202"/>
                    <a:pt x="505" y="182"/>
                    <a:pt x="485" y="162"/>
                  </a:cubicBezTo>
                  <a:lnTo>
                    <a:pt x="253" y="16"/>
                  </a:lnTo>
                  <a:cubicBezTo>
                    <a:pt x="233" y="6"/>
                    <a:pt x="211"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6" name="Google Shape;376;p35"/>
            <p:cNvSpPr/>
            <p:nvPr/>
          </p:nvSpPr>
          <p:spPr>
            <a:xfrm>
              <a:off x="6657845" y="2491562"/>
              <a:ext cx="59933" cy="34178"/>
            </a:xfrm>
            <a:custGeom>
              <a:avLst/>
              <a:gdLst/>
              <a:ahLst/>
              <a:cxnLst/>
              <a:rect l="l" t="t" r="r" b="b"/>
              <a:pathLst>
                <a:path w="505" h="288" extrusionOk="0">
                  <a:moveTo>
                    <a:pt x="189" y="0"/>
                  </a:moveTo>
                  <a:cubicBezTo>
                    <a:pt x="173" y="0"/>
                    <a:pt x="156" y="6"/>
                    <a:pt x="146" y="16"/>
                  </a:cubicBezTo>
                  <a:lnTo>
                    <a:pt x="20" y="81"/>
                  </a:lnTo>
                  <a:cubicBezTo>
                    <a:pt x="0" y="101"/>
                    <a:pt x="0" y="122"/>
                    <a:pt x="20" y="142"/>
                  </a:cubicBezTo>
                  <a:lnTo>
                    <a:pt x="272" y="288"/>
                  </a:lnTo>
                  <a:lnTo>
                    <a:pt x="358" y="288"/>
                  </a:lnTo>
                  <a:lnTo>
                    <a:pt x="484" y="207"/>
                  </a:lnTo>
                  <a:cubicBezTo>
                    <a:pt x="505" y="207"/>
                    <a:pt x="505" y="162"/>
                    <a:pt x="484" y="162"/>
                  </a:cubicBezTo>
                  <a:lnTo>
                    <a:pt x="232" y="16"/>
                  </a:lnTo>
                  <a:cubicBezTo>
                    <a:pt x="222" y="6"/>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7" name="Google Shape;377;p35"/>
            <p:cNvSpPr/>
            <p:nvPr/>
          </p:nvSpPr>
          <p:spPr>
            <a:xfrm>
              <a:off x="6610494" y="2464029"/>
              <a:ext cx="60052" cy="34178"/>
            </a:xfrm>
            <a:custGeom>
              <a:avLst/>
              <a:gdLst/>
              <a:ahLst/>
              <a:cxnLst/>
              <a:rect l="l" t="t" r="r" b="b"/>
              <a:pathLst>
                <a:path w="506" h="288" extrusionOk="0">
                  <a:moveTo>
                    <a:pt x="188" y="0"/>
                  </a:moveTo>
                  <a:cubicBezTo>
                    <a:pt x="172" y="0"/>
                    <a:pt x="157" y="5"/>
                    <a:pt x="147" y="16"/>
                  </a:cubicBezTo>
                  <a:lnTo>
                    <a:pt x="21" y="81"/>
                  </a:lnTo>
                  <a:cubicBezTo>
                    <a:pt x="1" y="101"/>
                    <a:pt x="1" y="121"/>
                    <a:pt x="21" y="142"/>
                  </a:cubicBezTo>
                  <a:lnTo>
                    <a:pt x="253" y="288"/>
                  </a:lnTo>
                  <a:lnTo>
                    <a:pt x="359" y="288"/>
                  </a:lnTo>
                  <a:lnTo>
                    <a:pt x="485" y="207"/>
                  </a:lnTo>
                  <a:cubicBezTo>
                    <a:pt x="505" y="207"/>
                    <a:pt x="505" y="162"/>
                    <a:pt x="485" y="162"/>
                  </a:cubicBezTo>
                  <a:lnTo>
                    <a:pt x="233" y="16"/>
                  </a:lnTo>
                  <a:cubicBezTo>
                    <a:pt x="220" y="5"/>
                    <a:pt x="204"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8" name="Google Shape;378;p35"/>
            <p:cNvSpPr/>
            <p:nvPr/>
          </p:nvSpPr>
          <p:spPr>
            <a:xfrm>
              <a:off x="6563261" y="2436496"/>
              <a:ext cx="59933" cy="34772"/>
            </a:xfrm>
            <a:custGeom>
              <a:avLst/>
              <a:gdLst/>
              <a:ahLst/>
              <a:cxnLst/>
              <a:rect l="l" t="t" r="r" b="b"/>
              <a:pathLst>
                <a:path w="505" h="293" extrusionOk="0">
                  <a:moveTo>
                    <a:pt x="187" y="0"/>
                  </a:moveTo>
                  <a:cubicBezTo>
                    <a:pt x="172" y="0"/>
                    <a:pt x="156" y="5"/>
                    <a:pt x="146" y="16"/>
                  </a:cubicBezTo>
                  <a:lnTo>
                    <a:pt x="20" y="81"/>
                  </a:lnTo>
                  <a:cubicBezTo>
                    <a:pt x="0" y="101"/>
                    <a:pt x="0" y="121"/>
                    <a:pt x="20" y="142"/>
                  </a:cubicBezTo>
                  <a:lnTo>
                    <a:pt x="252" y="293"/>
                  </a:lnTo>
                  <a:lnTo>
                    <a:pt x="353" y="293"/>
                  </a:lnTo>
                  <a:lnTo>
                    <a:pt x="479" y="207"/>
                  </a:lnTo>
                  <a:cubicBezTo>
                    <a:pt x="504" y="187"/>
                    <a:pt x="504" y="167"/>
                    <a:pt x="479" y="167"/>
                  </a:cubicBezTo>
                  <a:lnTo>
                    <a:pt x="227" y="16"/>
                  </a:lnTo>
                  <a:cubicBezTo>
                    <a:pt x="217" y="5"/>
                    <a:pt x="20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9" name="Google Shape;379;p35"/>
            <p:cNvSpPr/>
            <p:nvPr/>
          </p:nvSpPr>
          <p:spPr>
            <a:xfrm>
              <a:off x="6465590" y="2382024"/>
              <a:ext cx="107287" cy="61118"/>
            </a:xfrm>
            <a:custGeom>
              <a:avLst/>
              <a:gdLst/>
              <a:ahLst/>
              <a:cxnLst/>
              <a:rect l="l" t="t" r="r" b="b"/>
              <a:pathLst>
                <a:path w="904" h="515" extrusionOk="0">
                  <a:moveTo>
                    <a:pt x="210" y="0"/>
                  </a:moveTo>
                  <a:cubicBezTo>
                    <a:pt x="191" y="0"/>
                    <a:pt x="170" y="5"/>
                    <a:pt x="147" y="15"/>
                  </a:cubicBezTo>
                  <a:lnTo>
                    <a:pt x="21" y="76"/>
                  </a:lnTo>
                  <a:cubicBezTo>
                    <a:pt x="1" y="96"/>
                    <a:pt x="1" y="121"/>
                    <a:pt x="21" y="142"/>
                  </a:cubicBezTo>
                  <a:lnTo>
                    <a:pt x="672" y="500"/>
                  </a:lnTo>
                  <a:cubicBezTo>
                    <a:pt x="684" y="510"/>
                    <a:pt x="701" y="515"/>
                    <a:pt x="716" y="515"/>
                  </a:cubicBezTo>
                  <a:cubicBezTo>
                    <a:pt x="732" y="515"/>
                    <a:pt x="747" y="510"/>
                    <a:pt x="757" y="500"/>
                  </a:cubicBezTo>
                  <a:lnTo>
                    <a:pt x="884" y="434"/>
                  </a:lnTo>
                  <a:cubicBezTo>
                    <a:pt x="904" y="414"/>
                    <a:pt x="904" y="394"/>
                    <a:pt x="884" y="374"/>
                  </a:cubicBezTo>
                  <a:lnTo>
                    <a:pt x="253" y="15"/>
                  </a:lnTo>
                  <a:cubicBezTo>
                    <a:pt x="243" y="5"/>
                    <a:pt x="228"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0" name="Google Shape;380;p35"/>
            <p:cNvSpPr/>
            <p:nvPr/>
          </p:nvSpPr>
          <p:spPr>
            <a:xfrm>
              <a:off x="6779963" y="2641212"/>
              <a:ext cx="62307" cy="34297"/>
            </a:xfrm>
            <a:custGeom>
              <a:avLst/>
              <a:gdLst/>
              <a:ahLst/>
              <a:cxnLst/>
              <a:rect l="l" t="t" r="r" b="b"/>
              <a:pathLst>
                <a:path w="525" h="289" extrusionOk="0">
                  <a:moveTo>
                    <a:pt x="211" y="1"/>
                  </a:moveTo>
                  <a:cubicBezTo>
                    <a:pt x="196" y="1"/>
                    <a:pt x="179" y="6"/>
                    <a:pt x="167" y="16"/>
                  </a:cubicBezTo>
                  <a:lnTo>
                    <a:pt x="41" y="81"/>
                  </a:lnTo>
                  <a:cubicBezTo>
                    <a:pt x="0" y="101"/>
                    <a:pt x="0" y="122"/>
                    <a:pt x="41" y="142"/>
                  </a:cubicBezTo>
                  <a:lnTo>
                    <a:pt x="273" y="288"/>
                  </a:lnTo>
                  <a:lnTo>
                    <a:pt x="378" y="288"/>
                  </a:lnTo>
                  <a:lnTo>
                    <a:pt x="484" y="207"/>
                  </a:lnTo>
                  <a:cubicBezTo>
                    <a:pt x="525" y="207"/>
                    <a:pt x="525" y="162"/>
                    <a:pt x="484" y="162"/>
                  </a:cubicBezTo>
                  <a:lnTo>
                    <a:pt x="252" y="16"/>
                  </a:lnTo>
                  <a:cubicBezTo>
                    <a:pt x="242" y="6"/>
                    <a:pt x="227"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1" name="Google Shape;381;p35"/>
            <p:cNvSpPr/>
            <p:nvPr/>
          </p:nvSpPr>
          <p:spPr>
            <a:xfrm>
              <a:off x="6732611" y="2613679"/>
              <a:ext cx="62426" cy="34297"/>
            </a:xfrm>
            <a:custGeom>
              <a:avLst/>
              <a:gdLst/>
              <a:ahLst/>
              <a:cxnLst/>
              <a:rect l="l" t="t" r="r" b="b"/>
              <a:pathLst>
                <a:path w="526" h="289" extrusionOk="0">
                  <a:moveTo>
                    <a:pt x="207" y="1"/>
                  </a:moveTo>
                  <a:cubicBezTo>
                    <a:pt x="189" y="1"/>
                    <a:pt x="167" y="6"/>
                    <a:pt x="147" y="16"/>
                  </a:cubicBezTo>
                  <a:lnTo>
                    <a:pt x="41" y="81"/>
                  </a:lnTo>
                  <a:cubicBezTo>
                    <a:pt x="1" y="101"/>
                    <a:pt x="1" y="122"/>
                    <a:pt x="41" y="142"/>
                  </a:cubicBezTo>
                  <a:lnTo>
                    <a:pt x="273" y="288"/>
                  </a:lnTo>
                  <a:lnTo>
                    <a:pt x="359" y="288"/>
                  </a:lnTo>
                  <a:lnTo>
                    <a:pt x="485" y="207"/>
                  </a:lnTo>
                  <a:cubicBezTo>
                    <a:pt x="525" y="207"/>
                    <a:pt x="525" y="162"/>
                    <a:pt x="485" y="162"/>
                  </a:cubicBezTo>
                  <a:lnTo>
                    <a:pt x="253" y="16"/>
                  </a:lnTo>
                  <a:cubicBezTo>
                    <a:pt x="243" y="6"/>
                    <a:pt x="22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2" name="Google Shape;382;p35"/>
            <p:cNvSpPr/>
            <p:nvPr/>
          </p:nvSpPr>
          <p:spPr>
            <a:xfrm>
              <a:off x="6542848" y="2504141"/>
              <a:ext cx="202468" cy="116895"/>
            </a:xfrm>
            <a:custGeom>
              <a:avLst/>
              <a:gdLst/>
              <a:ahLst/>
              <a:cxnLst/>
              <a:rect l="l" t="t" r="r" b="b"/>
              <a:pathLst>
                <a:path w="1706" h="985" extrusionOk="0">
                  <a:moveTo>
                    <a:pt x="192" y="0"/>
                  </a:moveTo>
                  <a:cubicBezTo>
                    <a:pt x="176" y="0"/>
                    <a:pt x="159" y="5"/>
                    <a:pt x="147" y="16"/>
                  </a:cubicBezTo>
                  <a:lnTo>
                    <a:pt x="21" y="76"/>
                  </a:lnTo>
                  <a:cubicBezTo>
                    <a:pt x="1" y="101"/>
                    <a:pt x="1" y="121"/>
                    <a:pt x="21" y="142"/>
                  </a:cubicBezTo>
                  <a:lnTo>
                    <a:pt x="1474" y="984"/>
                  </a:lnTo>
                  <a:lnTo>
                    <a:pt x="1559" y="984"/>
                  </a:lnTo>
                  <a:lnTo>
                    <a:pt x="1685" y="898"/>
                  </a:lnTo>
                  <a:cubicBezTo>
                    <a:pt x="1706" y="878"/>
                    <a:pt x="1706" y="858"/>
                    <a:pt x="1685" y="858"/>
                  </a:cubicBezTo>
                  <a:lnTo>
                    <a:pt x="233" y="16"/>
                  </a:lnTo>
                  <a:cubicBezTo>
                    <a:pt x="222" y="5"/>
                    <a:pt x="207"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3" name="Google Shape;383;p35"/>
            <p:cNvSpPr/>
            <p:nvPr/>
          </p:nvSpPr>
          <p:spPr>
            <a:xfrm>
              <a:off x="6493123" y="2476609"/>
              <a:ext cx="62426" cy="33585"/>
            </a:xfrm>
            <a:custGeom>
              <a:avLst/>
              <a:gdLst/>
              <a:ahLst/>
              <a:cxnLst/>
              <a:rect l="l" t="t" r="r" b="b"/>
              <a:pathLst>
                <a:path w="526" h="283" extrusionOk="0">
                  <a:moveTo>
                    <a:pt x="208" y="0"/>
                  </a:moveTo>
                  <a:cubicBezTo>
                    <a:pt x="189" y="0"/>
                    <a:pt x="167" y="5"/>
                    <a:pt x="147" y="15"/>
                  </a:cubicBezTo>
                  <a:lnTo>
                    <a:pt x="41" y="81"/>
                  </a:lnTo>
                  <a:cubicBezTo>
                    <a:pt x="1" y="101"/>
                    <a:pt x="1" y="121"/>
                    <a:pt x="41" y="142"/>
                  </a:cubicBezTo>
                  <a:lnTo>
                    <a:pt x="273" y="268"/>
                  </a:lnTo>
                  <a:cubicBezTo>
                    <a:pt x="283" y="278"/>
                    <a:pt x="300" y="283"/>
                    <a:pt x="319" y="283"/>
                  </a:cubicBezTo>
                  <a:cubicBezTo>
                    <a:pt x="338" y="283"/>
                    <a:pt x="359" y="278"/>
                    <a:pt x="379" y="268"/>
                  </a:cubicBezTo>
                  <a:lnTo>
                    <a:pt x="485" y="207"/>
                  </a:lnTo>
                  <a:cubicBezTo>
                    <a:pt x="525" y="182"/>
                    <a:pt x="525" y="162"/>
                    <a:pt x="485" y="142"/>
                  </a:cubicBezTo>
                  <a:lnTo>
                    <a:pt x="253" y="15"/>
                  </a:lnTo>
                  <a:cubicBezTo>
                    <a:pt x="243" y="5"/>
                    <a:pt x="22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4" name="Google Shape;384;p35"/>
            <p:cNvSpPr/>
            <p:nvPr/>
          </p:nvSpPr>
          <p:spPr>
            <a:xfrm>
              <a:off x="6445890" y="2449076"/>
              <a:ext cx="59933" cy="33585"/>
            </a:xfrm>
            <a:custGeom>
              <a:avLst/>
              <a:gdLst/>
              <a:ahLst/>
              <a:cxnLst/>
              <a:rect l="l" t="t" r="r" b="b"/>
              <a:pathLst>
                <a:path w="505" h="283" extrusionOk="0">
                  <a:moveTo>
                    <a:pt x="207" y="0"/>
                  </a:moveTo>
                  <a:cubicBezTo>
                    <a:pt x="188" y="0"/>
                    <a:pt x="167" y="5"/>
                    <a:pt x="147" y="15"/>
                  </a:cubicBezTo>
                  <a:lnTo>
                    <a:pt x="21" y="81"/>
                  </a:lnTo>
                  <a:cubicBezTo>
                    <a:pt x="0" y="101"/>
                    <a:pt x="0" y="121"/>
                    <a:pt x="21" y="142"/>
                  </a:cubicBezTo>
                  <a:lnTo>
                    <a:pt x="273" y="268"/>
                  </a:lnTo>
                  <a:cubicBezTo>
                    <a:pt x="283" y="278"/>
                    <a:pt x="298" y="283"/>
                    <a:pt x="314" y="283"/>
                  </a:cubicBezTo>
                  <a:cubicBezTo>
                    <a:pt x="329" y="283"/>
                    <a:pt x="346" y="278"/>
                    <a:pt x="358" y="268"/>
                  </a:cubicBezTo>
                  <a:lnTo>
                    <a:pt x="485" y="207"/>
                  </a:lnTo>
                  <a:cubicBezTo>
                    <a:pt x="505" y="187"/>
                    <a:pt x="505" y="162"/>
                    <a:pt x="485" y="142"/>
                  </a:cubicBezTo>
                  <a:lnTo>
                    <a:pt x="253" y="15"/>
                  </a:lnTo>
                  <a:cubicBezTo>
                    <a:pt x="242" y="5"/>
                    <a:pt x="22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5" name="Google Shape;385;p35"/>
            <p:cNvSpPr/>
            <p:nvPr/>
          </p:nvSpPr>
          <p:spPr>
            <a:xfrm>
              <a:off x="6398538" y="2421543"/>
              <a:ext cx="60052" cy="34060"/>
            </a:xfrm>
            <a:custGeom>
              <a:avLst/>
              <a:gdLst/>
              <a:ahLst/>
              <a:cxnLst/>
              <a:rect l="l" t="t" r="r" b="b"/>
              <a:pathLst>
                <a:path w="506" h="287" extrusionOk="0">
                  <a:moveTo>
                    <a:pt x="191" y="0"/>
                  </a:moveTo>
                  <a:cubicBezTo>
                    <a:pt x="172" y="0"/>
                    <a:pt x="157" y="5"/>
                    <a:pt x="147" y="15"/>
                  </a:cubicBezTo>
                  <a:lnTo>
                    <a:pt x="21" y="81"/>
                  </a:lnTo>
                  <a:cubicBezTo>
                    <a:pt x="1" y="101"/>
                    <a:pt x="1" y="121"/>
                    <a:pt x="21" y="121"/>
                  </a:cubicBezTo>
                  <a:lnTo>
                    <a:pt x="273" y="268"/>
                  </a:lnTo>
                  <a:cubicBezTo>
                    <a:pt x="283" y="280"/>
                    <a:pt x="298" y="287"/>
                    <a:pt x="314" y="287"/>
                  </a:cubicBezTo>
                  <a:cubicBezTo>
                    <a:pt x="329" y="287"/>
                    <a:pt x="344" y="280"/>
                    <a:pt x="354" y="268"/>
                  </a:cubicBezTo>
                  <a:lnTo>
                    <a:pt x="480" y="207"/>
                  </a:lnTo>
                  <a:cubicBezTo>
                    <a:pt x="505" y="187"/>
                    <a:pt x="505" y="167"/>
                    <a:pt x="480" y="142"/>
                  </a:cubicBezTo>
                  <a:lnTo>
                    <a:pt x="253" y="15"/>
                  </a:lnTo>
                  <a:cubicBezTo>
                    <a:pt x="230" y="5"/>
                    <a:pt x="209"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6" name="Google Shape;386;p35"/>
            <p:cNvSpPr/>
            <p:nvPr/>
          </p:nvSpPr>
          <p:spPr>
            <a:xfrm>
              <a:off x="6884635" y="2662811"/>
              <a:ext cx="32518" cy="25278"/>
            </a:xfrm>
            <a:custGeom>
              <a:avLst/>
              <a:gdLst/>
              <a:ahLst/>
              <a:cxnLst/>
              <a:rect l="l" t="t" r="r" b="b"/>
              <a:pathLst>
                <a:path w="274" h="213" extrusionOk="0">
                  <a:moveTo>
                    <a:pt x="253" y="0"/>
                  </a:moveTo>
                  <a:lnTo>
                    <a:pt x="21" y="126"/>
                  </a:lnTo>
                  <a:cubicBezTo>
                    <a:pt x="1" y="152"/>
                    <a:pt x="1" y="152"/>
                    <a:pt x="1" y="172"/>
                  </a:cubicBezTo>
                  <a:lnTo>
                    <a:pt x="1" y="212"/>
                  </a:lnTo>
                  <a:lnTo>
                    <a:pt x="21" y="212"/>
                  </a:lnTo>
                  <a:lnTo>
                    <a:pt x="253" y="86"/>
                  </a:lnTo>
                  <a:cubicBezTo>
                    <a:pt x="273" y="66"/>
                    <a:pt x="273" y="66"/>
                    <a:pt x="273" y="46"/>
                  </a:cubicBezTo>
                  <a:lnTo>
                    <a:pt x="273"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7" name="Google Shape;387;p35"/>
            <p:cNvSpPr/>
            <p:nvPr/>
          </p:nvSpPr>
          <p:spPr>
            <a:xfrm>
              <a:off x="6927240" y="2638245"/>
              <a:ext cx="32400" cy="25990"/>
            </a:xfrm>
            <a:custGeom>
              <a:avLst/>
              <a:gdLst/>
              <a:ahLst/>
              <a:cxnLst/>
              <a:rect l="l" t="t" r="r" b="b"/>
              <a:pathLst>
                <a:path w="273" h="219" extrusionOk="0">
                  <a:moveTo>
                    <a:pt x="252" y="0"/>
                  </a:moveTo>
                  <a:lnTo>
                    <a:pt x="20" y="147"/>
                  </a:lnTo>
                  <a:cubicBezTo>
                    <a:pt x="0" y="147"/>
                    <a:pt x="0" y="147"/>
                    <a:pt x="0" y="167"/>
                  </a:cubicBezTo>
                  <a:lnTo>
                    <a:pt x="0" y="207"/>
                  </a:lnTo>
                  <a:cubicBezTo>
                    <a:pt x="0" y="207"/>
                    <a:pt x="0" y="218"/>
                    <a:pt x="6" y="218"/>
                  </a:cubicBezTo>
                  <a:cubicBezTo>
                    <a:pt x="9" y="218"/>
                    <a:pt x="14" y="216"/>
                    <a:pt x="20" y="207"/>
                  </a:cubicBezTo>
                  <a:lnTo>
                    <a:pt x="252" y="81"/>
                  </a:lnTo>
                  <a:cubicBezTo>
                    <a:pt x="272" y="81"/>
                    <a:pt x="272" y="61"/>
                    <a:pt x="272" y="61"/>
                  </a:cubicBezTo>
                  <a:lnTo>
                    <a:pt x="272" y="21"/>
                  </a:lnTo>
                  <a:cubicBezTo>
                    <a:pt x="272" y="0"/>
                    <a:pt x="272" y="0"/>
                    <a:pt x="252" y="0"/>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8" name="Google Shape;388;p35"/>
            <p:cNvSpPr/>
            <p:nvPr/>
          </p:nvSpPr>
          <p:spPr>
            <a:xfrm rot="10800000">
              <a:off x="6572755" y="1286663"/>
              <a:ext cx="451577" cy="1291184"/>
            </a:xfrm>
            <a:custGeom>
              <a:avLst/>
              <a:gdLst/>
              <a:ahLst/>
              <a:cxnLst/>
              <a:rect l="l" t="t" r="r" b="b"/>
              <a:pathLst>
                <a:path w="3805" h="10880" extrusionOk="0">
                  <a:moveTo>
                    <a:pt x="78" y="0"/>
                  </a:moveTo>
                  <a:cubicBezTo>
                    <a:pt x="35" y="0"/>
                    <a:pt x="1" y="40"/>
                    <a:pt x="1" y="99"/>
                  </a:cubicBezTo>
                  <a:lnTo>
                    <a:pt x="1" y="2581"/>
                  </a:lnTo>
                  <a:lnTo>
                    <a:pt x="1" y="2748"/>
                  </a:lnTo>
                  <a:lnTo>
                    <a:pt x="1" y="8594"/>
                  </a:lnTo>
                  <a:cubicBezTo>
                    <a:pt x="1" y="8675"/>
                    <a:pt x="66" y="8781"/>
                    <a:pt x="127" y="8826"/>
                  </a:cubicBezTo>
                  <a:lnTo>
                    <a:pt x="3678" y="10864"/>
                  </a:lnTo>
                  <a:cubicBezTo>
                    <a:pt x="3696" y="10875"/>
                    <a:pt x="3713" y="10880"/>
                    <a:pt x="3728" y="10880"/>
                  </a:cubicBezTo>
                  <a:cubicBezTo>
                    <a:pt x="3772" y="10880"/>
                    <a:pt x="3804" y="10841"/>
                    <a:pt x="3804" y="10778"/>
                  </a:cubicBezTo>
                  <a:lnTo>
                    <a:pt x="3804" y="4937"/>
                  </a:lnTo>
                  <a:lnTo>
                    <a:pt x="3804" y="4765"/>
                  </a:lnTo>
                  <a:lnTo>
                    <a:pt x="3804" y="2288"/>
                  </a:lnTo>
                  <a:cubicBezTo>
                    <a:pt x="3804" y="2203"/>
                    <a:pt x="3744" y="2097"/>
                    <a:pt x="3678" y="2056"/>
                  </a:cubicBezTo>
                  <a:lnTo>
                    <a:pt x="127" y="18"/>
                  </a:lnTo>
                  <a:cubicBezTo>
                    <a:pt x="110" y="6"/>
                    <a:pt x="93" y="0"/>
                    <a:pt x="78" y="0"/>
                  </a:cubicBezTo>
                  <a:close/>
                </a:path>
              </a:pathLst>
            </a:custGeom>
            <a:gradFill>
              <a:gsLst>
                <a:gs pos="0">
                  <a:schemeClr val="accent5"/>
                </a:gs>
                <a:gs pos="35000">
                  <a:srgbClr val="FF248A">
                    <a:alpha val="36470"/>
                  </a:srgbClr>
                </a:gs>
                <a:gs pos="100000">
                  <a:srgbClr val="FF248A">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89" name="Google Shape;389;p35"/>
          <p:cNvGrpSpPr/>
          <p:nvPr/>
        </p:nvGrpSpPr>
        <p:grpSpPr>
          <a:xfrm>
            <a:off x="4524910" y="1776863"/>
            <a:ext cx="1514120" cy="2130117"/>
            <a:chOff x="4524910" y="1776863"/>
            <a:chExt cx="1514120" cy="2130117"/>
          </a:xfrm>
        </p:grpSpPr>
        <p:sp>
          <p:nvSpPr>
            <p:cNvPr id="390" name="Google Shape;390;p35"/>
            <p:cNvSpPr/>
            <p:nvPr/>
          </p:nvSpPr>
          <p:spPr>
            <a:xfrm>
              <a:off x="5373236" y="2673640"/>
              <a:ext cx="413837" cy="1069974"/>
            </a:xfrm>
            <a:custGeom>
              <a:avLst/>
              <a:gdLst/>
              <a:ahLst/>
              <a:cxnLst/>
              <a:rect l="l" t="t" r="r" b="b"/>
              <a:pathLst>
                <a:path w="3487" h="9016" extrusionOk="0">
                  <a:moveTo>
                    <a:pt x="1" y="1"/>
                  </a:moveTo>
                  <a:lnTo>
                    <a:pt x="1" y="6977"/>
                  </a:lnTo>
                  <a:lnTo>
                    <a:pt x="3486" y="9015"/>
                  </a:lnTo>
                  <a:lnTo>
                    <a:pt x="3486" y="2018"/>
                  </a:lnTo>
                  <a:lnTo>
                    <a:pt x="1"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5373236" y="2705920"/>
              <a:ext cx="413837" cy="291703"/>
            </a:xfrm>
            <a:custGeom>
              <a:avLst/>
              <a:gdLst/>
              <a:ahLst/>
              <a:cxnLst/>
              <a:rect l="l" t="t" r="r" b="b"/>
              <a:pathLst>
                <a:path w="3487" h="2458" extrusionOk="0">
                  <a:moveTo>
                    <a:pt x="1" y="1"/>
                  </a:moveTo>
                  <a:lnTo>
                    <a:pt x="1" y="440"/>
                  </a:lnTo>
                  <a:lnTo>
                    <a:pt x="3486" y="2458"/>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5373236" y="2823290"/>
              <a:ext cx="413837" cy="291703"/>
            </a:xfrm>
            <a:custGeom>
              <a:avLst/>
              <a:gdLst/>
              <a:ahLst/>
              <a:cxnLst/>
              <a:rect l="l" t="t" r="r" b="b"/>
              <a:pathLst>
                <a:path w="3487" h="2458" extrusionOk="0">
                  <a:moveTo>
                    <a:pt x="1" y="1"/>
                  </a:moveTo>
                  <a:lnTo>
                    <a:pt x="1" y="440"/>
                  </a:lnTo>
                  <a:lnTo>
                    <a:pt x="3486" y="2457"/>
                  </a:lnTo>
                  <a:lnTo>
                    <a:pt x="3486" y="2018"/>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5373236" y="2940660"/>
              <a:ext cx="413837" cy="291703"/>
            </a:xfrm>
            <a:custGeom>
              <a:avLst/>
              <a:gdLst/>
              <a:ahLst/>
              <a:cxnLst/>
              <a:rect l="l" t="t" r="r" b="b"/>
              <a:pathLst>
                <a:path w="3487" h="2458" extrusionOk="0">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5373236" y="3057437"/>
              <a:ext cx="413837" cy="292178"/>
            </a:xfrm>
            <a:custGeom>
              <a:avLst/>
              <a:gdLst/>
              <a:ahLst/>
              <a:cxnLst/>
              <a:rect l="l" t="t" r="r" b="b"/>
              <a:pathLst>
                <a:path w="3487" h="2462" extrusionOk="0">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5373236" y="3174689"/>
              <a:ext cx="413837" cy="292297"/>
            </a:xfrm>
            <a:custGeom>
              <a:avLst/>
              <a:gdLst/>
              <a:ahLst/>
              <a:cxnLst/>
              <a:rect l="l" t="t" r="r" b="b"/>
              <a:pathLst>
                <a:path w="3487" h="2463" extrusionOk="0">
                  <a:moveTo>
                    <a:pt x="1" y="1"/>
                  </a:moveTo>
                  <a:lnTo>
                    <a:pt x="1" y="445"/>
                  </a:lnTo>
                  <a:lnTo>
                    <a:pt x="3486" y="2462"/>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5373236" y="3292059"/>
              <a:ext cx="413837" cy="292297"/>
            </a:xfrm>
            <a:custGeom>
              <a:avLst/>
              <a:gdLst/>
              <a:ahLst/>
              <a:cxnLst/>
              <a:rect l="l" t="t" r="r" b="b"/>
              <a:pathLst>
                <a:path w="3487" h="2463" extrusionOk="0">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5373236" y="3409430"/>
              <a:ext cx="413837" cy="291584"/>
            </a:xfrm>
            <a:custGeom>
              <a:avLst/>
              <a:gdLst/>
              <a:ahLst/>
              <a:cxnLst/>
              <a:rect l="l" t="t" r="r" b="b"/>
              <a:pathLst>
                <a:path w="3487" h="2457" extrusionOk="0">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5786940" y="2768224"/>
              <a:ext cx="252076" cy="975390"/>
            </a:xfrm>
            <a:custGeom>
              <a:avLst/>
              <a:gdLst/>
              <a:ahLst/>
              <a:cxnLst/>
              <a:rect l="l" t="t" r="r" b="b"/>
              <a:pathLst>
                <a:path w="2124" h="8219" extrusionOk="0">
                  <a:moveTo>
                    <a:pt x="2124" y="1"/>
                  </a:moveTo>
                  <a:lnTo>
                    <a:pt x="0" y="1221"/>
                  </a:lnTo>
                  <a:lnTo>
                    <a:pt x="0" y="8218"/>
                  </a:lnTo>
                  <a:lnTo>
                    <a:pt x="2124" y="6977"/>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5786940" y="2800504"/>
              <a:ext cx="252076" cy="197119"/>
            </a:xfrm>
            <a:custGeom>
              <a:avLst/>
              <a:gdLst/>
              <a:ahLst/>
              <a:cxnLst/>
              <a:rect l="l" t="t" r="r" b="b"/>
              <a:pathLst>
                <a:path w="2124" h="1661" extrusionOk="0">
                  <a:moveTo>
                    <a:pt x="2124" y="1"/>
                  </a:moveTo>
                  <a:lnTo>
                    <a:pt x="0" y="1222"/>
                  </a:lnTo>
                  <a:lnTo>
                    <a:pt x="0" y="1661"/>
                  </a:lnTo>
                  <a:lnTo>
                    <a:pt x="2124" y="445"/>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5786940" y="2917875"/>
              <a:ext cx="252076" cy="197119"/>
            </a:xfrm>
            <a:custGeom>
              <a:avLst/>
              <a:gdLst/>
              <a:ahLst/>
              <a:cxnLst/>
              <a:rect l="l" t="t" r="r" b="b"/>
              <a:pathLst>
                <a:path w="2124" h="1661" extrusionOk="0">
                  <a:moveTo>
                    <a:pt x="2124" y="1"/>
                  </a:moveTo>
                  <a:lnTo>
                    <a:pt x="0" y="1221"/>
                  </a:lnTo>
                  <a:lnTo>
                    <a:pt x="0" y="1660"/>
                  </a:lnTo>
                  <a:lnTo>
                    <a:pt x="2124" y="445"/>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5786940" y="3035245"/>
              <a:ext cx="252076" cy="197119"/>
            </a:xfrm>
            <a:custGeom>
              <a:avLst/>
              <a:gdLst/>
              <a:ahLst/>
              <a:cxnLst/>
              <a:rect l="l" t="t" r="r" b="b"/>
              <a:pathLst>
                <a:path w="2124" h="1661" extrusionOk="0">
                  <a:moveTo>
                    <a:pt x="2124" y="0"/>
                  </a:moveTo>
                  <a:lnTo>
                    <a:pt x="0" y="1221"/>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5786940" y="3152615"/>
              <a:ext cx="252076" cy="197001"/>
            </a:xfrm>
            <a:custGeom>
              <a:avLst/>
              <a:gdLst/>
              <a:ahLst/>
              <a:cxnLst/>
              <a:rect l="l" t="t" r="r" b="b"/>
              <a:pathLst>
                <a:path w="2124" h="1660" extrusionOk="0">
                  <a:moveTo>
                    <a:pt x="2124" y="0"/>
                  </a:moveTo>
                  <a:lnTo>
                    <a:pt x="0" y="1216"/>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5786940" y="3269867"/>
              <a:ext cx="252076" cy="197119"/>
            </a:xfrm>
            <a:custGeom>
              <a:avLst/>
              <a:gdLst/>
              <a:ahLst/>
              <a:cxnLst/>
              <a:rect l="l" t="t" r="r" b="b"/>
              <a:pathLst>
                <a:path w="2124" h="1661" extrusionOk="0">
                  <a:moveTo>
                    <a:pt x="2124" y="1"/>
                  </a:moveTo>
                  <a:lnTo>
                    <a:pt x="0" y="1217"/>
                  </a:lnTo>
                  <a:lnTo>
                    <a:pt x="0" y="1660"/>
                  </a:lnTo>
                  <a:lnTo>
                    <a:pt x="2124" y="440"/>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5786940" y="3386644"/>
              <a:ext cx="252076" cy="197713"/>
            </a:xfrm>
            <a:custGeom>
              <a:avLst/>
              <a:gdLst/>
              <a:ahLst/>
              <a:cxnLst/>
              <a:rect l="l" t="t" r="r" b="b"/>
              <a:pathLst>
                <a:path w="2124" h="1666" extrusionOk="0">
                  <a:moveTo>
                    <a:pt x="2124" y="1"/>
                  </a:moveTo>
                  <a:lnTo>
                    <a:pt x="0" y="1221"/>
                  </a:lnTo>
                  <a:lnTo>
                    <a:pt x="0" y="1665"/>
                  </a:lnTo>
                  <a:lnTo>
                    <a:pt x="2124" y="444"/>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5786940" y="3504014"/>
              <a:ext cx="252076" cy="197000"/>
            </a:xfrm>
            <a:custGeom>
              <a:avLst/>
              <a:gdLst/>
              <a:ahLst/>
              <a:cxnLst/>
              <a:rect l="l" t="t" r="r" b="b"/>
              <a:pathLst>
                <a:path w="2124" h="1660" extrusionOk="0">
                  <a:moveTo>
                    <a:pt x="2124" y="0"/>
                  </a:moveTo>
                  <a:lnTo>
                    <a:pt x="0" y="1221"/>
                  </a:lnTo>
                  <a:lnTo>
                    <a:pt x="0" y="1660"/>
                  </a:lnTo>
                  <a:lnTo>
                    <a:pt x="2124" y="444"/>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5373236" y="2528737"/>
              <a:ext cx="665795" cy="384507"/>
            </a:xfrm>
            <a:custGeom>
              <a:avLst/>
              <a:gdLst/>
              <a:ahLst/>
              <a:cxnLst/>
              <a:rect l="l" t="t" r="r" b="b"/>
              <a:pathLst>
                <a:path w="5610" h="3240" extrusionOk="0">
                  <a:moveTo>
                    <a:pt x="2119" y="1"/>
                  </a:moveTo>
                  <a:lnTo>
                    <a:pt x="1" y="1222"/>
                  </a:lnTo>
                  <a:lnTo>
                    <a:pt x="3486" y="3239"/>
                  </a:lnTo>
                  <a:lnTo>
                    <a:pt x="5610" y="2019"/>
                  </a:lnTo>
                  <a:lnTo>
                    <a:pt x="2119"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5457614" y="2626407"/>
              <a:ext cx="167220" cy="97076"/>
            </a:xfrm>
            <a:custGeom>
              <a:avLst/>
              <a:gdLst/>
              <a:ahLst/>
              <a:cxnLst/>
              <a:rect l="l" t="t" r="r" b="b"/>
              <a:pathLst>
                <a:path w="1409" h="818" extrusionOk="0">
                  <a:moveTo>
                    <a:pt x="717" y="0"/>
                  </a:moveTo>
                  <a:lnTo>
                    <a:pt x="1" y="419"/>
                  </a:lnTo>
                  <a:lnTo>
                    <a:pt x="717" y="817"/>
                  </a:lnTo>
                  <a:lnTo>
                    <a:pt x="1408" y="419"/>
                  </a:lnTo>
                  <a:lnTo>
                    <a:pt x="717" y="0"/>
                  </a:ln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5754542" y="2722890"/>
              <a:ext cx="162354" cy="86039"/>
            </a:xfrm>
            <a:custGeom>
              <a:avLst/>
              <a:gdLst/>
              <a:ahLst/>
              <a:cxnLst/>
              <a:rect l="l" t="t" r="r" b="b"/>
              <a:pathLst>
                <a:path w="1368" h="725" extrusionOk="0">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5373236" y="1776863"/>
              <a:ext cx="665795" cy="1134533"/>
            </a:xfrm>
            <a:custGeom>
              <a:avLst/>
              <a:gdLst/>
              <a:ahLst/>
              <a:cxnLst/>
              <a:rect l="l" t="t" r="r" b="b"/>
              <a:pathLst>
                <a:path w="5610" h="9560" extrusionOk="0">
                  <a:moveTo>
                    <a:pt x="2119" y="0"/>
                  </a:moveTo>
                  <a:lnTo>
                    <a:pt x="1" y="1216"/>
                  </a:lnTo>
                  <a:lnTo>
                    <a:pt x="1" y="7542"/>
                  </a:lnTo>
                  <a:lnTo>
                    <a:pt x="3486" y="9559"/>
                  </a:lnTo>
                  <a:lnTo>
                    <a:pt x="5610" y="8344"/>
                  </a:lnTo>
                  <a:lnTo>
                    <a:pt x="5610" y="2018"/>
                  </a:lnTo>
                  <a:lnTo>
                    <a:pt x="2119"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rot="10800000">
              <a:off x="4524910" y="3060945"/>
              <a:ext cx="1135174" cy="846034"/>
            </a:xfrm>
            <a:custGeom>
              <a:avLst/>
              <a:gdLst/>
              <a:ahLst/>
              <a:cxnLst/>
              <a:rect l="l" t="t" r="r" b="b"/>
              <a:pathLst>
                <a:path w="9565" h="7129" extrusionOk="0">
                  <a:moveTo>
                    <a:pt x="8178" y="1"/>
                  </a:moveTo>
                  <a:lnTo>
                    <a:pt x="0" y="4732"/>
                  </a:lnTo>
                  <a:lnTo>
                    <a:pt x="0" y="6331"/>
                  </a:lnTo>
                  <a:lnTo>
                    <a:pt x="1388" y="7128"/>
                  </a:lnTo>
                  <a:lnTo>
                    <a:pt x="9565" y="2397"/>
                  </a:lnTo>
                  <a:lnTo>
                    <a:pt x="9565" y="803"/>
                  </a:lnTo>
                  <a:lnTo>
                    <a:pt x="817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5"/>
          <p:cNvGrpSpPr/>
          <p:nvPr/>
        </p:nvGrpSpPr>
        <p:grpSpPr>
          <a:xfrm>
            <a:off x="5445290" y="2712676"/>
            <a:ext cx="1704012" cy="1958393"/>
            <a:chOff x="5445290" y="2712676"/>
            <a:chExt cx="1704012" cy="1958393"/>
          </a:xfrm>
        </p:grpSpPr>
        <p:sp>
          <p:nvSpPr>
            <p:cNvPr id="412" name="Google Shape;412;p35"/>
            <p:cNvSpPr/>
            <p:nvPr/>
          </p:nvSpPr>
          <p:spPr>
            <a:xfrm>
              <a:off x="6188350" y="3579547"/>
              <a:ext cx="646687" cy="818501"/>
            </a:xfrm>
            <a:custGeom>
              <a:avLst/>
              <a:gdLst/>
              <a:ahLst/>
              <a:cxnLst/>
              <a:rect l="l" t="t" r="r" b="b"/>
              <a:pathLst>
                <a:path w="5449" h="6897" extrusionOk="0">
                  <a:moveTo>
                    <a:pt x="0" y="1"/>
                  </a:moveTo>
                  <a:lnTo>
                    <a:pt x="0" y="3744"/>
                  </a:lnTo>
                  <a:lnTo>
                    <a:pt x="5448" y="6897"/>
                  </a:lnTo>
                  <a:lnTo>
                    <a:pt x="5448" y="3154"/>
                  </a:lnTo>
                  <a:lnTo>
                    <a:pt x="0"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3" name="Google Shape;413;p35"/>
            <p:cNvSpPr/>
            <p:nvPr/>
          </p:nvSpPr>
          <p:spPr>
            <a:xfrm>
              <a:off x="6682161" y="3919078"/>
              <a:ext cx="48065" cy="124609"/>
            </a:xfrm>
            <a:custGeom>
              <a:avLst/>
              <a:gdLst/>
              <a:ahLst/>
              <a:cxnLst/>
              <a:rect l="l" t="t" r="r" b="b"/>
              <a:pathLst>
                <a:path w="405" h="1050" extrusionOk="0">
                  <a:moveTo>
                    <a:pt x="1" y="0"/>
                  </a:moveTo>
                  <a:lnTo>
                    <a:pt x="1" y="817"/>
                  </a:lnTo>
                  <a:lnTo>
                    <a:pt x="404" y="1049"/>
                  </a:lnTo>
                  <a:lnTo>
                    <a:pt x="404" y="227"/>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4" name="Google Shape;414;p35"/>
            <p:cNvSpPr/>
            <p:nvPr/>
          </p:nvSpPr>
          <p:spPr>
            <a:xfrm>
              <a:off x="6617483" y="3881339"/>
              <a:ext cx="47472" cy="124609"/>
            </a:xfrm>
            <a:custGeom>
              <a:avLst/>
              <a:gdLst/>
              <a:ahLst/>
              <a:cxnLst/>
              <a:rect l="l" t="t" r="r" b="b"/>
              <a:pathLst>
                <a:path w="400" h="1050" extrusionOk="0">
                  <a:moveTo>
                    <a:pt x="1" y="0"/>
                  </a:moveTo>
                  <a:lnTo>
                    <a:pt x="1" y="823"/>
                  </a:lnTo>
                  <a:lnTo>
                    <a:pt x="399" y="1050"/>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5" name="Google Shape;415;p35"/>
            <p:cNvSpPr/>
            <p:nvPr/>
          </p:nvSpPr>
          <p:spPr>
            <a:xfrm>
              <a:off x="6749807" y="3956105"/>
              <a:ext cx="45098" cy="124727"/>
            </a:xfrm>
            <a:custGeom>
              <a:avLst/>
              <a:gdLst/>
              <a:ahLst/>
              <a:cxnLst/>
              <a:rect l="l" t="t" r="r" b="b"/>
              <a:pathLst>
                <a:path w="380" h="1051" extrusionOk="0">
                  <a:moveTo>
                    <a:pt x="1" y="1"/>
                  </a:moveTo>
                  <a:lnTo>
                    <a:pt x="1" y="823"/>
                  </a:lnTo>
                  <a:lnTo>
                    <a:pt x="379" y="1050"/>
                  </a:lnTo>
                  <a:lnTo>
                    <a:pt x="37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6" name="Google Shape;416;p35"/>
            <p:cNvSpPr/>
            <p:nvPr/>
          </p:nvSpPr>
          <p:spPr>
            <a:xfrm>
              <a:off x="6682161" y="4041196"/>
              <a:ext cx="48065" cy="122235"/>
            </a:xfrm>
            <a:custGeom>
              <a:avLst/>
              <a:gdLst/>
              <a:ahLst/>
              <a:cxnLst/>
              <a:rect l="l" t="t" r="r" b="b"/>
              <a:pathLst>
                <a:path w="405" h="1030" extrusionOk="0">
                  <a:moveTo>
                    <a:pt x="1" y="0"/>
                  </a:moveTo>
                  <a:lnTo>
                    <a:pt x="1" y="817"/>
                  </a:lnTo>
                  <a:lnTo>
                    <a:pt x="404" y="102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7" name="Google Shape;417;p35"/>
            <p:cNvSpPr/>
            <p:nvPr/>
          </p:nvSpPr>
          <p:spPr>
            <a:xfrm>
              <a:off x="6617483" y="4003457"/>
              <a:ext cx="47472" cy="122235"/>
            </a:xfrm>
            <a:custGeom>
              <a:avLst/>
              <a:gdLst/>
              <a:ahLst/>
              <a:cxnLst/>
              <a:rect l="l" t="t" r="r" b="b"/>
              <a:pathLst>
                <a:path w="400" h="1030" extrusionOk="0">
                  <a:moveTo>
                    <a:pt x="1" y="0"/>
                  </a:moveTo>
                  <a:lnTo>
                    <a:pt x="1" y="823"/>
                  </a:lnTo>
                  <a:lnTo>
                    <a:pt x="399" y="1030"/>
                  </a:lnTo>
                  <a:lnTo>
                    <a:pt x="39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8" name="Google Shape;418;p35"/>
            <p:cNvSpPr/>
            <p:nvPr/>
          </p:nvSpPr>
          <p:spPr>
            <a:xfrm>
              <a:off x="6749807" y="4078341"/>
              <a:ext cx="45098" cy="125202"/>
            </a:xfrm>
            <a:custGeom>
              <a:avLst/>
              <a:gdLst/>
              <a:ahLst/>
              <a:cxnLst/>
              <a:rect l="l" t="t" r="r" b="b"/>
              <a:pathLst>
                <a:path w="380" h="1055" extrusionOk="0">
                  <a:moveTo>
                    <a:pt x="1" y="0"/>
                  </a:moveTo>
                  <a:lnTo>
                    <a:pt x="1" y="822"/>
                  </a:lnTo>
                  <a:lnTo>
                    <a:pt x="379" y="1054"/>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9" name="Google Shape;419;p35"/>
            <p:cNvSpPr/>
            <p:nvPr/>
          </p:nvSpPr>
          <p:spPr>
            <a:xfrm>
              <a:off x="6682161" y="4160940"/>
              <a:ext cx="48065" cy="124609"/>
            </a:xfrm>
            <a:custGeom>
              <a:avLst/>
              <a:gdLst/>
              <a:ahLst/>
              <a:cxnLst/>
              <a:rect l="l" t="t" r="r" b="b"/>
              <a:pathLst>
                <a:path w="405" h="1050" extrusionOk="0">
                  <a:moveTo>
                    <a:pt x="1" y="0"/>
                  </a:moveTo>
                  <a:lnTo>
                    <a:pt x="1" y="817"/>
                  </a:lnTo>
                  <a:lnTo>
                    <a:pt x="404" y="104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0" name="Google Shape;420;p35"/>
            <p:cNvSpPr/>
            <p:nvPr/>
          </p:nvSpPr>
          <p:spPr>
            <a:xfrm>
              <a:off x="6617483" y="4123201"/>
              <a:ext cx="47472" cy="125202"/>
            </a:xfrm>
            <a:custGeom>
              <a:avLst/>
              <a:gdLst/>
              <a:ahLst/>
              <a:cxnLst/>
              <a:rect l="l" t="t" r="r" b="b"/>
              <a:pathLst>
                <a:path w="400" h="1055" extrusionOk="0">
                  <a:moveTo>
                    <a:pt x="1" y="0"/>
                  </a:moveTo>
                  <a:lnTo>
                    <a:pt x="1" y="823"/>
                  </a:lnTo>
                  <a:lnTo>
                    <a:pt x="399" y="1055"/>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1" name="Google Shape;421;p35"/>
            <p:cNvSpPr/>
            <p:nvPr/>
          </p:nvSpPr>
          <p:spPr>
            <a:xfrm>
              <a:off x="6749807" y="4200459"/>
              <a:ext cx="45098" cy="122829"/>
            </a:xfrm>
            <a:custGeom>
              <a:avLst/>
              <a:gdLst/>
              <a:ahLst/>
              <a:cxnLst/>
              <a:rect l="l" t="t" r="r" b="b"/>
              <a:pathLst>
                <a:path w="380" h="1035" extrusionOk="0">
                  <a:moveTo>
                    <a:pt x="1" y="0"/>
                  </a:moveTo>
                  <a:lnTo>
                    <a:pt x="1" y="802"/>
                  </a:lnTo>
                  <a:lnTo>
                    <a:pt x="379" y="1034"/>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2" name="Google Shape;422;p35"/>
            <p:cNvSpPr/>
            <p:nvPr/>
          </p:nvSpPr>
          <p:spPr>
            <a:xfrm>
              <a:off x="6552923" y="3844194"/>
              <a:ext cx="47353" cy="124609"/>
            </a:xfrm>
            <a:custGeom>
              <a:avLst/>
              <a:gdLst/>
              <a:ahLst/>
              <a:cxnLst/>
              <a:rect l="l" t="t" r="r" b="b"/>
              <a:pathLst>
                <a:path w="399" h="1050" extrusionOk="0">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3" name="Google Shape;423;p35"/>
            <p:cNvSpPr/>
            <p:nvPr/>
          </p:nvSpPr>
          <p:spPr>
            <a:xfrm>
              <a:off x="6487651" y="3806455"/>
              <a:ext cx="47947" cy="124727"/>
            </a:xfrm>
            <a:custGeom>
              <a:avLst/>
              <a:gdLst/>
              <a:ahLst/>
              <a:cxnLst/>
              <a:rect l="l" t="t" r="r" b="b"/>
              <a:pathLst>
                <a:path w="404" h="1051" extrusionOk="0">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4" name="Google Shape;424;p35"/>
            <p:cNvSpPr/>
            <p:nvPr/>
          </p:nvSpPr>
          <p:spPr>
            <a:xfrm>
              <a:off x="6552923" y="3966311"/>
              <a:ext cx="47353" cy="122235"/>
            </a:xfrm>
            <a:custGeom>
              <a:avLst/>
              <a:gdLst/>
              <a:ahLst/>
              <a:cxnLst/>
              <a:rect l="l" t="t" r="r" b="b"/>
              <a:pathLst>
                <a:path w="399" h="1030" extrusionOk="0">
                  <a:moveTo>
                    <a:pt x="0" y="1"/>
                  </a:moveTo>
                  <a:lnTo>
                    <a:pt x="0" y="798"/>
                  </a:lnTo>
                  <a:lnTo>
                    <a:pt x="399" y="1030"/>
                  </a:lnTo>
                  <a:lnTo>
                    <a:pt x="399" y="20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5" name="Google Shape;425;p35"/>
            <p:cNvSpPr/>
            <p:nvPr/>
          </p:nvSpPr>
          <p:spPr>
            <a:xfrm>
              <a:off x="6487651" y="3926199"/>
              <a:ext cx="47947" cy="124609"/>
            </a:xfrm>
            <a:custGeom>
              <a:avLst/>
              <a:gdLst/>
              <a:ahLst/>
              <a:cxnLst/>
              <a:rect l="l" t="t" r="r" b="b"/>
              <a:pathLst>
                <a:path w="404" h="1050" extrusionOk="0">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6" name="Google Shape;426;p35"/>
            <p:cNvSpPr/>
            <p:nvPr/>
          </p:nvSpPr>
          <p:spPr>
            <a:xfrm>
              <a:off x="6552923" y="4086055"/>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7" name="Google Shape;427;p35"/>
            <p:cNvSpPr/>
            <p:nvPr/>
          </p:nvSpPr>
          <p:spPr>
            <a:xfrm>
              <a:off x="6487651" y="4048316"/>
              <a:ext cx="47947" cy="125321"/>
            </a:xfrm>
            <a:custGeom>
              <a:avLst/>
              <a:gdLst/>
              <a:ahLst/>
              <a:cxnLst/>
              <a:rect l="l" t="t" r="r" b="b"/>
              <a:pathLst>
                <a:path w="404" h="1056" extrusionOk="0">
                  <a:moveTo>
                    <a:pt x="0" y="1"/>
                  </a:moveTo>
                  <a:lnTo>
                    <a:pt x="0" y="823"/>
                  </a:lnTo>
                  <a:lnTo>
                    <a:pt x="404" y="1055"/>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8" name="Google Shape;428;p35"/>
            <p:cNvSpPr/>
            <p:nvPr/>
          </p:nvSpPr>
          <p:spPr>
            <a:xfrm>
              <a:off x="6422973" y="3769428"/>
              <a:ext cx="44980" cy="122235"/>
            </a:xfrm>
            <a:custGeom>
              <a:avLst/>
              <a:gdLst/>
              <a:ahLst/>
              <a:cxnLst/>
              <a:rect l="l" t="t" r="r" b="b"/>
              <a:pathLst>
                <a:path w="379" h="1030" extrusionOk="0">
                  <a:moveTo>
                    <a:pt x="0" y="0"/>
                  </a:moveTo>
                  <a:lnTo>
                    <a:pt x="0" y="817"/>
                  </a:lnTo>
                  <a:lnTo>
                    <a:pt x="379" y="1029"/>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9" name="Google Shape;429;p35"/>
            <p:cNvSpPr/>
            <p:nvPr/>
          </p:nvSpPr>
          <p:spPr>
            <a:xfrm>
              <a:off x="6358294" y="3731689"/>
              <a:ext cx="44980" cy="122235"/>
            </a:xfrm>
            <a:custGeom>
              <a:avLst/>
              <a:gdLst/>
              <a:ahLst/>
              <a:cxnLst/>
              <a:rect l="l" t="t" r="r" b="b"/>
              <a:pathLst>
                <a:path w="379" h="1030" extrusionOk="0">
                  <a:moveTo>
                    <a:pt x="1" y="0"/>
                  </a:moveTo>
                  <a:lnTo>
                    <a:pt x="1" y="823"/>
                  </a:lnTo>
                  <a:lnTo>
                    <a:pt x="379" y="1029"/>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0" name="Google Shape;430;p35"/>
            <p:cNvSpPr/>
            <p:nvPr/>
          </p:nvSpPr>
          <p:spPr>
            <a:xfrm>
              <a:off x="6422973" y="3889053"/>
              <a:ext cx="44980" cy="124727"/>
            </a:xfrm>
            <a:custGeom>
              <a:avLst/>
              <a:gdLst/>
              <a:ahLst/>
              <a:cxnLst/>
              <a:rect l="l" t="t" r="r" b="b"/>
              <a:pathLst>
                <a:path w="379" h="1051" extrusionOk="0">
                  <a:moveTo>
                    <a:pt x="0" y="1"/>
                  </a:moveTo>
                  <a:lnTo>
                    <a:pt x="0" y="818"/>
                  </a:lnTo>
                  <a:lnTo>
                    <a:pt x="379" y="1050"/>
                  </a:lnTo>
                  <a:lnTo>
                    <a:pt x="37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1" name="Google Shape;431;p35"/>
            <p:cNvSpPr/>
            <p:nvPr/>
          </p:nvSpPr>
          <p:spPr>
            <a:xfrm>
              <a:off x="6358294" y="3851433"/>
              <a:ext cx="44980" cy="124609"/>
            </a:xfrm>
            <a:custGeom>
              <a:avLst/>
              <a:gdLst/>
              <a:ahLst/>
              <a:cxnLst/>
              <a:rect l="l" t="t" r="r" b="b"/>
              <a:pathLst>
                <a:path w="379" h="1050" extrusionOk="0">
                  <a:moveTo>
                    <a:pt x="1" y="0"/>
                  </a:moveTo>
                  <a:lnTo>
                    <a:pt x="1" y="822"/>
                  </a:lnTo>
                  <a:lnTo>
                    <a:pt x="379" y="104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2" name="Google Shape;432;p35"/>
            <p:cNvSpPr/>
            <p:nvPr/>
          </p:nvSpPr>
          <p:spPr>
            <a:xfrm>
              <a:off x="6422973" y="4011289"/>
              <a:ext cx="44980" cy="124609"/>
            </a:xfrm>
            <a:custGeom>
              <a:avLst/>
              <a:gdLst/>
              <a:ahLst/>
              <a:cxnLst/>
              <a:rect l="l" t="t" r="r" b="b"/>
              <a:pathLst>
                <a:path w="379" h="1050" extrusionOk="0">
                  <a:moveTo>
                    <a:pt x="0" y="0"/>
                  </a:moveTo>
                  <a:lnTo>
                    <a:pt x="0" y="817"/>
                  </a:lnTo>
                  <a:lnTo>
                    <a:pt x="379" y="1049"/>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3" name="Google Shape;433;p35"/>
            <p:cNvSpPr/>
            <p:nvPr/>
          </p:nvSpPr>
          <p:spPr>
            <a:xfrm>
              <a:off x="6358294" y="3973551"/>
              <a:ext cx="44980" cy="122235"/>
            </a:xfrm>
            <a:custGeom>
              <a:avLst/>
              <a:gdLst/>
              <a:ahLst/>
              <a:cxnLst/>
              <a:rect l="l" t="t" r="r" b="b"/>
              <a:pathLst>
                <a:path w="379" h="1030" extrusionOk="0">
                  <a:moveTo>
                    <a:pt x="1" y="0"/>
                  </a:moveTo>
                  <a:lnTo>
                    <a:pt x="1" y="823"/>
                  </a:lnTo>
                  <a:lnTo>
                    <a:pt x="379" y="102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4" name="Google Shape;434;p35"/>
            <p:cNvSpPr/>
            <p:nvPr/>
          </p:nvSpPr>
          <p:spPr>
            <a:xfrm>
              <a:off x="6290649" y="3694544"/>
              <a:ext cx="47472" cy="122235"/>
            </a:xfrm>
            <a:custGeom>
              <a:avLst/>
              <a:gdLst/>
              <a:ahLst/>
              <a:cxnLst/>
              <a:rect l="l" t="t" r="r" b="b"/>
              <a:pathLst>
                <a:path w="400" h="1030" extrusionOk="0">
                  <a:moveTo>
                    <a:pt x="1" y="1"/>
                  </a:moveTo>
                  <a:lnTo>
                    <a:pt x="1" y="798"/>
                  </a:lnTo>
                  <a:lnTo>
                    <a:pt x="399" y="1030"/>
                  </a:lnTo>
                  <a:lnTo>
                    <a:pt x="399" y="207"/>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5" name="Google Shape;435;p35"/>
            <p:cNvSpPr/>
            <p:nvPr/>
          </p:nvSpPr>
          <p:spPr>
            <a:xfrm>
              <a:off x="6225971" y="3654431"/>
              <a:ext cx="47472" cy="124609"/>
            </a:xfrm>
            <a:custGeom>
              <a:avLst/>
              <a:gdLst/>
              <a:ahLst/>
              <a:cxnLst/>
              <a:rect l="l" t="t" r="r" b="b"/>
              <a:pathLst>
                <a:path w="400" h="1050" extrusionOk="0">
                  <a:moveTo>
                    <a:pt x="1" y="1"/>
                  </a:moveTo>
                  <a:lnTo>
                    <a:pt x="1" y="818"/>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6" name="Google Shape;436;p35"/>
            <p:cNvSpPr/>
            <p:nvPr/>
          </p:nvSpPr>
          <p:spPr>
            <a:xfrm>
              <a:off x="6290649" y="3814288"/>
              <a:ext cx="47472" cy="124609"/>
            </a:xfrm>
            <a:custGeom>
              <a:avLst/>
              <a:gdLst/>
              <a:ahLst/>
              <a:cxnLst/>
              <a:rect l="l" t="t" r="r" b="b"/>
              <a:pathLst>
                <a:path w="400" h="1050" extrusionOk="0">
                  <a:moveTo>
                    <a:pt x="1" y="0"/>
                  </a:moveTo>
                  <a:lnTo>
                    <a:pt x="1" y="818"/>
                  </a:lnTo>
                  <a:lnTo>
                    <a:pt x="399" y="1050"/>
                  </a:lnTo>
                  <a:lnTo>
                    <a:pt x="399" y="227"/>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7" name="Google Shape;437;p35"/>
            <p:cNvSpPr/>
            <p:nvPr/>
          </p:nvSpPr>
          <p:spPr>
            <a:xfrm>
              <a:off x="6225971" y="3776549"/>
              <a:ext cx="47472" cy="124609"/>
            </a:xfrm>
            <a:custGeom>
              <a:avLst/>
              <a:gdLst/>
              <a:ahLst/>
              <a:cxnLst/>
              <a:rect l="l" t="t" r="r" b="b"/>
              <a:pathLst>
                <a:path w="400" h="1050" extrusionOk="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8" name="Google Shape;438;p35"/>
            <p:cNvSpPr/>
            <p:nvPr/>
          </p:nvSpPr>
          <p:spPr>
            <a:xfrm>
              <a:off x="6290649" y="3936405"/>
              <a:ext cx="47472" cy="122235"/>
            </a:xfrm>
            <a:custGeom>
              <a:avLst/>
              <a:gdLst/>
              <a:ahLst/>
              <a:cxnLst/>
              <a:rect l="l" t="t" r="r" b="b"/>
              <a:pathLst>
                <a:path w="400" h="1030" extrusionOk="0">
                  <a:moveTo>
                    <a:pt x="1" y="0"/>
                  </a:moveTo>
                  <a:lnTo>
                    <a:pt x="1" y="818"/>
                  </a:lnTo>
                  <a:lnTo>
                    <a:pt x="399" y="1030"/>
                  </a:lnTo>
                  <a:lnTo>
                    <a:pt x="399" y="233"/>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9" name="Google Shape;439;p35"/>
            <p:cNvSpPr/>
            <p:nvPr/>
          </p:nvSpPr>
          <p:spPr>
            <a:xfrm>
              <a:off x="6225971" y="3898666"/>
              <a:ext cx="47472" cy="122235"/>
            </a:xfrm>
            <a:custGeom>
              <a:avLst/>
              <a:gdLst/>
              <a:ahLst/>
              <a:cxnLst/>
              <a:rect l="l" t="t" r="r" b="b"/>
              <a:pathLst>
                <a:path w="400" h="1030" extrusionOk="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0" name="Google Shape;440;p35"/>
            <p:cNvSpPr/>
            <p:nvPr/>
          </p:nvSpPr>
          <p:spPr>
            <a:xfrm>
              <a:off x="6834898" y="3771802"/>
              <a:ext cx="314383" cy="626248"/>
            </a:xfrm>
            <a:custGeom>
              <a:avLst/>
              <a:gdLst/>
              <a:ahLst/>
              <a:cxnLst/>
              <a:rect l="l" t="t" r="r" b="b"/>
              <a:pathLst>
                <a:path w="2649" h="5277" extrusionOk="0">
                  <a:moveTo>
                    <a:pt x="2648" y="0"/>
                  </a:moveTo>
                  <a:lnTo>
                    <a:pt x="0" y="1534"/>
                  </a:lnTo>
                  <a:lnTo>
                    <a:pt x="0" y="5277"/>
                  </a:lnTo>
                  <a:lnTo>
                    <a:pt x="2648" y="3763"/>
                  </a:lnTo>
                  <a:lnTo>
                    <a:pt x="2648"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1" name="Google Shape;441;p35"/>
            <p:cNvSpPr/>
            <p:nvPr/>
          </p:nvSpPr>
          <p:spPr>
            <a:xfrm>
              <a:off x="7068927" y="3844194"/>
              <a:ext cx="47353" cy="124609"/>
            </a:xfrm>
            <a:custGeom>
              <a:avLst/>
              <a:gdLst/>
              <a:ahLst/>
              <a:cxnLst/>
              <a:rect l="l" t="t" r="r" b="b"/>
              <a:pathLst>
                <a:path w="399" h="1050" extrusionOk="0">
                  <a:moveTo>
                    <a:pt x="399" y="1"/>
                  </a:moveTo>
                  <a:lnTo>
                    <a:pt x="0" y="228"/>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2" name="Google Shape;442;p35"/>
            <p:cNvSpPr/>
            <p:nvPr/>
          </p:nvSpPr>
          <p:spPr>
            <a:xfrm>
              <a:off x="7004248" y="3881339"/>
              <a:ext cx="47472" cy="124609"/>
            </a:xfrm>
            <a:custGeom>
              <a:avLst/>
              <a:gdLst/>
              <a:ahLst/>
              <a:cxnLst/>
              <a:rect l="l" t="t" r="r" b="b"/>
              <a:pathLst>
                <a:path w="400" h="1050" extrusionOk="0">
                  <a:moveTo>
                    <a:pt x="399" y="0"/>
                  </a:moveTo>
                  <a:lnTo>
                    <a:pt x="1" y="232"/>
                  </a:lnTo>
                  <a:lnTo>
                    <a:pt x="1" y="1050"/>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3" name="Google Shape;443;p35"/>
            <p:cNvSpPr/>
            <p:nvPr/>
          </p:nvSpPr>
          <p:spPr>
            <a:xfrm>
              <a:off x="7068927" y="3966311"/>
              <a:ext cx="47353" cy="124609"/>
            </a:xfrm>
            <a:custGeom>
              <a:avLst/>
              <a:gdLst/>
              <a:ahLst/>
              <a:cxnLst/>
              <a:rect l="l" t="t" r="r" b="b"/>
              <a:pathLst>
                <a:path w="399" h="1050" extrusionOk="0">
                  <a:moveTo>
                    <a:pt x="399" y="1"/>
                  </a:moveTo>
                  <a:lnTo>
                    <a:pt x="0" y="233"/>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4" name="Google Shape;444;p35"/>
            <p:cNvSpPr/>
            <p:nvPr/>
          </p:nvSpPr>
          <p:spPr>
            <a:xfrm>
              <a:off x="7004248" y="4003457"/>
              <a:ext cx="47472" cy="125202"/>
            </a:xfrm>
            <a:custGeom>
              <a:avLst/>
              <a:gdLst/>
              <a:ahLst/>
              <a:cxnLst/>
              <a:rect l="l" t="t" r="r" b="b"/>
              <a:pathLst>
                <a:path w="400" h="1055" extrusionOk="0">
                  <a:moveTo>
                    <a:pt x="399" y="0"/>
                  </a:moveTo>
                  <a:lnTo>
                    <a:pt x="1" y="233"/>
                  </a:lnTo>
                  <a:lnTo>
                    <a:pt x="1" y="1055"/>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5" name="Google Shape;445;p35"/>
            <p:cNvSpPr/>
            <p:nvPr/>
          </p:nvSpPr>
          <p:spPr>
            <a:xfrm>
              <a:off x="7068927" y="4088429"/>
              <a:ext cx="47353" cy="122235"/>
            </a:xfrm>
            <a:custGeom>
              <a:avLst/>
              <a:gdLst/>
              <a:ahLst/>
              <a:cxnLst/>
              <a:rect l="l" t="t" r="r" b="b"/>
              <a:pathLst>
                <a:path w="399" h="1030" extrusionOk="0">
                  <a:moveTo>
                    <a:pt x="399" y="1"/>
                  </a:moveTo>
                  <a:lnTo>
                    <a:pt x="0" y="213"/>
                  </a:lnTo>
                  <a:lnTo>
                    <a:pt x="0" y="1030"/>
                  </a:lnTo>
                  <a:lnTo>
                    <a:pt x="399" y="79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6" name="Google Shape;446;p35"/>
            <p:cNvSpPr/>
            <p:nvPr/>
          </p:nvSpPr>
          <p:spPr>
            <a:xfrm>
              <a:off x="7004248" y="4125574"/>
              <a:ext cx="47472" cy="122829"/>
            </a:xfrm>
            <a:custGeom>
              <a:avLst/>
              <a:gdLst/>
              <a:ahLst/>
              <a:cxnLst/>
              <a:rect l="l" t="t" r="r" b="b"/>
              <a:pathLst>
                <a:path w="400" h="1035" extrusionOk="0">
                  <a:moveTo>
                    <a:pt x="399" y="1"/>
                  </a:moveTo>
                  <a:lnTo>
                    <a:pt x="1" y="212"/>
                  </a:lnTo>
                  <a:lnTo>
                    <a:pt x="1" y="1035"/>
                  </a:lnTo>
                  <a:lnTo>
                    <a:pt x="399" y="823"/>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7" name="Google Shape;447;p35"/>
            <p:cNvSpPr/>
            <p:nvPr/>
          </p:nvSpPr>
          <p:spPr>
            <a:xfrm>
              <a:off x="6939570" y="3921452"/>
              <a:ext cx="45098" cy="122235"/>
            </a:xfrm>
            <a:custGeom>
              <a:avLst/>
              <a:gdLst/>
              <a:ahLst/>
              <a:cxnLst/>
              <a:rect l="l" t="t" r="r" b="b"/>
              <a:pathLst>
                <a:path w="380" h="1030" extrusionOk="0">
                  <a:moveTo>
                    <a:pt x="379" y="0"/>
                  </a:moveTo>
                  <a:lnTo>
                    <a:pt x="1" y="207"/>
                  </a:lnTo>
                  <a:lnTo>
                    <a:pt x="1" y="1029"/>
                  </a:lnTo>
                  <a:lnTo>
                    <a:pt x="379" y="797"/>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8" name="Google Shape;448;p35"/>
            <p:cNvSpPr/>
            <p:nvPr/>
          </p:nvSpPr>
          <p:spPr>
            <a:xfrm>
              <a:off x="6871924" y="3958597"/>
              <a:ext cx="47472" cy="122235"/>
            </a:xfrm>
            <a:custGeom>
              <a:avLst/>
              <a:gdLst/>
              <a:ahLst/>
              <a:cxnLst/>
              <a:rect l="l" t="t" r="r" b="b"/>
              <a:pathLst>
                <a:path w="400" h="1030" extrusionOk="0">
                  <a:moveTo>
                    <a:pt x="399" y="0"/>
                  </a:moveTo>
                  <a:lnTo>
                    <a:pt x="1" y="232"/>
                  </a:lnTo>
                  <a:lnTo>
                    <a:pt x="1" y="1029"/>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9" name="Google Shape;449;p35"/>
            <p:cNvSpPr/>
            <p:nvPr/>
          </p:nvSpPr>
          <p:spPr>
            <a:xfrm>
              <a:off x="6939570" y="4041196"/>
              <a:ext cx="45098" cy="124609"/>
            </a:xfrm>
            <a:custGeom>
              <a:avLst/>
              <a:gdLst/>
              <a:ahLst/>
              <a:cxnLst/>
              <a:rect l="l" t="t" r="r" b="b"/>
              <a:pathLst>
                <a:path w="380" h="1050" extrusionOk="0">
                  <a:moveTo>
                    <a:pt x="379" y="0"/>
                  </a:moveTo>
                  <a:lnTo>
                    <a:pt x="1" y="232"/>
                  </a:lnTo>
                  <a:lnTo>
                    <a:pt x="1" y="1050"/>
                  </a:lnTo>
                  <a:lnTo>
                    <a:pt x="379" y="817"/>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0" name="Google Shape;450;p35"/>
            <p:cNvSpPr/>
            <p:nvPr/>
          </p:nvSpPr>
          <p:spPr>
            <a:xfrm>
              <a:off x="6871924" y="4078341"/>
              <a:ext cx="47472" cy="125202"/>
            </a:xfrm>
            <a:custGeom>
              <a:avLst/>
              <a:gdLst/>
              <a:ahLst/>
              <a:cxnLst/>
              <a:rect l="l" t="t" r="r" b="b"/>
              <a:pathLst>
                <a:path w="400" h="1055" extrusionOk="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1" name="Google Shape;451;p35"/>
            <p:cNvSpPr/>
            <p:nvPr/>
          </p:nvSpPr>
          <p:spPr>
            <a:xfrm>
              <a:off x="6939570" y="4163313"/>
              <a:ext cx="45098" cy="122235"/>
            </a:xfrm>
            <a:custGeom>
              <a:avLst/>
              <a:gdLst/>
              <a:ahLst/>
              <a:cxnLst/>
              <a:rect l="l" t="t" r="r" b="b"/>
              <a:pathLst>
                <a:path w="380" h="1030" extrusionOk="0">
                  <a:moveTo>
                    <a:pt x="379" y="0"/>
                  </a:moveTo>
                  <a:lnTo>
                    <a:pt x="1" y="232"/>
                  </a:lnTo>
                  <a:lnTo>
                    <a:pt x="1" y="1029"/>
                  </a:lnTo>
                  <a:lnTo>
                    <a:pt x="379" y="818"/>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2" name="Google Shape;452;p35"/>
            <p:cNvSpPr/>
            <p:nvPr/>
          </p:nvSpPr>
          <p:spPr>
            <a:xfrm>
              <a:off x="6871924" y="4200459"/>
              <a:ext cx="47472" cy="125202"/>
            </a:xfrm>
            <a:custGeom>
              <a:avLst/>
              <a:gdLst/>
              <a:ahLst/>
              <a:cxnLst/>
              <a:rect l="l" t="t" r="r" b="b"/>
              <a:pathLst>
                <a:path w="400" h="1055" extrusionOk="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3" name="Google Shape;453;p35"/>
            <p:cNvSpPr/>
            <p:nvPr/>
          </p:nvSpPr>
          <p:spPr>
            <a:xfrm>
              <a:off x="6188350" y="3399991"/>
              <a:ext cx="960952" cy="553856"/>
            </a:xfrm>
            <a:custGeom>
              <a:avLst/>
              <a:gdLst/>
              <a:ahLst/>
              <a:cxnLst/>
              <a:rect l="l" t="t" r="r" b="b"/>
              <a:pathLst>
                <a:path w="8097" h="4667" extrusionOk="0">
                  <a:moveTo>
                    <a:pt x="2628" y="1"/>
                  </a:moveTo>
                  <a:lnTo>
                    <a:pt x="0" y="1514"/>
                  </a:lnTo>
                  <a:lnTo>
                    <a:pt x="5448" y="4667"/>
                  </a:lnTo>
                  <a:lnTo>
                    <a:pt x="8096" y="3133"/>
                  </a:lnTo>
                  <a:lnTo>
                    <a:pt x="2628"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4" name="Google Shape;454;p35"/>
            <p:cNvSpPr/>
            <p:nvPr/>
          </p:nvSpPr>
          <p:spPr>
            <a:xfrm>
              <a:off x="6410393" y="3519734"/>
              <a:ext cx="112627" cy="64797"/>
            </a:xfrm>
            <a:custGeom>
              <a:avLst/>
              <a:gdLst/>
              <a:ahLst/>
              <a:cxnLst/>
              <a:rect l="l" t="t" r="r" b="b"/>
              <a:pathLst>
                <a:path w="949" h="546" extrusionOk="0">
                  <a:moveTo>
                    <a:pt x="465" y="1"/>
                  </a:moveTo>
                  <a:lnTo>
                    <a:pt x="1" y="273"/>
                  </a:lnTo>
                  <a:lnTo>
                    <a:pt x="465" y="545"/>
                  </a:lnTo>
                  <a:lnTo>
                    <a:pt x="949" y="273"/>
                  </a:lnTo>
                  <a:lnTo>
                    <a:pt x="465" y="1"/>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5" name="Google Shape;455;p35"/>
            <p:cNvSpPr/>
            <p:nvPr/>
          </p:nvSpPr>
          <p:spPr>
            <a:xfrm>
              <a:off x="6617483" y="3639478"/>
              <a:ext cx="112746" cy="64797"/>
            </a:xfrm>
            <a:custGeom>
              <a:avLst/>
              <a:gdLst/>
              <a:ahLst/>
              <a:cxnLst/>
              <a:rect l="l" t="t" r="r" b="b"/>
              <a:pathLst>
                <a:path w="950" h="546" extrusionOk="0">
                  <a:moveTo>
                    <a:pt x="485" y="0"/>
                  </a:moveTo>
                  <a:lnTo>
                    <a:pt x="1" y="273"/>
                  </a:lnTo>
                  <a:lnTo>
                    <a:pt x="485" y="545"/>
                  </a:lnTo>
                  <a:lnTo>
                    <a:pt x="949" y="273"/>
                  </a:lnTo>
                  <a:lnTo>
                    <a:pt x="485" y="0"/>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6" name="Google Shape;456;p35"/>
            <p:cNvSpPr/>
            <p:nvPr/>
          </p:nvSpPr>
          <p:spPr>
            <a:xfrm>
              <a:off x="6824691" y="3759222"/>
              <a:ext cx="112034" cy="64797"/>
            </a:xfrm>
            <a:custGeom>
              <a:avLst/>
              <a:gdLst/>
              <a:ahLst/>
              <a:cxnLst/>
              <a:rect l="l" t="t" r="r" b="b"/>
              <a:pathLst>
                <a:path w="944" h="546" extrusionOk="0">
                  <a:moveTo>
                    <a:pt x="485" y="0"/>
                  </a:moveTo>
                  <a:lnTo>
                    <a:pt x="0" y="273"/>
                  </a:lnTo>
                  <a:lnTo>
                    <a:pt x="485" y="545"/>
                  </a:lnTo>
                  <a:lnTo>
                    <a:pt x="944" y="273"/>
                  </a:lnTo>
                  <a:lnTo>
                    <a:pt x="485" y="0"/>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7" name="Google Shape;457;p35"/>
            <p:cNvSpPr/>
            <p:nvPr/>
          </p:nvSpPr>
          <p:spPr>
            <a:xfrm>
              <a:off x="6188350" y="2712676"/>
              <a:ext cx="960952" cy="1239916"/>
            </a:xfrm>
            <a:custGeom>
              <a:avLst/>
              <a:gdLst/>
              <a:ahLst/>
              <a:cxnLst/>
              <a:rect l="l" t="t" r="r" b="b"/>
              <a:pathLst>
                <a:path w="8097" h="10448" extrusionOk="0">
                  <a:moveTo>
                    <a:pt x="2628" y="1"/>
                  </a:moveTo>
                  <a:lnTo>
                    <a:pt x="0" y="1514"/>
                  </a:lnTo>
                  <a:lnTo>
                    <a:pt x="0" y="7295"/>
                  </a:lnTo>
                  <a:lnTo>
                    <a:pt x="5448" y="10448"/>
                  </a:lnTo>
                  <a:lnTo>
                    <a:pt x="8096" y="8909"/>
                  </a:lnTo>
                  <a:lnTo>
                    <a:pt x="8096" y="3154"/>
                  </a:lnTo>
                  <a:lnTo>
                    <a:pt x="262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8" name="Google Shape;458;p35"/>
            <p:cNvSpPr/>
            <p:nvPr/>
          </p:nvSpPr>
          <p:spPr>
            <a:xfrm rot="10800000">
              <a:off x="5445290" y="3825035"/>
              <a:ext cx="1135293" cy="846034"/>
            </a:xfrm>
            <a:custGeom>
              <a:avLst/>
              <a:gdLst/>
              <a:ahLst/>
              <a:cxnLst/>
              <a:rect l="l" t="t" r="r" b="b"/>
              <a:pathLst>
                <a:path w="9566" h="7129" extrusionOk="0">
                  <a:moveTo>
                    <a:pt x="8178" y="0"/>
                  </a:moveTo>
                  <a:lnTo>
                    <a:pt x="1" y="4732"/>
                  </a:lnTo>
                  <a:lnTo>
                    <a:pt x="1" y="6326"/>
                  </a:lnTo>
                  <a:lnTo>
                    <a:pt x="1388" y="7128"/>
                  </a:lnTo>
                  <a:lnTo>
                    <a:pt x="9565" y="2397"/>
                  </a:lnTo>
                  <a:lnTo>
                    <a:pt x="9565" y="798"/>
                  </a:lnTo>
                  <a:lnTo>
                    <a:pt x="817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59" name="Google Shape;459;p35"/>
          <p:cNvSpPr txBox="1">
            <a:spLocks noGrp="1"/>
          </p:cNvSpPr>
          <p:nvPr>
            <p:ph type="ctrTitle"/>
          </p:nvPr>
        </p:nvSpPr>
        <p:spPr>
          <a:xfrm>
            <a:off x="450668" y="96115"/>
            <a:ext cx="5101045" cy="1759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Times New Roman" panose="02020603050405020304" pitchFamily="18" charset="0"/>
                <a:cs typeface="Times New Roman" panose="02020603050405020304" pitchFamily="18" charset="0"/>
              </a:rPr>
              <a:t>Enhancing Retail Experiences - DBMS in E-commerce </a:t>
            </a:r>
            <a:r>
              <a:rPr lang="en" sz="3600" b="1" dirty="0">
                <a:latin typeface="Times New Roman" panose="02020603050405020304" pitchFamily="18" charset="0"/>
                <a:cs typeface="Times New Roman" panose="02020603050405020304" pitchFamily="18" charset="0"/>
              </a:rPr>
              <a:t>Platform</a:t>
            </a:r>
            <a:endParaRPr sz="3600" b="1" dirty="0">
              <a:latin typeface="Times New Roman" panose="02020603050405020304" pitchFamily="18" charset="0"/>
              <a:cs typeface="Times New Roman" panose="02020603050405020304" pitchFamily="18" charset="0"/>
            </a:endParaRPr>
          </a:p>
        </p:txBody>
      </p:sp>
      <p:sp>
        <p:nvSpPr>
          <p:cNvPr id="460" name="Google Shape;460;p35"/>
          <p:cNvSpPr txBox="1">
            <a:spLocks noGrp="1"/>
          </p:cNvSpPr>
          <p:nvPr>
            <p:ph type="subTitle" idx="1"/>
          </p:nvPr>
        </p:nvSpPr>
        <p:spPr>
          <a:xfrm>
            <a:off x="450668" y="1975334"/>
            <a:ext cx="4790368" cy="27468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b="1" dirty="0">
                <a:latin typeface="Times New Roman" panose="02020603050405020304" pitchFamily="18" charset="0"/>
                <a:cs typeface="Times New Roman" panose="02020603050405020304" pitchFamily="18" charset="0"/>
              </a:rPr>
              <a:t>Submitted To:</a:t>
            </a:r>
          </a:p>
          <a:p>
            <a:pPr marL="0" lvl="0" indent="0" algn="l" rtl="0">
              <a:spcBef>
                <a:spcPts val="0"/>
              </a:spcBef>
              <a:spcAft>
                <a:spcPts val="0"/>
              </a:spcAft>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 Dr. Fernaz Narin Nur (Associate Professor)</a:t>
            </a:r>
          </a:p>
          <a:p>
            <a:pPr marL="0" lvl="0" indent="0" algn="l" rtl="0">
              <a:spcBef>
                <a:spcPts val="0"/>
              </a:spcBef>
              <a:spcAft>
                <a:spcPts val="0"/>
              </a:spcAft>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 Department of CSE</a:t>
            </a:r>
          </a:p>
          <a:p>
            <a:pPr marL="0" lvl="0" indent="0" algn="l" rtl="0">
              <a:spcBef>
                <a:spcPts val="0"/>
              </a:spcBef>
              <a:spcAft>
                <a:spcPts val="0"/>
              </a:spcAft>
              <a:buClr>
                <a:schemeClr val="dk1"/>
              </a:buClr>
              <a:buSzPts val="1100"/>
              <a:buFont typeface="Arial"/>
              <a:buNone/>
            </a:pPr>
            <a:r>
              <a:rPr lang="en-US" sz="2000" b="1" dirty="0">
                <a:latin typeface="Times New Roman" panose="02020603050405020304" pitchFamily="18" charset="0"/>
                <a:cs typeface="Times New Roman" panose="02020603050405020304" pitchFamily="18" charset="0"/>
              </a:rPr>
              <a:t>Submitted By: </a:t>
            </a:r>
          </a:p>
          <a:p>
            <a:pPr marL="0" lvl="0" indent="0" algn="l" rtl="0">
              <a:spcBef>
                <a:spcPts val="0"/>
              </a:spcBef>
              <a:spcAft>
                <a:spcPts val="0"/>
              </a:spcAft>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 Shazidul Alam_09</a:t>
            </a:r>
          </a:p>
          <a:p>
            <a:pPr marL="0" lvl="0" indent="0" algn="l" rtl="0">
              <a:spcBef>
                <a:spcPts val="0"/>
              </a:spcBef>
              <a:spcAft>
                <a:spcPts val="0"/>
              </a:spcAft>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 Anisur Rahman Naeem_15</a:t>
            </a:r>
          </a:p>
          <a:p>
            <a:pPr marL="0" lvl="0" indent="0" algn="l" rtl="0">
              <a:spcBef>
                <a:spcPts val="0"/>
              </a:spcBef>
              <a:spcAft>
                <a:spcPts val="0"/>
              </a:spcAft>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 Faisal Morshed Akash_07</a:t>
            </a:r>
          </a:p>
          <a:p>
            <a:pPr marL="0" lvl="0" indent="0" algn="l" rtl="0">
              <a:spcBef>
                <a:spcPts val="0"/>
              </a:spcBef>
              <a:spcAft>
                <a:spcPts val="0"/>
              </a:spcAft>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 Batch: CSE-19</a:t>
            </a:r>
            <a:endParaRPr lang="en-US" sz="1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872152" y="4835723"/>
            <a:ext cx="271848" cy="307777"/>
          </a:xfrm>
          <a:prstGeom prst="rect">
            <a:avLst/>
          </a:prstGeom>
          <a:solidFill>
            <a:schemeClr val="accent5"/>
          </a:solidFill>
        </p:spPr>
        <p:txBody>
          <a:bodyPr wrap="square" rtlCol="0">
            <a:spAutoFit/>
          </a:bodyPr>
          <a:lstStyle/>
          <a:p>
            <a:r>
              <a:rPr lang="en-US" dirty="0">
                <a:latin typeface="Times New Roman" pitchFamily="18" charset="0"/>
                <a:cs typeface="Times New Roman" pitchFamily="18" charset="0"/>
              </a:rPr>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306286" y="359229"/>
            <a:ext cx="6583680" cy="6583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latin typeface="Times New Roman" panose="02020603050405020304" pitchFamily="18" charset="0"/>
                <a:cs typeface="Times New Roman" panose="02020603050405020304" pitchFamily="18" charset="0"/>
              </a:rPr>
              <a:t>Contents of this template</a:t>
            </a:r>
            <a:endParaRPr sz="4000" b="1" dirty="0">
              <a:latin typeface="Times New Roman" panose="02020603050405020304" pitchFamily="18" charset="0"/>
              <a:cs typeface="Times New Roman" panose="02020603050405020304" pitchFamily="18" charset="0"/>
            </a:endParaRPr>
          </a:p>
        </p:txBody>
      </p:sp>
      <p:sp>
        <p:nvSpPr>
          <p:cNvPr id="466" name="Google Shape;466;p36"/>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latin typeface="Times New Roman" panose="02020603050405020304" pitchFamily="18" charset="0"/>
                <a:cs typeface="Times New Roman" panose="02020603050405020304" pitchFamily="18" charset="0"/>
              </a:rPr>
              <a:t>Here’s what you’ll find in this template:</a:t>
            </a:r>
          </a:p>
          <a:p>
            <a:pPr marL="152400" lvl="0" indent="0" algn="l" rtl="0">
              <a:spcBef>
                <a:spcPts val="0"/>
              </a:spcBef>
              <a:spcAft>
                <a:spcPts val="0"/>
              </a:spcAft>
              <a:buSzPts val="1200"/>
              <a:buNone/>
            </a:pPr>
            <a:r>
              <a:rPr lang="en" sz="2800" dirty="0">
                <a:latin typeface="Times New Roman" panose="02020603050405020304" pitchFamily="18" charset="0"/>
                <a:cs typeface="Times New Roman" panose="02020603050405020304" pitchFamily="18" charset="0"/>
              </a:rPr>
              <a:t>	1)</a:t>
            </a:r>
            <a:r>
              <a:rPr lang="en-US" sz="2800" dirty="0">
                <a:latin typeface="Times New Roman" panose="02020603050405020304" pitchFamily="18" charset="0"/>
                <a:cs typeface="Times New Roman" panose="02020603050405020304" pitchFamily="18" charset="0"/>
              </a:rPr>
              <a:t> Objective</a:t>
            </a:r>
          </a:p>
          <a:p>
            <a:pPr marL="152400" lvl="0" indent="0" algn="l" rtl="0">
              <a:spcBef>
                <a:spcPts val="0"/>
              </a:spcBef>
              <a:spcAft>
                <a:spcPts val="0"/>
              </a:spcAft>
              <a:buSzPts val="1200"/>
              <a:buNone/>
            </a:pPr>
            <a:r>
              <a:rPr lang="en-US" sz="2800" dirty="0">
                <a:latin typeface="Times New Roman" panose="02020603050405020304" pitchFamily="18" charset="0"/>
                <a:cs typeface="Times New Roman" panose="02020603050405020304" pitchFamily="18" charset="0"/>
              </a:rPr>
              <a:t>	2) Motivation</a:t>
            </a:r>
          </a:p>
          <a:p>
            <a:pPr marL="152400" lvl="0" indent="0" algn="l" rtl="0">
              <a:spcBef>
                <a:spcPts val="0"/>
              </a:spcBef>
              <a:spcAft>
                <a:spcPts val="0"/>
              </a:spcAft>
              <a:buSzPts val="1200"/>
              <a:buNone/>
            </a:pPr>
            <a:r>
              <a:rPr lang="en-US" sz="2800" dirty="0">
                <a:latin typeface="Times New Roman" panose="02020603050405020304" pitchFamily="18" charset="0"/>
                <a:cs typeface="Times New Roman" panose="02020603050405020304" pitchFamily="18" charset="0"/>
              </a:rPr>
              <a:t>	3) E-R Diagram</a:t>
            </a:r>
          </a:p>
          <a:p>
            <a:pPr marL="152400" lvl="0" indent="0" algn="l" rtl="0">
              <a:spcBef>
                <a:spcPts val="0"/>
              </a:spcBef>
              <a:spcAft>
                <a:spcPts val="0"/>
              </a:spcAft>
              <a:buSzPts val="1200"/>
              <a:buNone/>
            </a:pPr>
            <a:r>
              <a:rPr lang="en-US" sz="2800" dirty="0">
                <a:latin typeface="Times New Roman" panose="02020603050405020304" pitchFamily="18" charset="0"/>
                <a:cs typeface="Times New Roman" panose="02020603050405020304" pitchFamily="18" charset="0"/>
              </a:rPr>
              <a:t>	4) Schema</a:t>
            </a:r>
            <a:endParaRPr lang="en-US" sz="3200" dirty="0">
              <a:latin typeface="Times New Roman" panose="02020603050405020304" pitchFamily="18" charset="0"/>
              <a:cs typeface="Times New Roman" panose="02020603050405020304" pitchFamily="18" charset="0"/>
            </a:endParaRPr>
          </a:p>
        </p:txBody>
      </p:sp>
      <p:grpSp>
        <p:nvGrpSpPr>
          <p:cNvPr id="9" name="Google Shape;484;p37"/>
          <p:cNvGrpSpPr/>
          <p:nvPr/>
        </p:nvGrpSpPr>
        <p:grpSpPr>
          <a:xfrm>
            <a:off x="6187463" y="1387201"/>
            <a:ext cx="1738026" cy="2823854"/>
            <a:chOff x="1090574" y="1604225"/>
            <a:chExt cx="1738026" cy="2823854"/>
          </a:xfrm>
        </p:grpSpPr>
        <p:sp>
          <p:nvSpPr>
            <p:cNvPr id="10" name="Google Shape;485;p37"/>
            <p:cNvSpPr/>
            <p:nvPr/>
          </p:nvSpPr>
          <p:spPr>
            <a:xfrm>
              <a:off x="1996241" y="2595554"/>
              <a:ext cx="414752" cy="1504829"/>
            </a:xfrm>
            <a:custGeom>
              <a:avLst/>
              <a:gdLst/>
              <a:ahLst/>
              <a:cxnLst/>
              <a:rect l="l" t="t" r="r" b="b"/>
              <a:pathLst>
                <a:path w="3487" h="12652" extrusionOk="0">
                  <a:moveTo>
                    <a:pt x="0" y="0"/>
                  </a:moveTo>
                  <a:lnTo>
                    <a:pt x="0" y="10634"/>
                  </a:lnTo>
                  <a:lnTo>
                    <a:pt x="3486" y="12652"/>
                  </a:lnTo>
                  <a:lnTo>
                    <a:pt x="3486" y="2018"/>
                  </a:lnTo>
                  <a:lnTo>
                    <a:pt x="0"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486;p37"/>
            <p:cNvSpPr/>
            <p:nvPr/>
          </p:nvSpPr>
          <p:spPr>
            <a:xfrm>
              <a:off x="2038227" y="2672866"/>
              <a:ext cx="55308" cy="1190589"/>
            </a:xfrm>
            <a:custGeom>
              <a:avLst/>
              <a:gdLst/>
              <a:ahLst/>
              <a:cxnLst/>
              <a:rect l="l" t="t" r="r" b="b"/>
              <a:pathLst>
                <a:path w="465" h="10010" extrusionOk="0">
                  <a:moveTo>
                    <a:pt x="1" y="1"/>
                  </a:moveTo>
                  <a:lnTo>
                    <a:pt x="1" y="9732"/>
                  </a:lnTo>
                  <a:lnTo>
                    <a:pt x="465" y="10009"/>
                  </a:lnTo>
                  <a:lnTo>
                    <a:pt x="465" y="27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487;p37"/>
            <p:cNvSpPr/>
            <p:nvPr/>
          </p:nvSpPr>
          <p:spPr>
            <a:xfrm>
              <a:off x="2131239" y="2728175"/>
              <a:ext cx="54714" cy="1187497"/>
            </a:xfrm>
            <a:custGeom>
              <a:avLst/>
              <a:gdLst/>
              <a:ahLst/>
              <a:cxnLst/>
              <a:rect l="l" t="t" r="r" b="b"/>
              <a:pathLst>
                <a:path w="460" h="9984" extrusionOk="0">
                  <a:moveTo>
                    <a:pt x="0" y="0"/>
                  </a:moveTo>
                  <a:lnTo>
                    <a:pt x="0" y="9711"/>
                  </a:lnTo>
                  <a:lnTo>
                    <a:pt x="460" y="9983"/>
                  </a:lnTo>
                  <a:lnTo>
                    <a:pt x="460" y="252"/>
                  </a:lnTo>
                  <a:lnTo>
                    <a:pt x="0"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488;p37"/>
            <p:cNvSpPr/>
            <p:nvPr/>
          </p:nvSpPr>
          <p:spPr>
            <a:xfrm>
              <a:off x="2223657" y="2780271"/>
              <a:ext cx="52335" cy="1188092"/>
            </a:xfrm>
            <a:custGeom>
              <a:avLst/>
              <a:gdLst/>
              <a:ahLst/>
              <a:cxnLst/>
              <a:rect l="l" t="t" r="r" b="b"/>
              <a:pathLst>
                <a:path w="440" h="9989" extrusionOk="0">
                  <a:moveTo>
                    <a:pt x="0" y="1"/>
                  </a:moveTo>
                  <a:lnTo>
                    <a:pt x="0" y="9737"/>
                  </a:lnTo>
                  <a:lnTo>
                    <a:pt x="439" y="9989"/>
                  </a:lnTo>
                  <a:lnTo>
                    <a:pt x="439" y="278"/>
                  </a:lnTo>
                  <a:lnTo>
                    <a:pt x="0"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489;p37"/>
            <p:cNvSpPr/>
            <p:nvPr/>
          </p:nvSpPr>
          <p:spPr>
            <a:xfrm>
              <a:off x="2313577" y="2833082"/>
              <a:ext cx="54832" cy="1187497"/>
            </a:xfrm>
            <a:custGeom>
              <a:avLst/>
              <a:gdLst/>
              <a:ahLst/>
              <a:cxnLst/>
              <a:rect l="l" t="t" r="r" b="b"/>
              <a:pathLst>
                <a:path w="461" h="9984" extrusionOk="0">
                  <a:moveTo>
                    <a:pt x="1" y="1"/>
                  </a:moveTo>
                  <a:lnTo>
                    <a:pt x="1" y="9732"/>
                  </a:lnTo>
                  <a:lnTo>
                    <a:pt x="460" y="9984"/>
                  </a:lnTo>
                  <a:lnTo>
                    <a:pt x="460" y="27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490;p37"/>
            <p:cNvSpPr/>
            <p:nvPr/>
          </p:nvSpPr>
          <p:spPr>
            <a:xfrm>
              <a:off x="2410871" y="2595554"/>
              <a:ext cx="417726" cy="1504829"/>
            </a:xfrm>
            <a:custGeom>
              <a:avLst/>
              <a:gdLst/>
              <a:ahLst/>
              <a:cxnLst/>
              <a:rect l="l" t="t" r="r" b="b"/>
              <a:pathLst>
                <a:path w="3512" h="12652" extrusionOk="0">
                  <a:moveTo>
                    <a:pt x="3511" y="0"/>
                  </a:moveTo>
                  <a:lnTo>
                    <a:pt x="0" y="2018"/>
                  </a:lnTo>
                  <a:lnTo>
                    <a:pt x="0" y="12652"/>
                  </a:lnTo>
                  <a:lnTo>
                    <a:pt x="3511" y="10634"/>
                  </a:lnTo>
                  <a:lnTo>
                    <a:pt x="3511" y="0"/>
                  </a:lnTo>
                  <a:close/>
                </a:path>
              </a:pathLst>
            </a:custGeom>
            <a:gradFill>
              <a:gsLst>
                <a:gs pos="0">
                  <a:srgbClr val="1501A9"/>
                </a:gs>
                <a:gs pos="100000">
                  <a:srgbClr val="17163E"/>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491;p37"/>
            <p:cNvSpPr/>
            <p:nvPr/>
          </p:nvSpPr>
          <p:spPr>
            <a:xfrm>
              <a:off x="2455831" y="2833082"/>
              <a:ext cx="52929" cy="1187497"/>
            </a:xfrm>
            <a:custGeom>
              <a:avLst/>
              <a:gdLst/>
              <a:ahLst/>
              <a:cxnLst/>
              <a:rect l="l" t="t" r="r" b="b"/>
              <a:pathLst>
                <a:path w="445" h="9984" extrusionOk="0">
                  <a:moveTo>
                    <a:pt x="444" y="1"/>
                  </a:moveTo>
                  <a:lnTo>
                    <a:pt x="1" y="273"/>
                  </a:lnTo>
                  <a:lnTo>
                    <a:pt x="1" y="9984"/>
                  </a:lnTo>
                  <a:lnTo>
                    <a:pt x="444" y="9732"/>
                  </a:lnTo>
                  <a:lnTo>
                    <a:pt x="44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492;p37"/>
            <p:cNvSpPr/>
            <p:nvPr/>
          </p:nvSpPr>
          <p:spPr>
            <a:xfrm>
              <a:off x="2545869" y="2780271"/>
              <a:ext cx="55308" cy="1188092"/>
            </a:xfrm>
            <a:custGeom>
              <a:avLst/>
              <a:gdLst/>
              <a:ahLst/>
              <a:cxnLst/>
              <a:rect l="l" t="t" r="r" b="b"/>
              <a:pathLst>
                <a:path w="465" h="9989" extrusionOk="0">
                  <a:moveTo>
                    <a:pt x="464" y="1"/>
                  </a:moveTo>
                  <a:lnTo>
                    <a:pt x="0" y="278"/>
                  </a:lnTo>
                  <a:lnTo>
                    <a:pt x="0" y="9989"/>
                  </a:lnTo>
                  <a:lnTo>
                    <a:pt x="464" y="9737"/>
                  </a:lnTo>
                  <a:lnTo>
                    <a:pt x="46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493;p37"/>
            <p:cNvSpPr/>
            <p:nvPr/>
          </p:nvSpPr>
          <p:spPr>
            <a:xfrm>
              <a:off x="2638287" y="2728175"/>
              <a:ext cx="55308" cy="1187497"/>
            </a:xfrm>
            <a:custGeom>
              <a:avLst/>
              <a:gdLst/>
              <a:ahLst/>
              <a:cxnLst/>
              <a:rect l="l" t="t" r="r" b="b"/>
              <a:pathLst>
                <a:path w="465" h="9984" extrusionOk="0">
                  <a:moveTo>
                    <a:pt x="464" y="0"/>
                  </a:moveTo>
                  <a:lnTo>
                    <a:pt x="0" y="252"/>
                  </a:lnTo>
                  <a:lnTo>
                    <a:pt x="0" y="9983"/>
                  </a:lnTo>
                  <a:lnTo>
                    <a:pt x="464" y="9711"/>
                  </a:lnTo>
                  <a:lnTo>
                    <a:pt x="46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494;p37"/>
            <p:cNvSpPr/>
            <p:nvPr/>
          </p:nvSpPr>
          <p:spPr>
            <a:xfrm>
              <a:off x="2731180" y="2672866"/>
              <a:ext cx="54714" cy="1190589"/>
            </a:xfrm>
            <a:custGeom>
              <a:avLst/>
              <a:gdLst/>
              <a:ahLst/>
              <a:cxnLst/>
              <a:rect l="l" t="t" r="r" b="b"/>
              <a:pathLst>
                <a:path w="460" h="10010" extrusionOk="0">
                  <a:moveTo>
                    <a:pt x="460" y="1"/>
                  </a:moveTo>
                  <a:lnTo>
                    <a:pt x="1" y="273"/>
                  </a:lnTo>
                  <a:lnTo>
                    <a:pt x="1" y="10009"/>
                  </a:lnTo>
                  <a:lnTo>
                    <a:pt x="460" y="9732"/>
                  </a:lnTo>
                  <a:lnTo>
                    <a:pt x="460"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495;p37"/>
            <p:cNvSpPr/>
            <p:nvPr/>
          </p:nvSpPr>
          <p:spPr>
            <a:xfrm>
              <a:off x="1996241" y="2355528"/>
              <a:ext cx="832360" cy="480042"/>
            </a:xfrm>
            <a:custGeom>
              <a:avLst/>
              <a:gdLst/>
              <a:ahLst/>
              <a:cxnLst/>
              <a:rect l="l" t="t" r="r" b="b"/>
              <a:pathLst>
                <a:path w="6998" h="4036" extrusionOk="0">
                  <a:moveTo>
                    <a:pt x="3486" y="0"/>
                  </a:moveTo>
                  <a:lnTo>
                    <a:pt x="0" y="2018"/>
                  </a:lnTo>
                  <a:lnTo>
                    <a:pt x="3486" y="4036"/>
                  </a:lnTo>
                  <a:lnTo>
                    <a:pt x="6997" y="2018"/>
                  </a:lnTo>
                  <a:lnTo>
                    <a:pt x="3486" y="0"/>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 name="Google Shape;496;p37"/>
            <p:cNvSpPr/>
            <p:nvPr/>
          </p:nvSpPr>
          <p:spPr>
            <a:xfrm>
              <a:off x="2341290" y="2685474"/>
              <a:ext cx="147013" cy="85399"/>
            </a:xfrm>
            <a:custGeom>
              <a:avLst/>
              <a:gdLst/>
              <a:ahLst/>
              <a:cxnLst/>
              <a:rect l="l" t="t" r="r" b="b"/>
              <a:pathLst>
                <a:path w="1236" h="718" extrusionOk="0">
                  <a:moveTo>
                    <a:pt x="605" y="1"/>
                  </a:moveTo>
                  <a:lnTo>
                    <a:pt x="0" y="359"/>
                  </a:lnTo>
                  <a:lnTo>
                    <a:pt x="605" y="717"/>
                  </a:lnTo>
                  <a:lnTo>
                    <a:pt x="1236" y="359"/>
                  </a:lnTo>
                  <a:lnTo>
                    <a:pt x="605"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 name="Google Shape;497;p37"/>
            <p:cNvSpPr/>
            <p:nvPr/>
          </p:nvSpPr>
          <p:spPr>
            <a:xfrm>
              <a:off x="2358655" y="2402867"/>
              <a:ext cx="109903" cy="62562"/>
            </a:xfrm>
            <a:custGeom>
              <a:avLst/>
              <a:gdLst/>
              <a:ahLst/>
              <a:cxnLst/>
              <a:rect l="l" t="t" r="r" b="b"/>
              <a:pathLst>
                <a:path w="924" h="526" extrusionOk="0">
                  <a:moveTo>
                    <a:pt x="459" y="1"/>
                  </a:moveTo>
                  <a:lnTo>
                    <a:pt x="0" y="253"/>
                  </a:lnTo>
                  <a:lnTo>
                    <a:pt x="459" y="526"/>
                  </a:lnTo>
                  <a:lnTo>
                    <a:pt x="923" y="253"/>
                  </a:lnTo>
                  <a:lnTo>
                    <a:pt x="459"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 name="Google Shape;498;p37"/>
            <p:cNvSpPr/>
            <p:nvPr/>
          </p:nvSpPr>
          <p:spPr>
            <a:xfrm>
              <a:off x="2358655" y="2432960"/>
              <a:ext cx="54714" cy="62444"/>
            </a:xfrm>
            <a:custGeom>
              <a:avLst/>
              <a:gdLst/>
              <a:ahLst/>
              <a:cxnLst/>
              <a:rect l="l" t="t" r="r" b="b"/>
              <a:pathLst>
                <a:path w="460" h="525" extrusionOk="0">
                  <a:moveTo>
                    <a:pt x="0" y="0"/>
                  </a:moveTo>
                  <a:lnTo>
                    <a:pt x="0" y="252"/>
                  </a:lnTo>
                  <a:lnTo>
                    <a:pt x="459" y="525"/>
                  </a:lnTo>
                  <a:lnTo>
                    <a:pt x="459" y="273"/>
                  </a:lnTo>
                  <a:lnTo>
                    <a:pt x="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 name="Google Shape;499;p37"/>
            <p:cNvSpPr/>
            <p:nvPr/>
          </p:nvSpPr>
          <p:spPr>
            <a:xfrm>
              <a:off x="2413250" y="2432960"/>
              <a:ext cx="55308" cy="62444"/>
            </a:xfrm>
            <a:custGeom>
              <a:avLst/>
              <a:gdLst/>
              <a:ahLst/>
              <a:cxnLst/>
              <a:rect l="l" t="t" r="r" b="b"/>
              <a:pathLst>
                <a:path w="465" h="525" extrusionOk="0">
                  <a:moveTo>
                    <a:pt x="464" y="0"/>
                  </a:moveTo>
                  <a:lnTo>
                    <a:pt x="0" y="273"/>
                  </a:lnTo>
                  <a:lnTo>
                    <a:pt x="0" y="525"/>
                  </a:lnTo>
                  <a:lnTo>
                    <a:pt x="464" y="252"/>
                  </a:lnTo>
                  <a:lnTo>
                    <a:pt x="464"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 name="Google Shape;500;p37"/>
            <p:cNvSpPr/>
            <p:nvPr/>
          </p:nvSpPr>
          <p:spPr>
            <a:xfrm>
              <a:off x="2283603" y="2445568"/>
              <a:ext cx="109903" cy="62444"/>
            </a:xfrm>
            <a:custGeom>
              <a:avLst/>
              <a:gdLst/>
              <a:ahLst/>
              <a:cxnLst/>
              <a:rect l="l" t="t" r="r" b="b"/>
              <a:pathLst>
                <a:path w="924" h="525" extrusionOk="0">
                  <a:moveTo>
                    <a:pt x="460" y="0"/>
                  </a:moveTo>
                  <a:lnTo>
                    <a:pt x="1" y="252"/>
                  </a:lnTo>
                  <a:lnTo>
                    <a:pt x="460" y="525"/>
                  </a:lnTo>
                  <a:lnTo>
                    <a:pt x="924" y="252"/>
                  </a:lnTo>
                  <a:lnTo>
                    <a:pt x="46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Google Shape;501;p37"/>
            <p:cNvSpPr/>
            <p:nvPr/>
          </p:nvSpPr>
          <p:spPr>
            <a:xfrm>
              <a:off x="2283603" y="2475541"/>
              <a:ext cx="54714" cy="62444"/>
            </a:xfrm>
            <a:custGeom>
              <a:avLst/>
              <a:gdLst/>
              <a:ahLst/>
              <a:cxnLst/>
              <a:rect l="l" t="t" r="r" b="b"/>
              <a:pathLst>
                <a:path w="460" h="525" extrusionOk="0">
                  <a:moveTo>
                    <a:pt x="1" y="0"/>
                  </a:moveTo>
                  <a:lnTo>
                    <a:pt x="1" y="253"/>
                  </a:lnTo>
                  <a:lnTo>
                    <a:pt x="460" y="525"/>
                  </a:lnTo>
                  <a:lnTo>
                    <a:pt x="460" y="273"/>
                  </a:lnTo>
                  <a:lnTo>
                    <a:pt x="1"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 name="Google Shape;502;p37"/>
            <p:cNvSpPr/>
            <p:nvPr/>
          </p:nvSpPr>
          <p:spPr>
            <a:xfrm>
              <a:off x="2338198" y="2475541"/>
              <a:ext cx="55308" cy="62444"/>
            </a:xfrm>
            <a:custGeom>
              <a:avLst/>
              <a:gdLst/>
              <a:ahLst/>
              <a:cxnLst/>
              <a:rect l="l" t="t" r="r" b="b"/>
              <a:pathLst>
                <a:path w="465" h="525" extrusionOk="0">
                  <a:moveTo>
                    <a:pt x="465" y="0"/>
                  </a:moveTo>
                  <a:lnTo>
                    <a:pt x="1" y="273"/>
                  </a:lnTo>
                  <a:lnTo>
                    <a:pt x="1" y="525"/>
                  </a:lnTo>
                  <a:lnTo>
                    <a:pt x="465" y="253"/>
                  </a:lnTo>
                  <a:lnTo>
                    <a:pt x="465"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503;p37"/>
            <p:cNvSpPr/>
            <p:nvPr/>
          </p:nvSpPr>
          <p:spPr>
            <a:xfrm>
              <a:off x="2208670" y="2488149"/>
              <a:ext cx="109903" cy="62444"/>
            </a:xfrm>
            <a:custGeom>
              <a:avLst/>
              <a:gdLst/>
              <a:ahLst/>
              <a:cxnLst/>
              <a:rect l="l" t="t" r="r" b="b"/>
              <a:pathLst>
                <a:path w="924" h="525" extrusionOk="0">
                  <a:moveTo>
                    <a:pt x="459" y="0"/>
                  </a:moveTo>
                  <a:lnTo>
                    <a:pt x="0" y="273"/>
                  </a:lnTo>
                  <a:lnTo>
                    <a:pt x="459" y="525"/>
                  </a:lnTo>
                  <a:lnTo>
                    <a:pt x="923" y="273"/>
                  </a:lnTo>
                  <a:lnTo>
                    <a:pt x="459"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 name="Google Shape;504;p37"/>
            <p:cNvSpPr/>
            <p:nvPr/>
          </p:nvSpPr>
          <p:spPr>
            <a:xfrm>
              <a:off x="2208670" y="2520501"/>
              <a:ext cx="54714" cy="60184"/>
            </a:xfrm>
            <a:custGeom>
              <a:avLst/>
              <a:gdLst/>
              <a:ahLst/>
              <a:cxnLst/>
              <a:rect l="l" t="t" r="r" b="b"/>
              <a:pathLst>
                <a:path w="460" h="506" extrusionOk="0">
                  <a:moveTo>
                    <a:pt x="0" y="1"/>
                  </a:moveTo>
                  <a:lnTo>
                    <a:pt x="0" y="233"/>
                  </a:lnTo>
                  <a:lnTo>
                    <a:pt x="459" y="505"/>
                  </a:lnTo>
                  <a:lnTo>
                    <a:pt x="459" y="253"/>
                  </a:lnTo>
                  <a:lnTo>
                    <a:pt x="0"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 name="Google Shape;505;p37"/>
            <p:cNvSpPr/>
            <p:nvPr/>
          </p:nvSpPr>
          <p:spPr>
            <a:xfrm>
              <a:off x="2263264" y="2520501"/>
              <a:ext cx="55308" cy="60184"/>
            </a:xfrm>
            <a:custGeom>
              <a:avLst/>
              <a:gdLst/>
              <a:ahLst/>
              <a:cxnLst/>
              <a:rect l="l" t="t" r="r" b="b"/>
              <a:pathLst>
                <a:path w="465" h="506" extrusionOk="0">
                  <a:moveTo>
                    <a:pt x="464" y="1"/>
                  </a:moveTo>
                  <a:lnTo>
                    <a:pt x="0" y="253"/>
                  </a:lnTo>
                  <a:lnTo>
                    <a:pt x="0" y="505"/>
                  </a:lnTo>
                  <a:lnTo>
                    <a:pt x="464" y="233"/>
                  </a:lnTo>
                  <a:lnTo>
                    <a:pt x="464" y="1"/>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506;p37"/>
            <p:cNvSpPr/>
            <p:nvPr/>
          </p:nvSpPr>
          <p:spPr>
            <a:xfrm>
              <a:off x="1996241" y="1604225"/>
              <a:ext cx="832360" cy="1232575"/>
            </a:xfrm>
            <a:custGeom>
              <a:avLst/>
              <a:gdLst/>
              <a:ahLst/>
              <a:cxnLst/>
              <a:rect l="l" t="t" r="r" b="b"/>
              <a:pathLst>
                <a:path w="6998" h="10363" extrusionOk="0">
                  <a:moveTo>
                    <a:pt x="3486" y="1"/>
                  </a:moveTo>
                  <a:lnTo>
                    <a:pt x="0" y="2039"/>
                  </a:lnTo>
                  <a:lnTo>
                    <a:pt x="0" y="8345"/>
                  </a:lnTo>
                  <a:lnTo>
                    <a:pt x="3486" y="10362"/>
                  </a:lnTo>
                  <a:lnTo>
                    <a:pt x="6997" y="8324"/>
                  </a:lnTo>
                  <a:lnTo>
                    <a:pt x="6997" y="2019"/>
                  </a:lnTo>
                  <a:lnTo>
                    <a:pt x="3486" y="1"/>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 name="Google Shape;507;p37"/>
            <p:cNvSpPr/>
            <p:nvPr/>
          </p:nvSpPr>
          <p:spPr>
            <a:xfrm>
              <a:off x="1090574" y="3355714"/>
              <a:ext cx="414752" cy="1072363"/>
            </a:xfrm>
            <a:custGeom>
              <a:avLst/>
              <a:gdLst/>
              <a:ahLst/>
              <a:cxnLst/>
              <a:rect l="l" t="t" r="r" b="b"/>
              <a:pathLst>
                <a:path w="3487" h="9016" extrusionOk="0">
                  <a:moveTo>
                    <a:pt x="1" y="1"/>
                  </a:moveTo>
                  <a:lnTo>
                    <a:pt x="1" y="6977"/>
                  </a:lnTo>
                  <a:lnTo>
                    <a:pt x="3486" y="9015"/>
                  </a:lnTo>
                  <a:lnTo>
                    <a:pt x="3486" y="2018"/>
                  </a:lnTo>
                  <a:lnTo>
                    <a:pt x="1" y="1"/>
                  </a:lnTo>
                  <a:close/>
                </a:path>
              </a:pathLst>
            </a:custGeom>
            <a:gradFill>
              <a:gsLst>
                <a:gs pos="0">
                  <a:srgbClr val="B0A1FB"/>
                </a:gs>
                <a:gs pos="50000">
                  <a:srgbClr val="AD95E6"/>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 name="Google Shape;508;p37"/>
            <p:cNvSpPr/>
            <p:nvPr/>
          </p:nvSpPr>
          <p:spPr>
            <a:xfrm>
              <a:off x="1090574" y="3388067"/>
              <a:ext cx="414752" cy="292355"/>
            </a:xfrm>
            <a:custGeom>
              <a:avLst/>
              <a:gdLst/>
              <a:ahLst/>
              <a:cxnLst/>
              <a:rect l="l" t="t" r="r" b="b"/>
              <a:pathLst>
                <a:path w="3487" h="2458" extrusionOk="0">
                  <a:moveTo>
                    <a:pt x="1" y="1"/>
                  </a:moveTo>
                  <a:lnTo>
                    <a:pt x="1" y="440"/>
                  </a:lnTo>
                  <a:lnTo>
                    <a:pt x="3486" y="2458"/>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 name="Google Shape;509;p37"/>
            <p:cNvSpPr/>
            <p:nvPr/>
          </p:nvSpPr>
          <p:spPr>
            <a:xfrm>
              <a:off x="1090574" y="3505701"/>
              <a:ext cx="414752" cy="292355"/>
            </a:xfrm>
            <a:custGeom>
              <a:avLst/>
              <a:gdLst/>
              <a:ahLst/>
              <a:cxnLst/>
              <a:rect l="l" t="t" r="r" b="b"/>
              <a:pathLst>
                <a:path w="3487" h="2458" extrusionOk="0">
                  <a:moveTo>
                    <a:pt x="1" y="1"/>
                  </a:moveTo>
                  <a:lnTo>
                    <a:pt x="1" y="440"/>
                  </a:lnTo>
                  <a:lnTo>
                    <a:pt x="3486" y="2457"/>
                  </a:lnTo>
                  <a:lnTo>
                    <a:pt x="3486" y="2018"/>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 name="Google Shape;510;p37"/>
            <p:cNvSpPr/>
            <p:nvPr/>
          </p:nvSpPr>
          <p:spPr>
            <a:xfrm>
              <a:off x="1090574" y="3623335"/>
              <a:ext cx="414752" cy="292355"/>
            </a:xfrm>
            <a:custGeom>
              <a:avLst/>
              <a:gdLst/>
              <a:ahLst/>
              <a:cxnLst/>
              <a:rect l="l" t="t" r="r" b="b"/>
              <a:pathLst>
                <a:path w="3487" h="2458" extrusionOk="0">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 name="Google Shape;511;p37"/>
            <p:cNvSpPr/>
            <p:nvPr/>
          </p:nvSpPr>
          <p:spPr>
            <a:xfrm>
              <a:off x="1090574" y="3740374"/>
              <a:ext cx="414752" cy="292830"/>
            </a:xfrm>
            <a:custGeom>
              <a:avLst/>
              <a:gdLst/>
              <a:ahLst/>
              <a:cxnLst/>
              <a:rect l="l" t="t" r="r" b="b"/>
              <a:pathLst>
                <a:path w="3487" h="2462" extrusionOk="0">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512;p37"/>
            <p:cNvSpPr/>
            <p:nvPr/>
          </p:nvSpPr>
          <p:spPr>
            <a:xfrm>
              <a:off x="1090574" y="3857889"/>
              <a:ext cx="414752" cy="292949"/>
            </a:xfrm>
            <a:custGeom>
              <a:avLst/>
              <a:gdLst/>
              <a:ahLst/>
              <a:cxnLst/>
              <a:rect l="l" t="t" r="r" b="b"/>
              <a:pathLst>
                <a:path w="3487" h="2463" extrusionOk="0">
                  <a:moveTo>
                    <a:pt x="1" y="1"/>
                  </a:moveTo>
                  <a:lnTo>
                    <a:pt x="1" y="445"/>
                  </a:lnTo>
                  <a:lnTo>
                    <a:pt x="3486" y="2462"/>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513;p37"/>
            <p:cNvSpPr/>
            <p:nvPr/>
          </p:nvSpPr>
          <p:spPr>
            <a:xfrm>
              <a:off x="1090574" y="3975523"/>
              <a:ext cx="414752" cy="292949"/>
            </a:xfrm>
            <a:custGeom>
              <a:avLst/>
              <a:gdLst/>
              <a:ahLst/>
              <a:cxnLst/>
              <a:rect l="l" t="t" r="r" b="b"/>
              <a:pathLst>
                <a:path w="3487" h="2463" extrusionOk="0">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514;p37"/>
            <p:cNvSpPr/>
            <p:nvPr/>
          </p:nvSpPr>
          <p:spPr>
            <a:xfrm>
              <a:off x="1090574" y="4093157"/>
              <a:ext cx="414752" cy="292236"/>
            </a:xfrm>
            <a:custGeom>
              <a:avLst/>
              <a:gdLst/>
              <a:ahLst/>
              <a:cxnLst/>
              <a:rect l="l" t="t" r="r" b="b"/>
              <a:pathLst>
                <a:path w="3487" h="2457" extrusionOk="0">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515;p37"/>
            <p:cNvSpPr/>
            <p:nvPr/>
          </p:nvSpPr>
          <p:spPr>
            <a:xfrm>
              <a:off x="1505204" y="3450511"/>
              <a:ext cx="252634" cy="977568"/>
            </a:xfrm>
            <a:custGeom>
              <a:avLst/>
              <a:gdLst/>
              <a:ahLst/>
              <a:cxnLst/>
              <a:rect l="l" t="t" r="r" b="b"/>
              <a:pathLst>
                <a:path w="2124" h="8219" extrusionOk="0">
                  <a:moveTo>
                    <a:pt x="2124" y="1"/>
                  </a:moveTo>
                  <a:lnTo>
                    <a:pt x="0" y="1221"/>
                  </a:lnTo>
                  <a:lnTo>
                    <a:pt x="0" y="8218"/>
                  </a:lnTo>
                  <a:lnTo>
                    <a:pt x="2124" y="6977"/>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516;p37"/>
            <p:cNvSpPr/>
            <p:nvPr/>
          </p:nvSpPr>
          <p:spPr>
            <a:xfrm>
              <a:off x="1505204" y="3482864"/>
              <a:ext cx="252634" cy="197559"/>
            </a:xfrm>
            <a:custGeom>
              <a:avLst/>
              <a:gdLst/>
              <a:ahLst/>
              <a:cxnLst/>
              <a:rect l="l" t="t" r="r" b="b"/>
              <a:pathLst>
                <a:path w="2124" h="1661" extrusionOk="0">
                  <a:moveTo>
                    <a:pt x="2124" y="1"/>
                  </a:moveTo>
                  <a:lnTo>
                    <a:pt x="0" y="1222"/>
                  </a:lnTo>
                  <a:lnTo>
                    <a:pt x="0" y="1661"/>
                  </a:lnTo>
                  <a:lnTo>
                    <a:pt x="2124" y="445"/>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517;p37"/>
            <p:cNvSpPr/>
            <p:nvPr/>
          </p:nvSpPr>
          <p:spPr>
            <a:xfrm>
              <a:off x="1505204" y="3600498"/>
              <a:ext cx="252634" cy="197559"/>
            </a:xfrm>
            <a:custGeom>
              <a:avLst/>
              <a:gdLst/>
              <a:ahLst/>
              <a:cxnLst/>
              <a:rect l="l" t="t" r="r" b="b"/>
              <a:pathLst>
                <a:path w="2124" h="1661" extrusionOk="0">
                  <a:moveTo>
                    <a:pt x="2124" y="1"/>
                  </a:moveTo>
                  <a:lnTo>
                    <a:pt x="0" y="1221"/>
                  </a:lnTo>
                  <a:lnTo>
                    <a:pt x="0" y="1660"/>
                  </a:lnTo>
                  <a:lnTo>
                    <a:pt x="2124" y="445"/>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518;p37"/>
            <p:cNvSpPr/>
            <p:nvPr/>
          </p:nvSpPr>
          <p:spPr>
            <a:xfrm>
              <a:off x="1505204" y="3718132"/>
              <a:ext cx="252634" cy="197559"/>
            </a:xfrm>
            <a:custGeom>
              <a:avLst/>
              <a:gdLst/>
              <a:ahLst/>
              <a:cxnLst/>
              <a:rect l="l" t="t" r="r" b="b"/>
              <a:pathLst>
                <a:path w="2124" h="1661" extrusionOk="0">
                  <a:moveTo>
                    <a:pt x="2124" y="0"/>
                  </a:moveTo>
                  <a:lnTo>
                    <a:pt x="0" y="1221"/>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 name="Google Shape;519;p37"/>
            <p:cNvSpPr/>
            <p:nvPr/>
          </p:nvSpPr>
          <p:spPr>
            <a:xfrm>
              <a:off x="1505204" y="3835766"/>
              <a:ext cx="252634" cy="197440"/>
            </a:xfrm>
            <a:custGeom>
              <a:avLst/>
              <a:gdLst/>
              <a:ahLst/>
              <a:cxnLst/>
              <a:rect l="l" t="t" r="r" b="b"/>
              <a:pathLst>
                <a:path w="2124" h="1660" extrusionOk="0">
                  <a:moveTo>
                    <a:pt x="2124" y="0"/>
                  </a:moveTo>
                  <a:lnTo>
                    <a:pt x="0" y="1216"/>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 name="Google Shape;520;p37"/>
            <p:cNvSpPr/>
            <p:nvPr/>
          </p:nvSpPr>
          <p:spPr>
            <a:xfrm>
              <a:off x="1505204" y="3953281"/>
              <a:ext cx="252634" cy="197559"/>
            </a:xfrm>
            <a:custGeom>
              <a:avLst/>
              <a:gdLst/>
              <a:ahLst/>
              <a:cxnLst/>
              <a:rect l="l" t="t" r="r" b="b"/>
              <a:pathLst>
                <a:path w="2124" h="1661" extrusionOk="0">
                  <a:moveTo>
                    <a:pt x="2124" y="1"/>
                  </a:moveTo>
                  <a:lnTo>
                    <a:pt x="0" y="1217"/>
                  </a:lnTo>
                  <a:lnTo>
                    <a:pt x="0" y="1660"/>
                  </a:lnTo>
                  <a:lnTo>
                    <a:pt x="2124" y="440"/>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 name="Google Shape;521;p37"/>
            <p:cNvSpPr/>
            <p:nvPr/>
          </p:nvSpPr>
          <p:spPr>
            <a:xfrm>
              <a:off x="1505204" y="4070320"/>
              <a:ext cx="252634" cy="198154"/>
            </a:xfrm>
            <a:custGeom>
              <a:avLst/>
              <a:gdLst/>
              <a:ahLst/>
              <a:cxnLst/>
              <a:rect l="l" t="t" r="r" b="b"/>
              <a:pathLst>
                <a:path w="2124" h="1666" extrusionOk="0">
                  <a:moveTo>
                    <a:pt x="2124" y="1"/>
                  </a:moveTo>
                  <a:lnTo>
                    <a:pt x="0" y="1221"/>
                  </a:lnTo>
                  <a:lnTo>
                    <a:pt x="0" y="1665"/>
                  </a:lnTo>
                  <a:lnTo>
                    <a:pt x="2124" y="444"/>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 name="Google Shape;522;p37"/>
            <p:cNvSpPr/>
            <p:nvPr/>
          </p:nvSpPr>
          <p:spPr>
            <a:xfrm>
              <a:off x="1505204" y="4187954"/>
              <a:ext cx="252634" cy="197440"/>
            </a:xfrm>
            <a:custGeom>
              <a:avLst/>
              <a:gdLst/>
              <a:ahLst/>
              <a:cxnLst/>
              <a:rect l="l" t="t" r="r" b="b"/>
              <a:pathLst>
                <a:path w="2124" h="1660" extrusionOk="0">
                  <a:moveTo>
                    <a:pt x="2124" y="0"/>
                  </a:moveTo>
                  <a:lnTo>
                    <a:pt x="0" y="1221"/>
                  </a:lnTo>
                  <a:lnTo>
                    <a:pt x="0" y="1660"/>
                  </a:lnTo>
                  <a:lnTo>
                    <a:pt x="2124" y="444"/>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 name="Google Shape;523;p37"/>
            <p:cNvSpPr/>
            <p:nvPr/>
          </p:nvSpPr>
          <p:spPr>
            <a:xfrm>
              <a:off x="1090574" y="3210486"/>
              <a:ext cx="667267" cy="385366"/>
            </a:xfrm>
            <a:custGeom>
              <a:avLst/>
              <a:gdLst/>
              <a:ahLst/>
              <a:cxnLst/>
              <a:rect l="l" t="t" r="r" b="b"/>
              <a:pathLst>
                <a:path w="5610" h="3240" extrusionOk="0">
                  <a:moveTo>
                    <a:pt x="2119" y="1"/>
                  </a:moveTo>
                  <a:lnTo>
                    <a:pt x="1" y="1222"/>
                  </a:lnTo>
                  <a:lnTo>
                    <a:pt x="3486" y="3239"/>
                  </a:lnTo>
                  <a:lnTo>
                    <a:pt x="5610" y="2019"/>
                  </a:lnTo>
                  <a:lnTo>
                    <a:pt x="2119" y="1"/>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 name="Google Shape;524;p37"/>
            <p:cNvSpPr/>
            <p:nvPr/>
          </p:nvSpPr>
          <p:spPr>
            <a:xfrm>
              <a:off x="1175141" y="3308375"/>
              <a:ext cx="167590" cy="97293"/>
            </a:xfrm>
            <a:custGeom>
              <a:avLst/>
              <a:gdLst/>
              <a:ahLst/>
              <a:cxnLst/>
              <a:rect l="l" t="t" r="r" b="b"/>
              <a:pathLst>
                <a:path w="1409" h="818" extrusionOk="0">
                  <a:moveTo>
                    <a:pt x="717" y="0"/>
                  </a:moveTo>
                  <a:lnTo>
                    <a:pt x="1" y="419"/>
                  </a:lnTo>
                  <a:lnTo>
                    <a:pt x="717" y="817"/>
                  </a:lnTo>
                  <a:lnTo>
                    <a:pt x="1408" y="419"/>
                  </a:lnTo>
                  <a:lnTo>
                    <a:pt x="717" y="0"/>
                  </a:ln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 name="Google Shape;525;p37"/>
            <p:cNvSpPr/>
            <p:nvPr/>
          </p:nvSpPr>
          <p:spPr>
            <a:xfrm>
              <a:off x="1472733" y="3405075"/>
              <a:ext cx="162713" cy="86232"/>
            </a:xfrm>
            <a:custGeom>
              <a:avLst/>
              <a:gdLst/>
              <a:ahLst/>
              <a:cxnLst/>
              <a:rect l="l" t="t" r="r" b="b"/>
              <a:pathLst>
                <a:path w="1368" h="725" extrusionOk="0">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526;p37"/>
            <p:cNvSpPr/>
            <p:nvPr/>
          </p:nvSpPr>
          <p:spPr>
            <a:xfrm>
              <a:off x="1090574" y="2456923"/>
              <a:ext cx="667267" cy="1137066"/>
            </a:xfrm>
            <a:custGeom>
              <a:avLst/>
              <a:gdLst/>
              <a:ahLst/>
              <a:cxnLst/>
              <a:rect l="l" t="t" r="r" b="b"/>
              <a:pathLst>
                <a:path w="5610" h="9560" extrusionOk="0">
                  <a:moveTo>
                    <a:pt x="2119" y="0"/>
                  </a:moveTo>
                  <a:lnTo>
                    <a:pt x="1" y="1216"/>
                  </a:lnTo>
                  <a:lnTo>
                    <a:pt x="1" y="7542"/>
                  </a:lnTo>
                  <a:lnTo>
                    <a:pt x="3486" y="9559"/>
                  </a:lnTo>
                  <a:lnTo>
                    <a:pt x="5610" y="8344"/>
                  </a:lnTo>
                  <a:lnTo>
                    <a:pt x="5610" y="2018"/>
                  </a:lnTo>
                  <a:lnTo>
                    <a:pt x="2119" y="0"/>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2" name="TextBox 51"/>
          <p:cNvSpPr txBox="1"/>
          <p:nvPr/>
        </p:nvSpPr>
        <p:spPr>
          <a:xfrm>
            <a:off x="8872152" y="4835723"/>
            <a:ext cx="271848" cy="307777"/>
          </a:xfrm>
          <a:prstGeom prst="rect">
            <a:avLst/>
          </a:prstGeom>
          <a:solidFill>
            <a:schemeClr val="accent5"/>
          </a:solidFill>
        </p:spPr>
        <p:txBody>
          <a:bodyPr wrap="square" rtlCol="0">
            <a:spAutoFit/>
          </a:bodyPr>
          <a:lstStyle/>
          <a:p>
            <a:r>
              <a:rPr lang="en-US" dirty="0">
                <a:latin typeface="Times New Roman" pitchFamily="18" charset="0"/>
                <a:cs typeface="Times New Roman" pitchFamily="18" charset="0"/>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7"/>
          <p:cNvSpPr txBox="1">
            <a:spLocks noGrp="1"/>
          </p:cNvSpPr>
          <p:nvPr>
            <p:ph type="title"/>
          </p:nvPr>
        </p:nvSpPr>
        <p:spPr>
          <a:xfrm>
            <a:off x="2338198" y="462085"/>
            <a:ext cx="4193600" cy="6608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Objective</a:t>
            </a:r>
            <a:endParaRPr b="1" dirty="0">
              <a:latin typeface="Times New Roman" panose="02020603050405020304" pitchFamily="18" charset="0"/>
              <a:cs typeface="Times New Roman" panose="02020603050405020304" pitchFamily="18" charset="0"/>
            </a:endParaRPr>
          </a:p>
        </p:txBody>
      </p:sp>
      <p:sp>
        <p:nvSpPr>
          <p:cNvPr id="483" name="Google Shape;483;p37"/>
          <p:cNvSpPr txBox="1">
            <a:spLocks noGrp="1"/>
          </p:cNvSpPr>
          <p:nvPr>
            <p:ph type="title" idx="2"/>
          </p:nvPr>
        </p:nvSpPr>
        <p:spPr>
          <a:xfrm>
            <a:off x="3106080" y="1522675"/>
            <a:ext cx="5534999" cy="31587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dirty="0">
                <a:latin typeface="Times New Roman" panose="02020603050405020304" pitchFamily="18" charset="0"/>
                <a:cs typeface="Times New Roman" panose="02020603050405020304" pitchFamily="18" charset="0"/>
              </a:rPr>
              <a:t>Investigating the impact of DBMS on e-commerce platforms for management.</a:t>
            </a:r>
            <a:br>
              <a:rPr lang="en-US" sz="2600" dirty="0">
                <a:latin typeface="Times New Roman" panose="02020603050405020304" pitchFamily="18" charset="0"/>
                <a:cs typeface="Times New Roman" panose="02020603050405020304" pitchFamily="18" charset="0"/>
              </a:rPr>
            </a:b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1) Customer</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2) Product</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3) Billing</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4) Feedback</a:t>
            </a:r>
            <a:endParaRPr dirty="0">
              <a:latin typeface="Times New Roman" panose="02020603050405020304" pitchFamily="18" charset="0"/>
              <a:cs typeface="Times New Roman" panose="02020603050405020304" pitchFamily="18" charset="0"/>
            </a:endParaRPr>
          </a:p>
        </p:txBody>
      </p:sp>
      <p:grpSp>
        <p:nvGrpSpPr>
          <p:cNvPr id="484" name="Google Shape;484;p37"/>
          <p:cNvGrpSpPr/>
          <p:nvPr/>
        </p:nvGrpSpPr>
        <p:grpSpPr>
          <a:xfrm>
            <a:off x="750277" y="1613529"/>
            <a:ext cx="1738026" cy="2823854"/>
            <a:chOff x="1090574" y="1604225"/>
            <a:chExt cx="1738026" cy="2823854"/>
          </a:xfrm>
        </p:grpSpPr>
        <p:sp>
          <p:nvSpPr>
            <p:cNvPr id="485" name="Google Shape;485;p37"/>
            <p:cNvSpPr/>
            <p:nvPr/>
          </p:nvSpPr>
          <p:spPr>
            <a:xfrm>
              <a:off x="1996241" y="2595554"/>
              <a:ext cx="414752" cy="1504829"/>
            </a:xfrm>
            <a:custGeom>
              <a:avLst/>
              <a:gdLst/>
              <a:ahLst/>
              <a:cxnLst/>
              <a:rect l="l" t="t" r="r" b="b"/>
              <a:pathLst>
                <a:path w="3487" h="12652" extrusionOk="0">
                  <a:moveTo>
                    <a:pt x="0" y="0"/>
                  </a:moveTo>
                  <a:lnTo>
                    <a:pt x="0" y="10634"/>
                  </a:lnTo>
                  <a:lnTo>
                    <a:pt x="3486" y="12652"/>
                  </a:lnTo>
                  <a:lnTo>
                    <a:pt x="3486" y="2018"/>
                  </a:lnTo>
                  <a:lnTo>
                    <a:pt x="0"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038227" y="2672866"/>
              <a:ext cx="55308" cy="1190589"/>
            </a:xfrm>
            <a:custGeom>
              <a:avLst/>
              <a:gdLst/>
              <a:ahLst/>
              <a:cxnLst/>
              <a:rect l="l" t="t" r="r" b="b"/>
              <a:pathLst>
                <a:path w="465" h="10010" extrusionOk="0">
                  <a:moveTo>
                    <a:pt x="1" y="1"/>
                  </a:moveTo>
                  <a:lnTo>
                    <a:pt x="1" y="9732"/>
                  </a:lnTo>
                  <a:lnTo>
                    <a:pt x="465" y="10009"/>
                  </a:lnTo>
                  <a:lnTo>
                    <a:pt x="465" y="27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131239" y="2728175"/>
              <a:ext cx="54714" cy="1187497"/>
            </a:xfrm>
            <a:custGeom>
              <a:avLst/>
              <a:gdLst/>
              <a:ahLst/>
              <a:cxnLst/>
              <a:rect l="l" t="t" r="r" b="b"/>
              <a:pathLst>
                <a:path w="460" h="9984" extrusionOk="0">
                  <a:moveTo>
                    <a:pt x="0" y="0"/>
                  </a:moveTo>
                  <a:lnTo>
                    <a:pt x="0" y="9711"/>
                  </a:lnTo>
                  <a:lnTo>
                    <a:pt x="460" y="9983"/>
                  </a:lnTo>
                  <a:lnTo>
                    <a:pt x="460" y="252"/>
                  </a:lnTo>
                  <a:lnTo>
                    <a:pt x="0"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223657" y="2780271"/>
              <a:ext cx="52335" cy="1188092"/>
            </a:xfrm>
            <a:custGeom>
              <a:avLst/>
              <a:gdLst/>
              <a:ahLst/>
              <a:cxnLst/>
              <a:rect l="l" t="t" r="r" b="b"/>
              <a:pathLst>
                <a:path w="440" h="9989" extrusionOk="0">
                  <a:moveTo>
                    <a:pt x="0" y="1"/>
                  </a:moveTo>
                  <a:lnTo>
                    <a:pt x="0" y="9737"/>
                  </a:lnTo>
                  <a:lnTo>
                    <a:pt x="439" y="9989"/>
                  </a:lnTo>
                  <a:lnTo>
                    <a:pt x="439" y="278"/>
                  </a:lnTo>
                  <a:lnTo>
                    <a:pt x="0"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313577" y="2833082"/>
              <a:ext cx="54832" cy="1187497"/>
            </a:xfrm>
            <a:custGeom>
              <a:avLst/>
              <a:gdLst/>
              <a:ahLst/>
              <a:cxnLst/>
              <a:rect l="l" t="t" r="r" b="b"/>
              <a:pathLst>
                <a:path w="461" h="9984" extrusionOk="0">
                  <a:moveTo>
                    <a:pt x="1" y="1"/>
                  </a:moveTo>
                  <a:lnTo>
                    <a:pt x="1" y="9732"/>
                  </a:lnTo>
                  <a:lnTo>
                    <a:pt x="460" y="9984"/>
                  </a:lnTo>
                  <a:lnTo>
                    <a:pt x="460" y="27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410871" y="2595554"/>
              <a:ext cx="417726" cy="1504829"/>
            </a:xfrm>
            <a:custGeom>
              <a:avLst/>
              <a:gdLst/>
              <a:ahLst/>
              <a:cxnLst/>
              <a:rect l="l" t="t" r="r" b="b"/>
              <a:pathLst>
                <a:path w="3512" h="12652" extrusionOk="0">
                  <a:moveTo>
                    <a:pt x="3511" y="0"/>
                  </a:moveTo>
                  <a:lnTo>
                    <a:pt x="0" y="2018"/>
                  </a:lnTo>
                  <a:lnTo>
                    <a:pt x="0" y="12652"/>
                  </a:lnTo>
                  <a:lnTo>
                    <a:pt x="3511" y="10634"/>
                  </a:lnTo>
                  <a:lnTo>
                    <a:pt x="3511" y="0"/>
                  </a:lnTo>
                  <a:close/>
                </a:path>
              </a:pathLst>
            </a:custGeom>
            <a:gradFill>
              <a:gsLst>
                <a:gs pos="0">
                  <a:srgbClr val="1501A9"/>
                </a:gs>
                <a:gs pos="100000">
                  <a:srgbClr val="17163E"/>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455831" y="2833082"/>
              <a:ext cx="52929" cy="1187497"/>
            </a:xfrm>
            <a:custGeom>
              <a:avLst/>
              <a:gdLst/>
              <a:ahLst/>
              <a:cxnLst/>
              <a:rect l="l" t="t" r="r" b="b"/>
              <a:pathLst>
                <a:path w="445" h="9984" extrusionOk="0">
                  <a:moveTo>
                    <a:pt x="444" y="1"/>
                  </a:moveTo>
                  <a:lnTo>
                    <a:pt x="1" y="273"/>
                  </a:lnTo>
                  <a:lnTo>
                    <a:pt x="1" y="9984"/>
                  </a:lnTo>
                  <a:lnTo>
                    <a:pt x="444" y="9732"/>
                  </a:lnTo>
                  <a:lnTo>
                    <a:pt x="44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2545869" y="2780271"/>
              <a:ext cx="55308" cy="1188092"/>
            </a:xfrm>
            <a:custGeom>
              <a:avLst/>
              <a:gdLst/>
              <a:ahLst/>
              <a:cxnLst/>
              <a:rect l="l" t="t" r="r" b="b"/>
              <a:pathLst>
                <a:path w="465" h="9989" extrusionOk="0">
                  <a:moveTo>
                    <a:pt x="464" y="1"/>
                  </a:moveTo>
                  <a:lnTo>
                    <a:pt x="0" y="278"/>
                  </a:lnTo>
                  <a:lnTo>
                    <a:pt x="0" y="9989"/>
                  </a:lnTo>
                  <a:lnTo>
                    <a:pt x="464" y="9737"/>
                  </a:lnTo>
                  <a:lnTo>
                    <a:pt x="46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2638287" y="2728175"/>
              <a:ext cx="55308" cy="1187497"/>
            </a:xfrm>
            <a:custGeom>
              <a:avLst/>
              <a:gdLst/>
              <a:ahLst/>
              <a:cxnLst/>
              <a:rect l="l" t="t" r="r" b="b"/>
              <a:pathLst>
                <a:path w="465" h="9984" extrusionOk="0">
                  <a:moveTo>
                    <a:pt x="464" y="0"/>
                  </a:moveTo>
                  <a:lnTo>
                    <a:pt x="0" y="252"/>
                  </a:lnTo>
                  <a:lnTo>
                    <a:pt x="0" y="9983"/>
                  </a:lnTo>
                  <a:lnTo>
                    <a:pt x="464" y="9711"/>
                  </a:lnTo>
                  <a:lnTo>
                    <a:pt x="46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2731180" y="2672866"/>
              <a:ext cx="54714" cy="1190589"/>
            </a:xfrm>
            <a:custGeom>
              <a:avLst/>
              <a:gdLst/>
              <a:ahLst/>
              <a:cxnLst/>
              <a:rect l="l" t="t" r="r" b="b"/>
              <a:pathLst>
                <a:path w="460" h="10010" extrusionOk="0">
                  <a:moveTo>
                    <a:pt x="460" y="1"/>
                  </a:moveTo>
                  <a:lnTo>
                    <a:pt x="1" y="273"/>
                  </a:lnTo>
                  <a:lnTo>
                    <a:pt x="1" y="10009"/>
                  </a:lnTo>
                  <a:lnTo>
                    <a:pt x="460" y="9732"/>
                  </a:lnTo>
                  <a:lnTo>
                    <a:pt x="460"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96241" y="2355528"/>
              <a:ext cx="832360" cy="480042"/>
            </a:xfrm>
            <a:custGeom>
              <a:avLst/>
              <a:gdLst/>
              <a:ahLst/>
              <a:cxnLst/>
              <a:rect l="l" t="t" r="r" b="b"/>
              <a:pathLst>
                <a:path w="6998" h="4036" extrusionOk="0">
                  <a:moveTo>
                    <a:pt x="3486" y="0"/>
                  </a:moveTo>
                  <a:lnTo>
                    <a:pt x="0" y="2018"/>
                  </a:lnTo>
                  <a:lnTo>
                    <a:pt x="3486" y="4036"/>
                  </a:lnTo>
                  <a:lnTo>
                    <a:pt x="6997" y="2018"/>
                  </a:lnTo>
                  <a:lnTo>
                    <a:pt x="3486" y="0"/>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41290" y="2685474"/>
              <a:ext cx="147013" cy="85399"/>
            </a:xfrm>
            <a:custGeom>
              <a:avLst/>
              <a:gdLst/>
              <a:ahLst/>
              <a:cxnLst/>
              <a:rect l="l" t="t" r="r" b="b"/>
              <a:pathLst>
                <a:path w="1236" h="718" extrusionOk="0">
                  <a:moveTo>
                    <a:pt x="605" y="1"/>
                  </a:moveTo>
                  <a:lnTo>
                    <a:pt x="0" y="359"/>
                  </a:lnTo>
                  <a:lnTo>
                    <a:pt x="605" y="717"/>
                  </a:lnTo>
                  <a:lnTo>
                    <a:pt x="1236" y="359"/>
                  </a:lnTo>
                  <a:lnTo>
                    <a:pt x="605"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358655" y="2402867"/>
              <a:ext cx="109903" cy="62562"/>
            </a:xfrm>
            <a:custGeom>
              <a:avLst/>
              <a:gdLst/>
              <a:ahLst/>
              <a:cxnLst/>
              <a:rect l="l" t="t" r="r" b="b"/>
              <a:pathLst>
                <a:path w="924" h="526" extrusionOk="0">
                  <a:moveTo>
                    <a:pt x="459" y="1"/>
                  </a:moveTo>
                  <a:lnTo>
                    <a:pt x="0" y="253"/>
                  </a:lnTo>
                  <a:lnTo>
                    <a:pt x="459" y="526"/>
                  </a:lnTo>
                  <a:lnTo>
                    <a:pt x="923" y="253"/>
                  </a:lnTo>
                  <a:lnTo>
                    <a:pt x="459"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2358655" y="2432960"/>
              <a:ext cx="54714" cy="62444"/>
            </a:xfrm>
            <a:custGeom>
              <a:avLst/>
              <a:gdLst/>
              <a:ahLst/>
              <a:cxnLst/>
              <a:rect l="l" t="t" r="r" b="b"/>
              <a:pathLst>
                <a:path w="460" h="525" extrusionOk="0">
                  <a:moveTo>
                    <a:pt x="0" y="0"/>
                  </a:moveTo>
                  <a:lnTo>
                    <a:pt x="0" y="252"/>
                  </a:lnTo>
                  <a:lnTo>
                    <a:pt x="459" y="525"/>
                  </a:lnTo>
                  <a:lnTo>
                    <a:pt x="459" y="273"/>
                  </a:lnTo>
                  <a:lnTo>
                    <a:pt x="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413250" y="2432960"/>
              <a:ext cx="55308" cy="62444"/>
            </a:xfrm>
            <a:custGeom>
              <a:avLst/>
              <a:gdLst/>
              <a:ahLst/>
              <a:cxnLst/>
              <a:rect l="l" t="t" r="r" b="b"/>
              <a:pathLst>
                <a:path w="465" h="525" extrusionOk="0">
                  <a:moveTo>
                    <a:pt x="464" y="0"/>
                  </a:moveTo>
                  <a:lnTo>
                    <a:pt x="0" y="273"/>
                  </a:lnTo>
                  <a:lnTo>
                    <a:pt x="0" y="525"/>
                  </a:lnTo>
                  <a:lnTo>
                    <a:pt x="464" y="252"/>
                  </a:lnTo>
                  <a:lnTo>
                    <a:pt x="464"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283603" y="2445568"/>
              <a:ext cx="109903" cy="62444"/>
            </a:xfrm>
            <a:custGeom>
              <a:avLst/>
              <a:gdLst/>
              <a:ahLst/>
              <a:cxnLst/>
              <a:rect l="l" t="t" r="r" b="b"/>
              <a:pathLst>
                <a:path w="924" h="525" extrusionOk="0">
                  <a:moveTo>
                    <a:pt x="460" y="0"/>
                  </a:moveTo>
                  <a:lnTo>
                    <a:pt x="1" y="252"/>
                  </a:lnTo>
                  <a:lnTo>
                    <a:pt x="460" y="525"/>
                  </a:lnTo>
                  <a:lnTo>
                    <a:pt x="924" y="252"/>
                  </a:lnTo>
                  <a:lnTo>
                    <a:pt x="46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2283603" y="2475541"/>
              <a:ext cx="54714" cy="62444"/>
            </a:xfrm>
            <a:custGeom>
              <a:avLst/>
              <a:gdLst/>
              <a:ahLst/>
              <a:cxnLst/>
              <a:rect l="l" t="t" r="r" b="b"/>
              <a:pathLst>
                <a:path w="460" h="525" extrusionOk="0">
                  <a:moveTo>
                    <a:pt x="1" y="0"/>
                  </a:moveTo>
                  <a:lnTo>
                    <a:pt x="1" y="253"/>
                  </a:lnTo>
                  <a:lnTo>
                    <a:pt x="460" y="525"/>
                  </a:lnTo>
                  <a:lnTo>
                    <a:pt x="460" y="273"/>
                  </a:lnTo>
                  <a:lnTo>
                    <a:pt x="1"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2338198" y="2475541"/>
              <a:ext cx="55308" cy="62444"/>
            </a:xfrm>
            <a:custGeom>
              <a:avLst/>
              <a:gdLst/>
              <a:ahLst/>
              <a:cxnLst/>
              <a:rect l="l" t="t" r="r" b="b"/>
              <a:pathLst>
                <a:path w="465" h="525" extrusionOk="0">
                  <a:moveTo>
                    <a:pt x="465" y="0"/>
                  </a:moveTo>
                  <a:lnTo>
                    <a:pt x="1" y="273"/>
                  </a:lnTo>
                  <a:lnTo>
                    <a:pt x="1" y="525"/>
                  </a:lnTo>
                  <a:lnTo>
                    <a:pt x="465" y="253"/>
                  </a:lnTo>
                  <a:lnTo>
                    <a:pt x="465"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2208670" y="2488149"/>
              <a:ext cx="109903" cy="62444"/>
            </a:xfrm>
            <a:custGeom>
              <a:avLst/>
              <a:gdLst/>
              <a:ahLst/>
              <a:cxnLst/>
              <a:rect l="l" t="t" r="r" b="b"/>
              <a:pathLst>
                <a:path w="924" h="525" extrusionOk="0">
                  <a:moveTo>
                    <a:pt x="459" y="0"/>
                  </a:moveTo>
                  <a:lnTo>
                    <a:pt x="0" y="273"/>
                  </a:lnTo>
                  <a:lnTo>
                    <a:pt x="459" y="525"/>
                  </a:lnTo>
                  <a:lnTo>
                    <a:pt x="923" y="273"/>
                  </a:lnTo>
                  <a:lnTo>
                    <a:pt x="459"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2208670" y="2520501"/>
              <a:ext cx="54714" cy="60184"/>
            </a:xfrm>
            <a:custGeom>
              <a:avLst/>
              <a:gdLst/>
              <a:ahLst/>
              <a:cxnLst/>
              <a:rect l="l" t="t" r="r" b="b"/>
              <a:pathLst>
                <a:path w="460" h="506" extrusionOk="0">
                  <a:moveTo>
                    <a:pt x="0" y="1"/>
                  </a:moveTo>
                  <a:lnTo>
                    <a:pt x="0" y="233"/>
                  </a:lnTo>
                  <a:lnTo>
                    <a:pt x="459" y="505"/>
                  </a:lnTo>
                  <a:lnTo>
                    <a:pt x="459" y="253"/>
                  </a:lnTo>
                  <a:lnTo>
                    <a:pt x="0"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2263264" y="2520501"/>
              <a:ext cx="55308" cy="60184"/>
            </a:xfrm>
            <a:custGeom>
              <a:avLst/>
              <a:gdLst/>
              <a:ahLst/>
              <a:cxnLst/>
              <a:rect l="l" t="t" r="r" b="b"/>
              <a:pathLst>
                <a:path w="465" h="506" extrusionOk="0">
                  <a:moveTo>
                    <a:pt x="464" y="1"/>
                  </a:moveTo>
                  <a:lnTo>
                    <a:pt x="0" y="253"/>
                  </a:lnTo>
                  <a:lnTo>
                    <a:pt x="0" y="505"/>
                  </a:lnTo>
                  <a:lnTo>
                    <a:pt x="464" y="233"/>
                  </a:lnTo>
                  <a:lnTo>
                    <a:pt x="464" y="1"/>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996241" y="1604225"/>
              <a:ext cx="832360" cy="1232575"/>
            </a:xfrm>
            <a:custGeom>
              <a:avLst/>
              <a:gdLst/>
              <a:ahLst/>
              <a:cxnLst/>
              <a:rect l="l" t="t" r="r" b="b"/>
              <a:pathLst>
                <a:path w="6998" h="10363" extrusionOk="0">
                  <a:moveTo>
                    <a:pt x="3486" y="1"/>
                  </a:moveTo>
                  <a:lnTo>
                    <a:pt x="0" y="2039"/>
                  </a:lnTo>
                  <a:lnTo>
                    <a:pt x="0" y="8345"/>
                  </a:lnTo>
                  <a:lnTo>
                    <a:pt x="3486" y="10362"/>
                  </a:lnTo>
                  <a:lnTo>
                    <a:pt x="6997" y="8324"/>
                  </a:lnTo>
                  <a:lnTo>
                    <a:pt x="6997" y="2019"/>
                  </a:lnTo>
                  <a:lnTo>
                    <a:pt x="3486" y="1"/>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090574" y="3355714"/>
              <a:ext cx="414752" cy="1072363"/>
            </a:xfrm>
            <a:custGeom>
              <a:avLst/>
              <a:gdLst/>
              <a:ahLst/>
              <a:cxnLst/>
              <a:rect l="l" t="t" r="r" b="b"/>
              <a:pathLst>
                <a:path w="3487" h="9016" extrusionOk="0">
                  <a:moveTo>
                    <a:pt x="1" y="1"/>
                  </a:moveTo>
                  <a:lnTo>
                    <a:pt x="1" y="6977"/>
                  </a:lnTo>
                  <a:lnTo>
                    <a:pt x="3486" y="9015"/>
                  </a:lnTo>
                  <a:lnTo>
                    <a:pt x="3486" y="2018"/>
                  </a:lnTo>
                  <a:lnTo>
                    <a:pt x="1" y="1"/>
                  </a:lnTo>
                  <a:close/>
                </a:path>
              </a:pathLst>
            </a:custGeom>
            <a:gradFill>
              <a:gsLst>
                <a:gs pos="0">
                  <a:srgbClr val="B0A1FB"/>
                </a:gs>
                <a:gs pos="50000">
                  <a:srgbClr val="AD95E6"/>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1090574" y="3388067"/>
              <a:ext cx="414752" cy="292355"/>
            </a:xfrm>
            <a:custGeom>
              <a:avLst/>
              <a:gdLst/>
              <a:ahLst/>
              <a:cxnLst/>
              <a:rect l="l" t="t" r="r" b="b"/>
              <a:pathLst>
                <a:path w="3487" h="2458" extrusionOk="0">
                  <a:moveTo>
                    <a:pt x="1" y="1"/>
                  </a:moveTo>
                  <a:lnTo>
                    <a:pt x="1" y="440"/>
                  </a:lnTo>
                  <a:lnTo>
                    <a:pt x="3486" y="2458"/>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1090574" y="3505701"/>
              <a:ext cx="414752" cy="292355"/>
            </a:xfrm>
            <a:custGeom>
              <a:avLst/>
              <a:gdLst/>
              <a:ahLst/>
              <a:cxnLst/>
              <a:rect l="l" t="t" r="r" b="b"/>
              <a:pathLst>
                <a:path w="3487" h="2458" extrusionOk="0">
                  <a:moveTo>
                    <a:pt x="1" y="1"/>
                  </a:moveTo>
                  <a:lnTo>
                    <a:pt x="1" y="440"/>
                  </a:lnTo>
                  <a:lnTo>
                    <a:pt x="3486" y="2457"/>
                  </a:lnTo>
                  <a:lnTo>
                    <a:pt x="3486" y="2018"/>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090574" y="3623335"/>
              <a:ext cx="414752" cy="292355"/>
            </a:xfrm>
            <a:custGeom>
              <a:avLst/>
              <a:gdLst/>
              <a:ahLst/>
              <a:cxnLst/>
              <a:rect l="l" t="t" r="r" b="b"/>
              <a:pathLst>
                <a:path w="3487" h="2458" extrusionOk="0">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1090574" y="3740374"/>
              <a:ext cx="414752" cy="292830"/>
            </a:xfrm>
            <a:custGeom>
              <a:avLst/>
              <a:gdLst/>
              <a:ahLst/>
              <a:cxnLst/>
              <a:rect l="l" t="t" r="r" b="b"/>
              <a:pathLst>
                <a:path w="3487" h="2462" extrusionOk="0">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1090574" y="3857889"/>
              <a:ext cx="414752" cy="292949"/>
            </a:xfrm>
            <a:custGeom>
              <a:avLst/>
              <a:gdLst/>
              <a:ahLst/>
              <a:cxnLst/>
              <a:rect l="l" t="t" r="r" b="b"/>
              <a:pathLst>
                <a:path w="3487" h="2463" extrusionOk="0">
                  <a:moveTo>
                    <a:pt x="1" y="1"/>
                  </a:moveTo>
                  <a:lnTo>
                    <a:pt x="1" y="445"/>
                  </a:lnTo>
                  <a:lnTo>
                    <a:pt x="3486" y="2462"/>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1090574" y="3975523"/>
              <a:ext cx="414752" cy="292949"/>
            </a:xfrm>
            <a:custGeom>
              <a:avLst/>
              <a:gdLst/>
              <a:ahLst/>
              <a:cxnLst/>
              <a:rect l="l" t="t" r="r" b="b"/>
              <a:pathLst>
                <a:path w="3487" h="2463" extrusionOk="0">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1090574" y="4093157"/>
              <a:ext cx="414752" cy="292236"/>
            </a:xfrm>
            <a:custGeom>
              <a:avLst/>
              <a:gdLst/>
              <a:ahLst/>
              <a:cxnLst/>
              <a:rect l="l" t="t" r="r" b="b"/>
              <a:pathLst>
                <a:path w="3487" h="2457" extrusionOk="0">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1505204" y="3450511"/>
              <a:ext cx="252634" cy="977568"/>
            </a:xfrm>
            <a:custGeom>
              <a:avLst/>
              <a:gdLst/>
              <a:ahLst/>
              <a:cxnLst/>
              <a:rect l="l" t="t" r="r" b="b"/>
              <a:pathLst>
                <a:path w="2124" h="8219" extrusionOk="0">
                  <a:moveTo>
                    <a:pt x="2124" y="1"/>
                  </a:moveTo>
                  <a:lnTo>
                    <a:pt x="0" y="1221"/>
                  </a:lnTo>
                  <a:lnTo>
                    <a:pt x="0" y="8218"/>
                  </a:lnTo>
                  <a:lnTo>
                    <a:pt x="2124" y="6977"/>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1505204" y="3482864"/>
              <a:ext cx="252634" cy="197559"/>
            </a:xfrm>
            <a:custGeom>
              <a:avLst/>
              <a:gdLst/>
              <a:ahLst/>
              <a:cxnLst/>
              <a:rect l="l" t="t" r="r" b="b"/>
              <a:pathLst>
                <a:path w="2124" h="1661" extrusionOk="0">
                  <a:moveTo>
                    <a:pt x="2124" y="1"/>
                  </a:moveTo>
                  <a:lnTo>
                    <a:pt x="0" y="1222"/>
                  </a:lnTo>
                  <a:lnTo>
                    <a:pt x="0" y="1661"/>
                  </a:lnTo>
                  <a:lnTo>
                    <a:pt x="2124" y="445"/>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1505204" y="3600498"/>
              <a:ext cx="252634" cy="197559"/>
            </a:xfrm>
            <a:custGeom>
              <a:avLst/>
              <a:gdLst/>
              <a:ahLst/>
              <a:cxnLst/>
              <a:rect l="l" t="t" r="r" b="b"/>
              <a:pathLst>
                <a:path w="2124" h="1661" extrusionOk="0">
                  <a:moveTo>
                    <a:pt x="2124" y="1"/>
                  </a:moveTo>
                  <a:lnTo>
                    <a:pt x="0" y="1221"/>
                  </a:lnTo>
                  <a:lnTo>
                    <a:pt x="0" y="1660"/>
                  </a:lnTo>
                  <a:lnTo>
                    <a:pt x="2124" y="445"/>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1505204" y="3718132"/>
              <a:ext cx="252634" cy="197559"/>
            </a:xfrm>
            <a:custGeom>
              <a:avLst/>
              <a:gdLst/>
              <a:ahLst/>
              <a:cxnLst/>
              <a:rect l="l" t="t" r="r" b="b"/>
              <a:pathLst>
                <a:path w="2124" h="1661" extrusionOk="0">
                  <a:moveTo>
                    <a:pt x="2124" y="0"/>
                  </a:moveTo>
                  <a:lnTo>
                    <a:pt x="0" y="1221"/>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1505204" y="3835766"/>
              <a:ext cx="252634" cy="197440"/>
            </a:xfrm>
            <a:custGeom>
              <a:avLst/>
              <a:gdLst/>
              <a:ahLst/>
              <a:cxnLst/>
              <a:rect l="l" t="t" r="r" b="b"/>
              <a:pathLst>
                <a:path w="2124" h="1660" extrusionOk="0">
                  <a:moveTo>
                    <a:pt x="2124" y="0"/>
                  </a:moveTo>
                  <a:lnTo>
                    <a:pt x="0" y="1216"/>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1505204" y="3953281"/>
              <a:ext cx="252634" cy="197559"/>
            </a:xfrm>
            <a:custGeom>
              <a:avLst/>
              <a:gdLst/>
              <a:ahLst/>
              <a:cxnLst/>
              <a:rect l="l" t="t" r="r" b="b"/>
              <a:pathLst>
                <a:path w="2124" h="1661" extrusionOk="0">
                  <a:moveTo>
                    <a:pt x="2124" y="1"/>
                  </a:moveTo>
                  <a:lnTo>
                    <a:pt x="0" y="1217"/>
                  </a:lnTo>
                  <a:lnTo>
                    <a:pt x="0" y="1660"/>
                  </a:lnTo>
                  <a:lnTo>
                    <a:pt x="2124" y="440"/>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1505204" y="4070320"/>
              <a:ext cx="252634" cy="198154"/>
            </a:xfrm>
            <a:custGeom>
              <a:avLst/>
              <a:gdLst/>
              <a:ahLst/>
              <a:cxnLst/>
              <a:rect l="l" t="t" r="r" b="b"/>
              <a:pathLst>
                <a:path w="2124" h="1666" extrusionOk="0">
                  <a:moveTo>
                    <a:pt x="2124" y="1"/>
                  </a:moveTo>
                  <a:lnTo>
                    <a:pt x="0" y="1221"/>
                  </a:lnTo>
                  <a:lnTo>
                    <a:pt x="0" y="1665"/>
                  </a:lnTo>
                  <a:lnTo>
                    <a:pt x="2124" y="444"/>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1505204" y="4187954"/>
              <a:ext cx="252634" cy="197440"/>
            </a:xfrm>
            <a:custGeom>
              <a:avLst/>
              <a:gdLst/>
              <a:ahLst/>
              <a:cxnLst/>
              <a:rect l="l" t="t" r="r" b="b"/>
              <a:pathLst>
                <a:path w="2124" h="1660" extrusionOk="0">
                  <a:moveTo>
                    <a:pt x="2124" y="0"/>
                  </a:moveTo>
                  <a:lnTo>
                    <a:pt x="0" y="1221"/>
                  </a:lnTo>
                  <a:lnTo>
                    <a:pt x="0" y="1660"/>
                  </a:lnTo>
                  <a:lnTo>
                    <a:pt x="2124" y="444"/>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1090574" y="3210486"/>
              <a:ext cx="667267" cy="385366"/>
            </a:xfrm>
            <a:custGeom>
              <a:avLst/>
              <a:gdLst/>
              <a:ahLst/>
              <a:cxnLst/>
              <a:rect l="l" t="t" r="r" b="b"/>
              <a:pathLst>
                <a:path w="5610" h="3240" extrusionOk="0">
                  <a:moveTo>
                    <a:pt x="2119" y="1"/>
                  </a:moveTo>
                  <a:lnTo>
                    <a:pt x="1" y="1222"/>
                  </a:lnTo>
                  <a:lnTo>
                    <a:pt x="3486" y="3239"/>
                  </a:lnTo>
                  <a:lnTo>
                    <a:pt x="5610" y="2019"/>
                  </a:lnTo>
                  <a:lnTo>
                    <a:pt x="2119" y="1"/>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1175141" y="3308375"/>
              <a:ext cx="167590" cy="97293"/>
            </a:xfrm>
            <a:custGeom>
              <a:avLst/>
              <a:gdLst/>
              <a:ahLst/>
              <a:cxnLst/>
              <a:rect l="l" t="t" r="r" b="b"/>
              <a:pathLst>
                <a:path w="1409" h="818" extrusionOk="0">
                  <a:moveTo>
                    <a:pt x="717" y="0"/>
                  </a:moveTo>
                  <a:lnTo>
                    <a:pt x="1" y="419"/>
                  </a:lnTo>
                  <a:lnTo>
                    <a:pt x="717" y="817"/>
                  </a:lnTo>
                  <a:lnTo>
                    <a:pt x="1408" y="419"/>
                  </a:lnTo>
                  <a:lnTo>
                    <a:pt x="717" y="0"/>
                  </a:ln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1472733" y="3405075"/>
              <a:ext cx="162713" cy="86232"/>
            </a:xfrm>
            <a:custGeom>
              <a:avLst/>
              <a:gdLst/>
              <a:ahLst/>
              <a:cxnLst/>
              <a:rect l="l" t="t" r="r" b="b"/>
              <a:pathLst>
                <a:path w="1368" h="725" extrusionOk="0">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090574" y="2456923"/>
              <a:ext cx="667267" cy="1137066"/>
            </a:xfrm>
            <a:custGeom>
              <a:avLst/>
              <a:gdLst/>
              <a:ahLst/>
              <a:cxnLst/>
              <a:rect l="l" t="t" r="r" b="b"/>
              <a:pathLst>
                <a:path w="5610" h="9560" extrusionOk="0">
                  <a:moveTo>
                    <a:pt x="2119" y="0"/>
                  </a:moveTo>
                  <a:lnTo>
                    <a:pt x="1" y="1216"/>
                  </a:lnTo>
                  <a:lnTo>
                    <a:pt x="1" y="7542"/>
                  </a:lnTo>
                  <a:lnTo>
                    <a:pt x="3486" y="9559"/>
                  </a:lnTo>
                  <a:lnTo>
                    <a:pt x="5610" y="8344"/>
                  </a:lnTo>
                  <a:lnTo>
                    <a:pt x="5610" y="2018"/>
                  </a:lnTo>
                  <a:lnTo>
                    <a:pt x="2119" y="0"/>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TextBox 46"/>
          <p:cNvSpPr txBox="1"/>
          <p:nvPr/>
        </p:nvSpPr>
        <p:spPr>
          <a:xfrm>
            <a:off x="8872152" y="4835723"/>
            <a:ext cx="271848" cy="307777"/>
          </a:xfrm>
          <a:prstGeom prst="rect">
            <a:avLst/>
          </a:prstGeom>
          <a:solidFill>
            <a:schemeClr val="accent5"/>
          </a:solidFill>
        </p:spPr>
        <p:txBody>
          <a:bodyPr wrap="square" rtlCol="0">
            <a:spAutoFit/>
          </a:bodyPr>
          <a:lstStyle/>
          <a:p>
            <a:r>
              <a:rPr lang="en-US" dirty="0">
                <a:latin typeface="Times New Roman" pitchFamily="18" charset="0"/>
                <a:cs typeface="Times New Roman" pitchFamily="18" charset="0"/>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grpSp>
        <p:nvGrpSpPr>
          <p:cNvPr id="531" name="Google Shape;531;p38"/>
          <p:cNvGrpSpPr/>
          <p:nvPr/>
        </p:nvGrpSpPr>
        <p:grpSpPr>
          <a:xfrm>
            <a:off x="994314" y="1313587"/>
            <a:ext cx="2173968" cy="1586025"/>
            <a:chOff x="5042008" y="2054935"/>
            <a:chExt cx="1539965" cy="1123486"/>
          </a:xfrm>
        </p:grpSpPr>
        <p:sp>
          <p:nvSpPr>
            <p:cNvPr id="532" name="Google Shape;532;p38"/>
            <p:cNvSpPr/>
            <p:nvPr/>
          </p:nvSpPr>
          <p:spPr>
            <a:xfrm>
              <a:off x="5042008" y="2054935"/>
              <a:ext cx="471040" cy="1058924"/>
            </a:xfrm>
            <a:custGeom>
              <a:avLst/>
              <a:gdLst/>
              <a:ahLst/>
              <a:cxnLst/>
              <a:rect l="l" t="t" r="r" b="b"/>
              <a:pathLst>
                <a:path w="6180" h="13893" extrusionOk="0">
                  <a:moveTo>
                    <a:pt x="6180" y="0"/>
                  </a:moveTo>
                  <a:cubicBezTo>
                    <a:pt x="4833" y="232"/>
                    <a:pt x="3572" y="651"/>
                    <a:pt x="2502" y="1261"/>
                  </a:cubicBezTo>
                  <a:cubicBezTo>
                    <a:pt x="843" y="2230"/>
                    <a:pt x="20" y="3491"/>
                    <a:pt x="20" y="4752"/>
                  </a:cubicBezTo>
                  <a:lnTo>
                    <a:pt x="0" y="13880"/>
                  </a:lnTo>
                  <a:lnTo>
                    <a:pt x="0" y="13880"/>
                  </a:lnTo>
                  <a:cubicBezTo>
                    <a:pt x="6" y="12623"/>
                    <a:pt x="828" y="11367"/>
                    <a:pt x="2482" y="10407"/>
                  </a:cubicBezTo>
                  <a:cubicBezTo>
                    <a:pt x="3552" y="9776"/>
                    <a:pt x="4813" y="9353"/>
                    <a:pt x="6180" y="9146"/>
                  </a:cubicBezTo>
                  <a:lnTo>
                    <a:pt x="6180" y="0"/>
                  </a:lnTo>
                  <a:close/>
                  <a:moveTo>
                    <a:pt x="0" y="13880"/>
                  </a:moveTo>
                  <a:cubicBezTo>
                    <a:pt x="0" y="13884"/>
                    <a:pt x="0" y="13889"/>
                    <a:pt x="0" y="13893"/>
                  </a:cubicBezTo>
                  <a:lnTo>
                    <a:pt x="0" y="13880"/>
                  </a:lnTo>
                  <a:close/>
                </a:path>
              </a:pathLst>
            </a:custGeom>
            <a:solidFill>
              <a:srgbClr val="AD95E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5249942" y="2202729"/>
              <a:ext cx="1185831" cy="975692"/>
            </a:xfrm>
            <a:custGeom>
              <a:avLst/>
              <a:gdLst/>
              <a:ahLst/>
              <a:cxnLst/>
              <a:rect l="l" t="t" r="r" b="b"/>
              <a:pathLst>
                <a:path w="15558" h="12801" extrusionOk="0">
                  <a:moveTo>
                    <a:pt x="7769" y="1"/>
                  </a:moveTo>
                  <a:cubicBezTo>
                    <a:pt x="5781" y="1"/>
                    <a:pt x="3794" y="442"/>
                    <a:pt x="2291" y="1325"/>
                  </a:cubicBezTo>
                  <a:cubicBezTo>
                    <a:pt x="778" y="2187"/>
                    <a:pt x="46" y="3343"/>
                    <a:pt x="46" y="4478"/>
                  </a:cubicBezTo>
                  <a:lnTo>
                    <a:pt x="1" y="12756"/>
                  </a:lnTo>
                  <a:cubicBezTo>
                    <a:pt x="21" y="11600"/>
                    <a:pt x="757" y="10465"/>
                    <a:pt x="2271" y="9583"/>
                  </a:cubicBezTo>
                  <a:cubicBezTo>
                    <a:pt x="3774" y="8710"/>
                    <a:pt x="5760" y="8273"/>
                    <a:pt x="7749" y="8273"/>
                  </a:cubicBezTo>
                  <a:cubicBezTo>
                    <a:pt x="9738" y="8273"/>
                    <a:pt x="11729" y="8710"/>
                    <a:pt x="13243" y="9583"/>
                  </a:cubicBezTo>
                  <a:cubicBezTo>
                    <a:pt x="14776" y="10465"/>
                    <a:pt x="15533" y="11646"/>
                    <a:pt x="15533" y="12801"/>
                  </a:cubicBezTo>
                  <a:lnTo>
                    <a:pt x="15558" y="4518"/>
                  </a:lnTo>
                  <a:cubicBezTo>
                    <a:pt x="15558" y="3363"/>
                    <a:pt x="14801" y="2208"/>
                    <a:pt x="13263" y="1325"/>
                  </a:cubicBezTo>
                  <a:cubicBezTo>
                    <a:pt x="11749" y="442"/>
                    <a:pt x="9758" y="1"/>
                    <a:pt x="7769" y="1"/>
                  </a:cubicBezTo>
                  <a:close/>
                </a:path>
              </a:pathLst>
            </a:custGeom>
            <a:solidFill>
              <a:srgbClr val="FFFFFF">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5189193" y="2109510"/>
              <a:ext cx="471116" cy="1059001"/>
            </a:xfrm>
            <a:custGeom>
              <a:avLst/>
              <a:gdLst/>
              <a:ahLst/>
              <a:cxnLst/>
              <a:rect l="l" t="t" r="r" b="b"/>
              <a:pathLst>
                <a:path w="6181" h="13894" extrusionOk="0">
                  <a:moveTo>
                    <a:pt x="6180" y="1"/>
                  </a:moveTo>
                  <a:cubicBezTo>
                    <a:pt x="4833" y="233"/>
                    <a:pt x="3572" y="651"/>
                    <a:pt x="2523" y="1262"/>
                  </a:cubicBezTo>
                  <a:cubicBezTo>
                    <a:pt x="863" y="2230"/>
                    <a:pt x="21" y="3491"/>
                    <a:pt x="21" y="4752"/>
                  </a:cubicBezTo>
                  <a:lnTo>
                    <a:pt x="1" y="13881"/>
                  </a:lnTo>
                  <a:lnTo>
                    <a:pt x="1" y="13881"/>
                  </a:lnTo>
                  <a:cubicBezTo>
                    <a:pt x="6" y="12624"/>
                    <a:pt x="849" y="11368"/>
                    <a:pt x="2503" y="10402"/>
                  </a:cubicBezTo>
                  <a:cubicBezTo>
                    <a:pt x="3552" y="9797"/>
                    <a:pt x="4833" y="9373"/>
                    <a:pt x="6180" y="9141"/>
                  </a:cubicBezTo>
                  <a:lnTo>
                    <a:pt x="6180" y="1"/>
                  </a:lnTo>
                  <a:close/>
                  <a:moveTo>
                    <a:pt x="1" y="13881"/>
                  </a:moveTo>
                  <a:cubicBezTo>
                    <a:pt x="1" y="13885"/>
                    <a:pt x="1" y="13889"/>
                    <a:pt x="1" y="13893"/>
                  </a:cubicBezTo>
                  <a:lnTo>
                    <a:pt x="1" y="13881"/>
                  </a:lnTo>
                  <a:close/>
                </a:path>
              </a:pathLst>
            </a:custGeom>
            <a:solidFill>
              <a:srgbClr val="8C74F9">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6143175" y="2116066"/>
              <a:ext cx="438799" cy="1055495"/>
            </a:xfrm>
            <a:custGeom>
              <a:avLst/>
              <a:gdLst/>
              <a:ahLst/>
              <a:cxnLst/>
              <a:rect l="l" t="t" r="r" b="b"/>
              <a:pathLst>
                <a:path w="5757" h="13848" extrusionOk="0">
                  <a:moveTo>
                    <a:pt x="1" y="0"/>
                  </a:moveTo>
                  <a:lnTo>
                    <a:pt x="1" y="9141"/>
                  </a:lnTo>
                  <a:cubicBezTo>
                    <a:pt x="1156" y="9393"/>
                    <a:pt x="2271" y="9771"/>
                    <a:pt x="3194" y="10316"/>
                  </a:cubicBezTo>
                  <a:cubicBezTo>
                    <a:pt x="4874" y="11285"/>
                    <a:pt x="5716" y="12566"/>
                    <a:pt x="5716" y="13847"/>
                  </a:cubicBezTo>
                  <a:lnTo>
                    <a:pt x="5736" y="4707"/>
                  </a:lnTo>
                  <a:cubicBezTo>
                    <a:pt x="5756" y="3426"/>
                    <a:pt x="4894" y="2144"/>
                    <a:pt x="3214" y="1176"/>
                  </a:cubicBezTo>
                  <a:cubicBezTo>
                    <a:pt x="2271" y="631"/>
                    <a:pt x="1176" y="253"/>
                    <a:pt x="1" y="0"/>
                  </a:cubicBezTo>
                  <a:close/>
                </a:path>
              </a:pathLst>
            </a:custGeom>
            <a:solidFill>
              <a:srgbClr val="00E7FC">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38"/>
          <p:cNvGrpSpPr/>
          <p:nvPr/>
        </p:nvGrpSpPr>
        <p:grpSpPr>
          <a:xfrm>
            <a:off x="1934175" y="2043487"/>
            <a:ext cx="713850" cy="2519525"/>
            <a:chOff x="1934175" y="2297224"/>
            <a:chExt cx="713850" cy="2519525"/>
          </a:xfrm>
        </p:grpSpPr>
        <p:sp>
          <p:nvSpPr>
            <p:cNvPr id="537" name="Google Shape;537;p38"/>
            <p:cNvSpPr/>
            <p:nvPr/>
          </p:nvSpPr>
          <p:spPr>
            <a:xfrm>
              <a:off x="2318438" y="3743089"/>
              <a:ext cx="197480" cy="295796"/>
            </a:xfrm>
            <a:custGeom>
              <a:avLst/>
              <a:gdLst/>
              <a:ahLst/>
              <a:cxnLst/>
              <a:rect l="l" t="t" r="r" b="b"/>
              <a:pathLst>
                <a:path w="1163" h="1742" extrusionOk="0">
                  <a:moveTo>
                    <a:pt x="399" y="0"/>
                  </a:moveTo>
                  <a:cubicBezTo>
                    <a:pt x="399" y="0"/>
                    <a:pt x="240" y="77"/>
                    <a:pt x="120" y="438"/>
                  </a:cubicBezTo>
                  <a:cubicBezTo>
                    <a:pt x="0" y="798"/>
                    <a:pt x="279" y="1619"/>
                    <a:pt x="279" y="1619"/>
                  </a:cubicBezTo>
                  <a:cubicBezTo>
                    <a:pt x="279" y="1619"/>
                    <a:pt x="510" y="1741"/>
                    <a:pt x="638" y="1741"/>
                  </a:cubicBezTo>
                  <a:cubicBezTo>
                    <a:pt x="647" y="1741"/>
                    <a:pt x="655" y="1741"/>
                    <a:pt x="663" y="1740"/>
                  </a:cubicBezTo>
                  <a:cubicBezTo>
                    <a:pt x="802" y="1720"/>
                    <a:pt x="1023" y="1519"/>
                    <a:pt x="1023" y="1519"/>
                  </a:cubicBezTo>
                  <a:cubicBezTo>
                    <a:pt x="1163" y="1240"/>
                    <a:pt x="1143" y="918"/>
                    <a:pt x="980" y="519"/>
                  </a:cubicBezTo>
                  <a:cubicBezTo>
                    <a:pt x="822" y="140"/>
                    <a:pt x="399" y="0"/>
                    <a:pt x="399"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2128259" y="3973681"/>
              <a:ext cx="376792" cy="608912"/>
            </a:xfrm>
            <a:custGeom>
              <a:avLst/>
              <a:gdLst/>
              <a:ahLst/>
              <a:cxnLst/>
              <a:rect l="l" t="t" r="r" b="b"/>
              <a:pathLst>
                <a:path w="2219" h="3586" extrusionOk="0">
                  <a:moveTo>
                    <a:pt x="1816" y="0"/>
                  </a:moveTo>
                  <a:cubicBezTo>
                    <a:pt x="1648" y="0"/>
                    <a:pt x="1480" y="21"/>
                    <a:pt x="1480" y="21"/>
                  </a:cubicBezTo>
                  <a:cubicBezTo>
                    <a:pt x="1480" y="21"/>
                    <a:pt x="1158" y="425"/>
                    <a:pt x="961" y="761"/>
                  </a:cubicBezTo>
                  <a:cubicBezTo>
                    <a:pt x="659" y="1203"/>
                    <a:pt x="462" y="1703"/>
                    <a:pt x="342" y="2063"/>
                  </a:cubicBezTo>
                  <a:cubicBezTo>
                    <a:pt x="299" y="2226"/>
                    <a:pt x="121" y="2423"/>
                    <a:pt x="121" y="2423"/>
                  </a:cubicBezTo>
                  <a:cubicBezTo>
                    <a:pt x="121" y="2423"/>
                    <a:pt x="140" y="2707"/>
                    <a:pt x="78" y="2904"/>
                  </a:cubicBezTo>
                  <a:cubicBezTo>
                    <a:pt x="39" y="3086"/>
                    <a:pt x="1" y="3547"/>
                    <a:pt x="241" y="3586"/>
                  </a:cubicBezTo>
                  <a:cubicBezTo>
                    <a:pt x="279" y="3586"/>
                    <a:pt x="342" y="3586"/>
                    <a:pt x="419" y="3567"/>
                  </a:cubicBezTo>
                  <a:cubicBezTo>
                    <a:pt x="380" y="3346"/>
                    <a:pt x="419" y="2985"/>
                    <a:pt x="558" y="2543"/>
                  </a:cubicBezTo>
                  <a:cubicBezTo>
                    <a:pt x="721" y="2265"/>
                    <a:pt x="1120" y="1683"/>
                    <a:pt x="1423" y="1304"/>
                  </a:cubicBezTo>
                  <a:cubicBezTo>
                    <a:pt x="1961" y="603"/>
                    <a:pt x="2023" y="362"/>
                    <a:pt x="2143" y="161"/>
                  </a:cubicBezTo>
                  <a:cubicBezTo>
                    <a:pt x="2219" y="30"/>
                    <a:pt x="2017" y="0"/>
                    <a:pt x="1816"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199237" y="4031583"/>
              <a:ext cx="180500" cy="736943"/>
            </a:xfrm>
            <a:custGeom>
              <a:avLst/>
              <a:gdLst/>
              <a:ahLst/>
              <a:cxnLst/>
              <a:rect l="l" t="t" r="r" b="b"/>
              <a:pathLst>
                <a:path w="1063" h="4340" extrusionOk="0">
                  <a:moveTo>
                    <a:pt x="800" y="1"/>
                  </a:moveTo>
                  <a:cubicBezTo>
                    <a:pt x="587" y="1"/>
                    <a:pt x="121" y="324"/>
                    <a:pt x="121" y="324"/>
                  </a:cubicBezTo>
                  <a:cubicBezTo>
                    <a:pt x="121" y="324"/>
                    <a:pt x="44" y="881"/>
                    <a:pt x="44" y="1323"/>
                  </a:cubicBezTo>
                  <a:cubicBezTo>
                    <a:pt x="1" y="1885"/>
                    <a:pt x="102" y="2443"/>
                    <a:pt x="183" y="2846"/>
                  </a:cubicBezTo>
                  <a:cubicBezTo>
                    <a:pt x="222" y="3024"/>
                    <a:pt x="183" y="3302"/>
                    <a:pt x="183" y="3302"/>
                  </a:cubicBezTo>
                  <a:cubicBezTo>
                    <a:pt x="183" y="3302"/>
                    <a:pt x="342" y="3567"/>
                    <a:pt x="404" y="3783"/>
                  </a:cubicBezTo>
                  <a:cubicBezTo>
                    <a:pt x="456" y="3948"/>
                    <a:pt x="626" y="4340"/>
                    <a:pt x="849" y="4340"/>
                  </a:cubicBezTo>
                  <a:cubicBezTo>
                    <a:pt x="873" y="4340"/>
                    <a:pt x="898" y="4335"/>
                    <a:pt x="923" y="4326"/>
                  </a:cubicBezTo>
                  <a:cubicBezTo>
                    <a:pt x="961" y="4307"/>
                    <a:pt x="1024" y="4263"/>
                    <a:pt x="1062" y="4206"/>
                  </a:cubicBezTo>
                  <a:cubicBezTo>
                    <a:pt x="923" y="4023"/>
                    <a:pt x="764" y="3663"/>
                    <a:pt x="644" y="3182"/>
                  </a:cubicBezTo>
                  <a:cubicBezTo>
                    <a:pt x="644" y="2846"/>
                    <a:pt x="702" y="2082"/>
                    <a:pt x="764" y="1563"/>
                  </a:cubicBezTo>
                  <a:cubicBezTo>
                    <a:pt x="885" y="603"/>
                    <a:pt x="923" y="343"/>
                    <a:pt x="904" y="103"/>
                  </a:cubicBezTo>
                  <a:cubicBezTo>
                    <a:pt x="904" y="29"/>
                    <a:pt x="863" y="1"/>
                    <a:pt x="800" y="1"/>
                  </a:cubicBezTo>
                  <a:close/>
                </a:path>
              </a:pathLst>
            </a:custGeom>
            <a:solidFill>
              <a:srgbClr val="FF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189388" y="3834443"/>
              <a:ext cx="180500" cy="408035"/>
            </a:xfrm>
            <a:custGeom>
              <a:avLst/>
              <a:gdLst/>
              <a:ahLst/>
              <a:cxnLst/>
              <a:rect l="l" t="t" r="r" b="b"/>
              <a:pathLst>
                <a:path w="1063" h="2403" extrusionOk="0">
                  <a:moveTo>
                    <a:pt x="1" y="1"/>
                  </a:moveTo>
                  <a:cubicBezTo>
                    <a:pt x="1" y="1"/>
                    <a:pt x="179" y="1202"/>
                    <a:pt x="179" y="1485"/>
                  </a:cubicBezTo>
                  <a:cubicBezTo>
                    <a:pt x="198" y="1783"/>
                    <a:pt x="318" y="2364"/>
                    <a:pt x="318" y="2364"/>
                  </a:cubicBezTo>
                  <a:lnTo>
                    <a:pt x="822" y="2403"/>
                  </a:lnTo>
                  <a:cubicBezTo>
                    <a:pt x="1000" y="1485"/>
                    <a:pt x="1063" y="1144"/>
                    <a:pt x="981" y="601"/>
                  </a:cubicBezTo>
                  <a:cubicBezTo>
                    <a:pt x="899" y="63"/>
                    <a:pt x="1" y="1"/>
                    <a:pt x="1" y="1"/>
                  </a:cubicBezTo>
                  <a:close/>
                </a:path>
              </a:pathLst>
            </a:custGeom>
            <a:solidFill>
              <a:srgbClr val="FF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532898" y="3348299"/>
              <a:ext cx="115126" cy="205291"/>
            </a:xfrm>
            <a:custGeom>
              <a:avLst/>
              <a:gdLst/>
              <a:ahLst/>
              <a:cxnLst/>
              <a:rect l="l" t="t" r="r" b="b"/>
              <a:pathLst>
                <a:path w="678" h="1209" extrusionOk="0">
                  <a:moveTo>
                    <a:pt x="298" y="0"/>
                  </a:moveTo>
                  <a:lnTo>
                    <a:pt x="0" y="241"/>
                  </a:lnTo>
                  <a:cubicBezTo>
                    <a:pt x="77" y="322"/>
                    <a:pt x="97" y="404"/>
                    <a:pt x="97" y="524"/>
                  </a:cubicBezTo>
                  <a:cubicBezTo>
                    <a:pt x="97" y="644"/>
                    <a:pt x="77" y="745"/>
                    <a:pt x="97" y="865"/>
                  </a:cubicBezTo>
                  <a:cubicBezTo>
                    <a:pt x="114" y="907"/>
                    <a:pt x="129" y="973"/>
                    <a:pt x="159" y="973"/>
                  </a:cubicBezTo>
                  <a:cubicBezTo>
                    <a:pt x="169" y="973"/>
                    <a:pt x="182" y="964"/>
                    <a:pt x="197" y="942"/>
                  </a:cubicBezTo>
                  <a:cubicBezTo>
                    <a:pt x="235" y="908"/>
                    <a:pt x="255" y="734"/>
                    <a:pt x="285" y="734"/>
                  </a:cubicBezTo>
                  <a:cubicBezTo>
                    <a:pt x="289" y="734"/>
                    <a:pt x="294" y="737"/>
                    <a:pt x="298" y="745"/>
                  </a:cubicBezTo>
                  <a:cubicBezTo>
                    <a:pt x="318" y="764"/>
                    <a:pt x="380" y="923"/>
                    <a:pt x="361" y="961"/>
                  </a:cubicBezTo>
                  <a:cubicBezTo>
                    <a:pt x="361" y="1081"/>
                    <a:pt x="318" y="1124"/>
                    <a:pt x="380" y="1201"/>
                  </a:cubicBezTo>
                  <a:cubicBezTo>
                    <a:pt x="380" y="1206"/>
                    <a:pt x="383" y="1208"/>
                    <a:pt x="388" y="1208"/>
                  </a:cubicBezTo>
                  <a:cubicBezTo>
                    <a:pt x="409" y="1208"/>
                    <a:pt x="466" y="1174"/>
                    <a:pt x="500" y="1144"/>
                  </a:cubicBezTo>
                  <a:cubicBezTo>
                    <a:pt x="577" y="1062"/>
                    <a:pt x="639" y="942"/>
                    <a:pt x="659" y="803"/>
                  </a:cubicBezTo>
                  <a:cubicBezTo>
                    <a:pt x="678" y="625"/>
                    <a:pt x="457" y="284"/>
                    <a:pt x="457" y="284"/>
                  </a:cubicBezTo>
                  <a:lnTo>
                    <a:pt x="298" y="0"/>
                  </a:lnTo>
                  <a:close/>
                </a:path>
              </a:pathLst>
            </a:custGeom>
            <a:solidFill>
              <a:srgbClr val="FF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413867" y="2937208"/>
              <a:ext cx="190179" cy="476466"/>
            </a:xfrm>
            <a:custGeom>
              <a:avLst/>
              <a:gdLst/>
              <a:ahLst/>
              <a:cxnLst/>
              <a:rect l="l" t="t" r="r" b="b"/>
              <a:pathLst>
                <a:path w="1120" h="2806" extrusionOk="0">
                  <a:moveTo>
                    <a:pt x="0" y="0"/>
                  </a:moveTo>
                  <a:lnTo>
                    <a:pt x="0" y="461"/>
                  </a:lnTo>
                  <a:lnTo>
                    <a:pt x="0" y="1662"/>
                  </a:lnTo>
                  <a:lnTo>
                    <a:pt x="759" y="2806"/>
                  </a:lnTo>
                  <a:lnTo>
                    <a:pt x="1062" y="2604"/>
                  </a:lnTo>
                  <a:lnTo>
                    <a:pt x="1119" y="2565"/>
                  </a:lnTo>
                  <a:lnTo>
                    <a:pt x="0" y="0"/>
                  </a:lnTo>
                  <a:close/>
                </a:path>
              </a:pathLst>
            </a:custGeom>
            <a:solidFill>
              <a:srgbClr val="8F7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2063904" y="3307547"/>
              <a:ext cx="475617" cy="717925"/>
            </a:xfrm>
            <a:custGeom>
              <a:avLst/>
              <a:gdLst/>
              <a:ahLst/>
              <a:cxnLst/>
              <a:rect l="l" t="t" r="r" b="b"/>
              <a:pathLst>
                <a:path w="2801" h="4228" extrusionOk="0">
                  <a:moveTo>
                    <a:pt x="2220" y="0"/>
                  </a:moveTo>
                  <a:lnTo>
                    <a:pt x="437" y="120"/>
                  </a:lnTo>
                  <a:cubicBezTo>
                    <a:pt x="437" y="120"/>
                    <a:pt x="197" y="384"/>
                    <a:pt x="77" y="865"/>
                  </a:cubicBezTo>
                  <a:cubicBezTo>
                    <a:pt x="19" y="1081"/>
                    <a:pt x="0" y="1321"/>
                    <a:pt x="0" y="1605"/>
                  </a:cubicBezTo>
                  <a:cubicBezTo>
                    <a:pt x="0" y="1725"/>
                    <a:pt x="19" y="1845"/>
                    <a:pt x="39" y="1965"/>
                  </a:cubicBezTo>
                  <a:cubicBezTo>
                    <a:pt x="197" y="3166"/>
                    <a:pt x="457" y="3123"/>
                    <a:pt x="557" y="4228"/>
                  </a:cubicBezTo>
                  <a:lnTo>
                    <a:pt x="620" y="4228"/>
                  </a:lnTo>
                  <a:cubicBezTo>
                    <a:pt x="697" y="4228"/>
                    <a:pt x="860" y="4228"/>
                    <a:pt x="1057" y="4204"/>
                  </a:cubicBezTo>
                  <a:cubicBezTo>
                    <a:pt x="1139" y="4184"/>
                    <a:pt x="1240" y="4165"/>
                    <a:pt x="1340" y="4146"/>
                  </a:cubicBezTo>
                  <a:cubicBezTo>
                    <a:pt x="1461" y="4127"/>
                    <a:pt x="1619" y="4084"/>
                    <a:pt x="1758" y="4026"/>
                  </a:cubicBezTo>
                  <a:cubicBezTo>
                    <a:pt x="2200" y="3887"/>
                    <a:pt x="2618" y="3584"/>
                    <a:pt x="2700" y="3545"/>
                  </a:cubicBezTo>
                  <a:cubicBezTo>
                    <a:pt x="2738" y="3507"/>
                    <a:pt x="2782" y="3464"/>
                    <a:pt x="2782" y="3445"/>
                  </a:cubicBezTo>
                  <a:cubicBezTo>
                    <a:pt x="2801" y="3363"/>
                    <a:pt x="2580" y="2042"/>
                    <a:pt x="2441" y="1182"/>
                  </a:cubicBezTo>
                  <a:cubicBezTo>
                    <a:pt x="2421" y="1105"/>
                    <a:pt x="2402" y="1023"/>
                    <a:pt x="2378" y="942"/>
                  </a:cubicBezTo>
                  <a:lnTo>
                    <a:pt x="2378" y="922"/>
                  </a:lnTo>
                  <a:lnTo>
                    <a:pt x="2321" y="524"/>
                  </a:lnTo>
                  <a:lnTo>
                    <a:pt x="2301" y="481"/>
                  </a:lnTo>
                  <a:cubicBezTo>
                    <a:pt x="2239" y="144"/>
                    <a:pt x="2220" y="0"/>
                    <a:pt x="2220" y="0"/>
                  </a:cubicBezTo>
                  <a:close/>
                </a:path>
              </a:pathLst>
            </a:custGeom>
            <a:solidFill>
              <a:srgbClr val="D2E6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2345267" y="2682166"/>
              <a:ext cx="122597" cy="805713"/>
            </a:xfrm>
            <a:custGeom>
              <a:avLst/>
              <a:gdLst/>
              <a:ahLst/>
              <a:cxnLst/>
              <a:rect l="l" t="t" r="r" b="b"/>
              <a:pathLst>
                <a:path w="722" h="4745" extrusionOk="0">
                  <a:moveTo>
                    <a:pt x="122" y="0"/>
                  </a:moveTo>
                  <a:cubicBezTo>
                    <a:pt x="90" y="0"/>
                    <a:pt x="55" y="3"/>
                    <a:pt x="25" y="3"/>
                  </a:cubicBezTo>
                  <a:lnTo>
                    <a:pt x="121" y="263"/>
                  </a:lnTo>
                  <a:lnTo>
                    <a:pt x="1" y="421"/>
                  </a:lnTo>
                  <a:lnTo>
                    <a:pt x="202" y="484"/>
                  </a:lnTo>
                  <a:cubicBezTo>
                    <a:pt x="202" y="484"/>
                    <a:pt x="241" y="1103"/>
                    <a:pt x="183" y="1761"/>
                  </a:cubicBezTo>
                  <a:lnTo>
                    <a:pt x="164" y="1761"/>
                  </a:lnTo>
                  <a:lnTo>
                    <a:pt x="164" y="1805"/>
                  </a:lnTo>
                  <a:cubicBezTo>
                    <a:pt x="183" y="1882"/>
                    <a:pt x="183" y="1963"/>
                    <a:pt x="202" y="2064"/>
                  </a:cubicBezTo>
                  <a:lnTo>
                    <a:pt x="202" y="2083"/>
                  </a:lnTo>
                  <a:lnTo>
                    <a:pt x="202" y="2203"/>
                  </a:lnTo>
                  <a:cubicBezTo>
                    <a:pt x="265" y="2722"/>
                    <a:pt x="322" y="3366"/>
                    <a:pt x="342" y="3606"/>
                  </a:cubicBezTo>
                  <a:cubicBezTo>
                    <a:pt x="342" y="3726"/>
                    <a:pt x="342" y="3885"/>
                    <a:pt x="361" y="4024"/>
                  </a:cubicBezTo>
                  <a:cubicBezTo>
                    <a:pt x="361" y="4384"/>
                    <a:pt x="342" y="4745"/>
                    <a:pt x="342" y="4745"/>
                  </a:cubicBezTo>
                  <a:lnTo>
                    <a:pt x="721" y="4428"/>
                  </a:lnTo>
                  <a:cubicBezTo>
                    <a:pt x="721" y="3947"/>
                    <a:pt x="582" y="3366"/>
                    <a:pt x="524" y="3164"/>
                  </a:cubicBezTo>
                  <a:cubicBezTo>
                    <a:pt x="462" y="2962"/>
                    <a:pt x="462" y="2766"/>
                    <a:pt x="481" y="2324"/>
                  </a:cubicBezTo>
                  <a:lnTo>
                    <a:pt x="481" y="2064"/>
                  </a:lnTo>
                  <a:lnTo>
                    <a:pt x="481" y="1944"/>
                  </a:lnTo>
                  <a:cubicBezTo>
                    <a:pt x="481" y="1761"/>
                    <a:pt x="601" y="1425"/>
                    <a:pt x="625" y="1344"/>
                  </a:cubicBezTo>
                  <a:cubicBezTo>
                    <a:pt x="683" y="1103"/>
                    <a:pt x="625" y="844"/>
                    <a:pt x="443" y="642"/>
                  </a:cubicBezTo>
                  <a:cubicBezTo>
                    <a:pt x="265" y="440"/>
                    <a:pt x="284" y="143"/>
                    <a:pt x="222" y="42"/>
                  </a:cubicBezTo>
                  <a:cubicBezTo>
                    <a:pt x="210" y="7"/>
                    <a:pt x="169" y="0"/>
                    <a:pt x="122" y="0"/>
                  </a:cubicBezTo>
                  <a:close/>
                </a:path>
              </a:pathLst>
            </a:custGeom>
            <a:solidFill>
              <a:srgbClr val="5B3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2304514" y="2682675"/>
              <a:ext cx="81675" cy="298683"/>
            </a:xfrm>
            <a:custGeom>
              <a:avLst/>
              <a:gdLst/>
              <a:ahLst/>
              <a:cxnLst/>
              <a:rect l="l" t="t" r="r" b="b"/>
              <a:pathLst>
                <a:path w="481" h="1759" extrusionOk="0">
                  <a:moveTo>
                    <a:pt x="265" y="0"/>
                  </a:moveTo>
                  <a:cubicBezTo>
                    <a:pt x="183" y="19"/>
                    <a:pt x="0" y="39"/>
                    <a:pt x="0" y="39"/>
                  </a:cubicBezTo>
                  <a:cubicBezTo>
                    <a:pt x="0" y="39"/>
                    <a:pt x="82" y="197"/>
                    <a:pt x="24" y="341"/>
                  </a:cubicBezTo>
                  <a:lnTo>
                    <a:pt x="82" y="361"/>
                  </a:lnTo>
                  <a:cubicBezTo>
                    <a:pt x="322" y="822"/>
                    <a:pt x="361" y="1461"/>
                    <a:pt x="361" y="1461"/>
                  </a:cubicBezTo>
                  <a:cubicBezTo>
                    <a:pt x="361" y="1461"/>
                    <a:pt x="385" y="1562"/>
                    <a:pt x="404" y="1701"/>
                  </a:cubicBezTo>
                  <a:lnTo>
                    <a:pt x="404" y="1758"/>
                  </a:lnTo>
                  <a:lnTo>
                    <a:pt x="423" y="1758"/>
                  </a:lnTo>
                  <a:cubicBezTo>
                    <a:pt x="481" y="1100"/>
                    <a:pt x="442" y="481"/>
                    <a:pt x="442" y="481"/>
                  </a:cubicBezTo>
                  <a:lnTo>
                    <a:pt x="241" y="418"/>
                  </a:lnTo>
                  <a:lnTo>
                    <a:pt x="361" y="260"/>
                  </a:lnTo>
                  <a:lnTo>
                    <a:pt x="265" y="0"/>
                  </a:lnTo>
                  <a:close/>
                </a:path>
              </a:pathLst>
            </a:custGeom>
            <a:solidFill>
              <a:srgbClr val="009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2158484" y="2720201"/>
              <a:ext cx="248081" cy="655947"/>
            </a:xfrm>
            <a:custGeom>
              <a:avLst/>
              <a:gdLst/>
              <a:ahLst/>
              <a:cxnLst/>
              <a:rect l="l" t="t" r="r" b="b"/>
              <a:pathLst>
                <a:path w="1461" h="3863" extrusionOk="0">
                  <a:moveTo>
                    <a:pt x="0" y="0"/>
                  </a:moveTo>
                  <a:cubicBezTo>
                    <a:pt x="63" y="260"/>
                    <a:pt x="121" y="639"/>
                    <a:pt x="601" y="1100"/>
                  </a:cubicBezTo>
                  <a:cubicBezTo>
                    <a:pt x="783" y="1278"/>
                    <a:pt x="884" y="1441"/>
                    <a:pt x="980" y="1600"/>
                  </a:cubicBezTo>
                  <a:cubicBezTo>
                    <a:pt x="980" y="1638"/>
                    <a:pt x="1004" y="1682"/>
                    <a:pt x="1024" y="1720"/>
                  </a:cubicBezTo>
                  <a:cubicBezTo>
                    <a:pt x="1024" y="1720"/>
                    <a:pt x="1043" y="1739"/>
                    <a:pt x="1043" y="1758"/>
                  </a:cubicBezTo>
                  <a:cubicBezTo>
                    <a:pt x="1062" y="1840"/>
                    <a:pt x="1081" y="1898"/>
                    <a:pt x="1101" y="1960"/>
                  </a:cubicBezTo>
                  <a:lnTo>
                    <a:pt x="1101" y="1979"/>
                  </a:lnTo>
                  <a:cubicBezTo>
                    <a:pt x="1125" y="1999"/>
                    <a:pt x="1125" y="2042"/>
                    <a:pt x="1144" y="2080"/>
                  </a:cubicBezTo>
                  <a:lnTo>
                    <a:pt x="1144" y="2100"/>
                  </a:lnTo>
                  <a:cubicBezTo>
                    <a:pt x="1182" y="2258"/>
                    <a:pt x="1221" y="2441"/>
                    <a:pt x="1283" y="2642"/>
                  </a:cubicBezTo>
                  <a:cubicBezTo>
                    <a:pt x="1365" y="2959"/>
                    <a:pt x="1365" y="3440"/>
                    <a:pt x="1341" y="3863"/>
                  </a:cubicBezTo>
                  <a:lnTo>
                    <a:pt x="1461" y="3800"/>
                  </a:lnTo>
                  <a:cubicBezTo>
                    <a:pt x="1442" y="3661"/>
                    <a:pt x="1442" y="3502"/>
                    <a:pt x="1442" y="3382"/>
                  </a:cubicBezTo>
                  <a:cubicBezTo>
                    <a:pt x="1422" y="3142"/>
                    <a:pt x="1365" y="2498"/>
                    <a:pt x="1302" y="1979"/>
                  </a:cubicBezTo>
                  <a:lnTo>
                    <a:pt x="1302" y="1859"/>
                  </a:lnTo>
                  <a:lnTo>
                    <a:pt x="1302" y="1840"/>
                  </a:lnTo>
                  <a:cubicBezTo>
                    <a:pt x="1283" y="1739"/>
                    <a:pt x="1283" y="1658"/>
                    <a:pt x="1264" y="1581"/>
                  </a:cubicBezTo>
                  <a:lnTo>
                    <a:pt x="1264" y="1537"/>
                  </a:lnTo>
                  <a:lnTo>
                    <a:pt x="1264" y="1480"/>
                  </a:lnTo>
                  <a:cubicBezTo>
                    <a:pt x="1245" y="1341"/>
                    <a:pt x="1221" y="1240"/>
                    <a:pt x="1221" y="1240"/>
                  </a:cubicBezTo>
                  <a:cubicBezTo>
                    <a:pt x="1221" y="1240"/>
                    <a:pt x="1182" y="601"/>
                    <a:pt x="942" y="140"/>
                  </a:cubicBezTo>
                  <a:lnTo>
                    <a:pt x="884" y="120"/>
                  </a:lnTo>
                  <a:cubicBezTo>
                    <a:pt x="841" y="197"/>
                    <a:pt x="783" y="279"/>
                    <a:pt x="663" y="317"/>
                  </a:cubicBezTo>
                  <a:cubicBezTo>
                    <a:pt x="629" y="328"/>
                    <a:pt x="594" y="333"/>
                    <a:pt x="559" y="333"/>
                  </a:cubicBezTo>
                  <a:cubicBezTo>
                    <a:pt x="272" y="333"/>
                    <a:pt x="1" y="0"/>
                    <a:pt x="0" y="0"/>
                  </a:cubicBezTo>
                  <a:close/>
                </a:path>
              </a:pathLst>
            </a:custGeom>
            <a:solidFill>
              <a:srgbClr val="D2E6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2111109" y="2720201"/>
              <a:ext cx="224479" cy="298683"/>
            </a:xfrm>
            <a:custGeom>
              <a:avLst/>
              <a:gdLst/>
              <a:ahLst/>
              <a:cxnLst/>
              <a:rect l="l" t="t" r="r" b="b"/>
              <a:pathLst>
                <a:path w="1322" h="1759" extrusionOk="0">
                  <a:moveTo>
                    <a:pt x="279" y="0"/>
                  </a:moveTo>
                  <a:cubicBezTo>
                    <a:pt x="203" y="19"/>
                    <a:pt x="121" y="77"/>
                    <a:pt x="82" y="140"/>
                  </a:cubicBezTo>
                  <a:cubicBezTo>
                    <a:pt x="39" y="178"/>
                    <a:pt x="1" y="240"/>
                    <a:pt x="1" y="279"/>
                  </a:cubicBezTo>
                  <a:lnTo>
                    <a:pt x="1" y="360"/>
                  </a:lnTo>
                  <a:lnTo>
                    <a:pt x="1" y="380"/>
                  </a:lnTo>
                  <a:cubicBezTo>
                    <a:pt x="1" y="481"/>
                    <a:pt x="58" y="639"/>
                    <a:pt x="179" y="817"/>
                  </a:cubicBezTo>
                  <a:lnTo>
                    <a:pt x="400" y="798"/>
                  </a:lnTo>
                  <a:lnTo>
                    <a:pt x="361" y="1057"/>
                  </a:lnTo>
                  <a:cubicBezTo>
                    <a:pt x="361" y="1057"/>
                    <a:pt x="861" y="1240"/>
                    <a:pt x="1202" y="1638"/>
                  </a:cubicBezTo>
                  <a:cubicBezTo>
                    <a:pt x="1240" y="1658"/>
                    <a:pt x="1259" y="1682"/>
                    <a:pt x="1283" y="1720"/>
                  </a:cubicBezTo>
                  <a:cubicBezTo>
                    <a:pt x="1283" y="1720"/>
                    <a:pt x="1303" y="1739"/>
                    <a:pt x="1322" y="1758"/>
                  </a:cubicBezTo>
                  <a:cubicBezTo>
                    <a:pt x="1322" y="1739"/>
                    <a:pt x="1303" y="1720"/>
                    <a:pt x="1303" y="1720"/>
                  </a:cubicBezTo>
                  <a:cubicBezTo>
                    <a:pt x="1283" y="1682"/>
                    <a:pt x="1259" y="1638"/>
                    <a:pt x="1259" y="1600"/>
                  </a:cubicBezTo>
                  <a:cubicBezTo>
                    <a:pt x="1163" y="1441"/>
                    <a:pt x="1062" y="1278"/>
                    <a:pt x="880" y="1100"/>
                  </a:cubicBezTo>
                  <a:cubicBezTo>
                    <a:pt x="400" y="639"/>
                    <a:pt x="342" y="260"/>
                    <a:pt x="279" y="0"/>
                  </a:cubicBezTo>
                  <a:close/>
                </a:path>
              </a:pathLst>
            </a:custGeom>
            <a:solidFill>
              <a:srgbClr val="009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2018906" y="2723428"/>
              <a:ext cx="371358" cy="849182"/>
            </a:xfrm>
            <a:custGeom>
              <a:avLst/>
              <a:gdLst/>
              <a:ahLst/>
              <a:cxnLst/>
              <a:rect l="l" t="t" r="r" b="b"/>
              <a:pathLst>
                <a:path w="2187" h="5001" extrusionOk="0">
                  <a:moveTo>
                    <a:pt x="765" y="0"/>
                  </a:moveTo>
                  <a:cubicBezTo>
                    <a:pt x="625" y="58"/>
                    <a:pt x="304" y="260"/>
                    <a:pt x="164" y="438"/>
                  </a:cubicBezTo>
                  <a:cubicBezTo>
                    <a:pt x="63" y="558"/>
                    <a:pt x="1" y="721"/>
                    <a:pt x="1" y="918"/>
                  </a:cubicBezTo>
                  <a:cubicBezTo>
                    <a:pt x="25" y="1240"/>
                    <a:pt x="183" y="1639"/>
                    <a:pt x="385" y="2023"/>
                  </a:cubicBezTo>
                  <a:cubicBezTo>
                    <a:pt x="563" y="2340"/>
                    <a:pt x="722" y="2643"/>
                    <a:pt x="722" y="2864"/>
                  </a:cubicBezTo>
                  <a:cubicBezTo>
                    <a:pt x="722" y="3344"/>
                    <a:pt x="83" y="4065"/>
                    <a:pt x="241" y="4905"/>
                  </a:cubicBezTo>
                  <a:cubicBezTo>
                    <a:pt x="257" y="4943"/>
                    <a:pt x="512" y="5000"/>
                    <a:pt x="835" y="5000"/>
                  </a:cubicBezTo>
                  <a:cubicBezTo>
                    <a:pt x="1002" y="5000"/>
                    <a:pt x="1187" y="4985"/>
                    <a:pt x="1365" y="4944"/>
                  </a:cubicBezTo>
                  <a:cubicBezTo>
                    <a:pt x="1726" y="4881"/>
                    <a:pt x="2086" y="4603"/>
                    <a:pt x="2086" y="4603"/>
                  </a:cubicBezTo>
                  <a:cubicBezTo>
                    <a:pt x="2086" y="4603"/>
                    <a:pt x="2124" y="4262"/>
                    <a:pt x="2163" y="3844"/>
                  </a:cubicBezTo>
                  <a:cubicBezTo>
                    <a:pt x="2187" y="3421"/>
                    <a:pt x="2187" y="2940"/>
                    <a:pt x="2105" y="2623"/>
                  </a:cubicBezTo>
                  <a:cubicBezTo>
                    <a:pt x="2043" y="2422"/>
                    <a:pt x="2004" y="2239"/>
                    <a:pt x="1966" y="2081"/>
                  </a:cubicBezTo>
                  <a:lnTo>
                    <a:pt x="1966" y="2061"/>
                  </a:lnTo>
                  <a:cubicBezTo>
                    <a:pt x="1947" y="2023"/>
                    <a:pt x="1947" y="1980"/>
                    <a:pt x="1923" y="1960"/>
                  </a:cubicBezTo>
                  <a:lnTo>
                    <a:pt x="1923" y="1941"/>
                  </a:lnTo>
                  <a:cubicBezTo>
                    <a:pt x="1903" y="1879"/>
                    <a:pt x="1884" y="1821"/>
                    <a:pt x="1865" y="1739"/>
                  </a:cubicBezTo>
                  <a:cubicBezTo>
                    <a:pt x="1846" y="1720"/>
                    <a:pt x="1826" y="1701"/>
                    <a:pt x="1826" y="1701"/>
                  </a:cubicBezTo>
                  <a:cubicBezTo>
                    <a:pt x="1802" y="1663"/>
                    <a:pt x="1783" y="1639"/>
                    <a:pt x="1745" y="1619"/>
                  </a:cubicBezTo>
                  <a:cubicBezTo>
                    <a:pt x="1404" y="1221"/>
                    <a:pt x="904" y="1038"/>
                    <a:pt x="904" y="1038"/>
                  </a:cubicBezTo>
                  <a:lnTo>
                    <a:pt x="943" y="779"/>
                  </a:lnTo>
                  <a:lnTo>
                    <a:pt x="722" y="798"/>
                  </a:lnTo>
                  <a:cubicBezTo>
                    <a:pt x="601" y="620"/>
                    <a:pt x="544" y="462"/>
                    <a:pt x="544" y="361"/>
                  </a:cubicBezTo>
                  <a:lnTo>
                    <a:pt x="544" y="341"/>
                  </a:lnTo>
                  <a:lnTo>
                    <a:pt x="544" y="260"/>
                  </a:lnTo>
                  <a:cubicBezTo>
                    <a:pt x="544" y="178"/>
                    <a:pt x="746" y="20"/>
                    <a:pt x="765" y="0"/>
                  </a:cubicBezTo>
                  <a:close/>
                </a:path>
              </a:pathLst>
            </a:custGeom>
            <a:solidFill>
              <a:srgbClr val="5B3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2342040" y="3071862"/>
              <a:ext cx="238403" cy="168104"/>
            </a:xfrm>
            <a:custGeom>
              <a:avLst/>
              <a:gdLst/>
              <a:ahLst/>
              <a:cxnLst/>
              <a:rect l="l" t="t" r="r" b="b"/>
              <a:pathLst>
                <a:path w="1404" h="990" extrusionOk="0">
                  <a:moveTo>
                    <a:pt x="1070" y="1"/>
                  </a:moveTo>
                  <a:cubicBezTo>
                    <a:pt x="994" y="1"/>
                    <a:pt x="924" y="10"/>
                    <a:pt x="884" y="29"/>
                  </a:cubicBezTo>
                  <a:cubicBezTo>
                    <a:pt x="764" y="91"/>
                    <a:pt x="524" y="370"/>
                    <a:pt x="462" y="408"/>
                  </a:cubicBezTo>
                  <a:cubicBezTo>
                    <a:pt x="404" y="451"/>
                    <a:pt x="20" y="591"/>
                    <a:pt x="0" y="591"/>
                  </a:cubicBezTo>
                  <a:lnTo>
                    <a:pt x="20" y="591"/>
                  </a:lnTo>
                  <a:lnTo>
                    <a:pt x="120" y="932"/>
                  </a:lnTo>
                  <a:lnTo>
                    <a:pt x="164" y="989"/>
                  </a:lnTo>
                  <a:cubicBezTo>
                    <a:pt x="164" y="989"/>
                    <a:pt x="423" y="768"/>
                    <a:pt x="543" y="711"/>
                  </a:cubicBezTo>
                  <a:cubicBezTo>
                    <a:pt x="644" y="648"/>
                    <a:pt x="783" y="648"/>
                    <a:pt x="841" y="610"/>
                  </a:cubicBezTo>
                  <a:cubicBezTo>
                    <a:pt x="904" y="547"/>
                    <a:pt x="961" y="350"/>
                    <a:pt x="980" y="307"/>
                  </a:cubicBezTo>
                  <a:cubicBezTo>
                    <a:pt x="1004" y="269"/>
                    <a:pt x="1384" y="168"/>
                    <a:pt x="1403" y="91"/>
                  </a:cubicBezTo>
                  <a:cubicBezTo>
                    <a:pt x="1403" y="36"/>
                    <a:pt x="1224" y="1"/>
                    <a:pt x="1070" y="1"/>
                  </a:cubicBezTo>
                  <a:close/>
                </a:path>
              </a:pathLst>
            </a:custGeom>
            <a:solidFill>
              <a:srgbClr val="F1A4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1995304" y="2797631"/>
              <a:ext cx="394961" cy="525029"/>
            </a:xfrm>
            <a:custGeom>
              <a:avLst/>
              <a:gdLst/>
              <a:ahLst/>
              <a:cxnLst/>
              <a:rect l="l" t="t" r="r" b="b"/>
              <a:pathLst>
                <a:path w="2326" h="3092" extrusionOk="0">
                  <a:moveTo>
                    <a:pt x="443" y="1"/>
                  </a:moveTo>
                  <a:cubicBezTo>
                    <a:pt x="1" y="25"/>
                    <a:pt x="44" y="784"/>
                    <a:pt x="44" y="784"/>
                  </a:cubicBezTo>
                  <a:cubicBezTo>
                    <a:pt x="44" y="784"/>
                    <a:pt x="20" y="2585"/>
                    <a:pt x="404" y="3003"/>
                  </a:cubicBezTo>
                  <a:cubicBezTo>
                    <a:pt x="463" y="3066"/>
                    <a:pt x="572" y="3092"/>
                    <a:pt x="711" y="3092"/>
                  </a:cubicBezTo>
                  <a:cubicBezTo>
                    <a:pt x="1277" y="3092"/>
                    <a:pt x="2326" y="2667"/>
                    <a:pt x="2326" y="2667"/>
                  </a:cubicBezTo>
                  <a:lnTo>
                    <a:pt x="2326" y="2624"/>
                  </a:lnTo>
                  <a:lnTo>
                    <a:pt x="2162" y="2105"/>
                  </a:lnTo>
                  <a:cubicBezTo>
                    <a:pt x="2162" y="2105"/>
                    <a:pt x="1245" y="2263"/>
                    <a:pt x="1062" y="2263"/>
                  </a:cubicBezTo>
                  <a:cubicBezTo>
                    <a:pt x="1005" y="2263"/>
                    <a:pt x="981" y="2263"/>
                    <a:pt x="961" y="2244"/>
                  </a:cubicBezTo>
                  <a:cubicBezTo>
                    <a:pt x="961" y="2225"/>
                    <a:pt x="942" y="2206"/>
                    <a:pt x="942" y="2186"/>
                  </a:cubicBezTo>
                  <a:cubicBezTo>
                    <a:pt x="861" y="1865"/>
                    <a:pt x="861" y="644"/>
                    <a:pt x="861" y="644"/>
                  </a:cubicBezTo>
                  <a:cubicBezTo>
                    <a:pt x="861" y="644"/>
                    <a:pt x="861" y="25"/>
                    <a:pt x="462" y="1"/>
                  </a:cubicBezTo>
                  <a:close/>
                </a:path>
              </a:pathLst>
            </a:custGeom>
            <a:solidFill>
              <a:srgbClr val="8F7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2073583" y="4384602"/>
              <a:ext cx="139747" cy="265911"/>
            </a:xfrm>
            <a:custGeom>
              <a:avLst/>
              <a:gdLst/>
              <a:ahLst/>
              <a:cxnLst/>
              <a:rect l="l" t="t" r="r" b="b"/>
              <a:pathLst>
                <a:path w="823" h="1566" extrusionOk="0">
                  <a:moveTo>
                    <a:pt x="427" y="1"/>
                  </a:moveTo>
                  <a:cubicBezTo>
                    <a:pt x="262" y="1"/>
                    <a:pt x="1" y="845"/>
                    <a:pt x="1" y="863"/>
                  </a:cubicBezTo>
                  <a:lnTo>
                    <a:pt x="63" y="906"/>
                  </a:lnTo>
                  <a:cubicBezTo>
                    <a:pt x="63" y="906"/>
                    <a:pt x="213" y="603"/>
                    <a:pt x="239" y="603"/>
                  </a:cubicBezTo>
                  <a:cubicBezTo>
                    <a:pt x="240" y="603"/>
                    <a:pt x="240" y="603"/>
                    <a:pt x="241" y="604"/>
                  </a:cubicBezTo>
                  <a:cubicBezTo>
                    <a:pt x="260" y="604"/>
                    <a:pt x="183" y="983"/>
                    <a:pt x="222" y="1084"/>
                  </a:cubicBezTo>
                  <a:cubicBezTo>
                    <a:pt x="278" y="1261"/>
                    <a:pt x="619" y="1565"/>
                    <a:pt x="714" y="1565"/>
                  </a:cubicBezTo>
                  <a:cubicBezTo>
                    <a:pt x="716" y="1565"/>
                    <a:pt x="719" y="1565"/>
                    <a:pt x="721" y="1565"/>
                  </a:cubicBezTo>
                  <a:cubicBezTo>
                    <a:pt x="822" y="1565"/>
                    <a:pt x="784" y="1387"/>
                    <a:pt x="741" y="1147"/>
                  </a:cubicBezTo>
                  <a:lnTo>
                    <a:pt x="741" y="1147"/>
                  </a:lnTo>
                  <a:cubicBezTo>
                    <a:pt x="664" y="1166"/>
                    <a:pt x="601" y="1166"/>
                    <a:pt x="563" y="1166"/>
                  </a:cubicBezTo>
                  <a:cubicBezTo>
                    <a:pt x="323" y="1127"/>
                    <a:pt x="361" y="666"/>
                    <a:pt x="400" y="484"/>
                  </a:cubicBezTo>
                  <a:cubicBezTo>
                    <a:pt x="462" y="287"/>
                    <a:pt x="443" y="3"/>
                    <a:pt x="443" y="3"/>
                  </a:cubicBezTo>
                  <a:cubicBezTo>
                    <a:pt x="438" y="1"/>
                    <a:pt x="433" y="1"/>
                    <a:pt x="427" y="1"/>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2199237" y="4592270"/>
              <a:ext cx="235176" cy="224479"/>
            </a:xfrm>
            <a:custGeom>
              <a:avLst/>
              <a:gdLst/>
              <a:ahLst/>
              <a:cxnLst/>
              <a:rect l="l" t="t" r="r" b="b"/>
              <a:pathLst>
                <a:path w="1385" h="1322" extrusionOk="0">
                  <a:moveTo>
                    <a:pt x="183" y="0"/>
                  </a:moveTo>
                  <a:lnTo>
                    <a:pt x="183" y="0"/>
                  </a:lnTo>
                  <a:cubicBezTo>
                    <a:pt x="1" y="44"/>
                    <a:pt x="222" y="1043"/>
                    <a:pt x="222" y="1043"/>
                  </a:cubicBezTo>
                  <a:cubicBezTo>
                    <a:pt x="241" y="1062"/>
                    <a:pt x="303" y="1062"/>
                    <a:pt x="303" y="1062"/>
                  </a:cubicBezTo>
                  <a:cubicBezTo>
                    <a:pt x="303" y="1062"/>
                    <a:pt x="284" y="663"/>
                    <a:pt x="323" y="663"/>
                  </a:cubicBezTo>
                  <a:cubicBezTo>
                    <a:pt x="342" y="663"/>
                    <a:pt x="462" y="1043"/>
                    <a:pt x="563" y="1144"/>
                  </a:cubicBezTo>
                  <a:cubicBezTo>
                    <a:pt x="673" y="1239"/>
                    <a:pt x="1019" y="1321"/>
                    <a:pt x="1200" y="1321"/>
                  </a:cubicBezTo>
                  <a:cubicBezTo>
                    <a:pt x="1249" y="1321"/>
                    <a:pt x="1285" y="1316"/>
                    <a:pt x="1303" y="1302"/>
                  </a:cubicBezTo>
                  <a:cubicBezTo>
                    <a:pt x="1384" y="1245"/>
                    <a:pt x="1245" y="1105"/>
                    <a:pt x="1082" y="923"/>
                  </a:cubicBezTo>
                  <a:lnTo>
                    <a:pt x="1062" y="904"/>
                  </a:lnTo>
                  <a:cubicBezTo>
                    <a:pt x="1024" y="961"/>
                    <a:pt x="961" y="1005"/>
                    <a:pt x="923" y="1024"/>
                  </a:cubicBezTo>
                  <a:cubicBezTo>
                    <a:pt x="898" y="1033"/>
                    <a:pt x="873" y="1038"/>
                    <a:pt x="849" y="1038"/>
                  </a:cubicBezTo>
                  <a:cubicBezTo>
                    <a:pt x="626" y="1038"/>
                    <a:pt x="456" y="646"/>
                    <a:pt x="404" y="481"/>
                  </a:cubicBezTo>
                  <a:cubicBezTo>
                    <a:pt x="342" y="265"/>
                    <a:pt x="183" y="1"/>
                    <a:pt x="183" y="0"/>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1934175" y="2297224"/>
              <a:ext cx="262005" cy="480201"/>
            </a:xfrm>
            <a:custGeom>
              <a:avLst/>
              <a:gdLst/>
              <a:ahLst/>
              <a:cxnLst/>
              <a:rect l="l" t="t" r="r" b="b"/>
              <a:pathLst>
                <a:path w="1543" h="2828" extrusionOk="0">
                  <a:moveTo>
                    <a:pt x="744" y="1"/>
                  </a:moveTo>
                  <a:cubicBezTo>
                    <a:pt x="702" y="1"/>
                    <a:pt x="661" y="3"/>
                    <a:pt x="620" y="8"/>
                  </a:cubicBezTo>
                  <a:cubicBezTo>
                    <a:pt x="322" y="65"/>
                    <a:pt x="183" y="305"/>
                    <a:pt x="101" y="646"/>
                  </a:cubicBezTo>
                  <a:cubicBezTo>
                    <a:pt x="0" y="1007"/>
                    <a:pt x="140" y="1386"/>
                    <a:pt x="284" y="1727"/>
                  </a:cubicBezTo>
                  <a:cubicBezTo>
                    <a:pt x="462" y="2150"/>
                    <a:pt x="462" y="2631"/>
                    <a:pt x="462" y="2827"/>
                  </a:cubicBezTo>
                  <a:cubicBezTo>
                    <a:pt x="462" y="2770"/>
                    <a:pt x="620" y="2669"/>
                    <a:pt x="923" y="2289"/>
                  </a:cubicBezTo>
                  <a:cubicBezTo>
                    <a:pt x="1245" y="1867"/>
                    <a:pt x="1542" y="1247"/>
                    <a:pt x="1384" y="570"/>
                  </a:cubicBezTo>
                  <a:cubicBezTo>
                    <a:pt x="1341" y="406"/>
                    <a:pt x="1283" y="209"/>
                    <a:pt x="1163" y="108"/>
                  </a:cubicBezTo>
                  <a:cubicBezTo>
                    <a:pt x="1040" y="30"/>
                    <a:pt x="890" y="1"/>
                    <a:pt x="744" y="1"/>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2039452" y="2323713"/>
              <a:ext cx="98825" cy="100523"/>
            </a:xfrm>
            <a:custGeom>
              <a:avLst/>
              <a:gdLst/>
              <a:ahLst/>
              <a:cxnLst/>
              <a:rect l="l" t="t" r="r" b="b"/>
              <a:pathLst>
                <a:path w="582" h="592" extrusionOk="0">
                  <a:moveTo>
                    <a:pt x="439" y="0"/>
                  </a:moveTo>
                  <a:cubicBezTo>
                    <a:pt x="370" y="0"/>
                    <a:pt x="284" y="20"/>
                    <a:pt x="202" y="92"/>
                  </a:cubicBezTo>
                  <a:cubicBezTo>
                    <a:pt x="0" y="231"/>
                    <a:pt x="82" y="572"/>
                    <a:pt x="264" y="591"/>
                  </a:cubicBezTo>
                  <a:cubicBezTo>
                    <a:pt x="268" y="592"/>
                    <a:pt x="271" y="592"/>
                    <a:pt x="275" y="592"/>
                  </a:cubicBezTo>
                  <a:cubicBezTo>
                    <a:pt x="484" y="592"/>
                    <a:pt x="581" y="29"/>
                    <a:pt x="581" y="29"/>
                  </a:cubicBezTo>
                  <a:cubicBezTo>
                    <a:pt x="581" y="29"/>
                    <a:pt x="522" y="0"/>
                    <a:pt x="439" y="0"/>
                  </a:cubicBezTo>
                  <a:close/>
                </a:path>
              </a:pathLst>
            </a:custGeom>
            <a:solidFill>
              <a:srgbClr val="D2E6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2202463" y="2403690"/>
              <a:ext cx="183726" cy="343510"/>
            </a:xfrm>
            <a:custGeom>
              <a:avLst/>
              <a:gdLst/>
              <a:ahLst/>
              <a:cxnLst/>
              <a:rect l="l" t="t" r="r" b="b"/>
              <a:pathLst>
                <a:path w="1082" h="2023" extrusionOk="0">
                  <a:moveTo>
                    <a:pt x="842" y="0"/>
                  </a:moveTo>
                  <a:cubicBezTo>
                    <a:pt x="842" y="0"/>
                    <a:pt x="443" y="0"/>
                    <a:pt x="304" y="140"/>
                  </a:cubicBezTo>
                  <a:cubicBezTo>
                    <a:pt x="265" y="183"/>
                    <a:pt x="265" y="221"/>
                    <a:pt x="241" y="303"/>
                  </a:cubicBezTo>
                  <a:cubicBezTo>
                    <a:pt x="241" y="341"/>
                    <a:pt x="1" y="1144"/>
                    <a:pt x="265" y="1240"/>
                  </a:cubicBezTo>
                  <a:cubicBezTo>
                    <a:pt x="265" y="1240"/>
                    <a:pt x="304" y="1600"/>
                    <a:pt x="601" y="1744"/>
                  </a:cubicBezTo>
                  <a:lnTo>
                    <a:pt x="625" y="2023"/>
                  </a:lnTo>
                  <a:cubicBezTo>
                    <a:pt x="645" y="2023"/>
                    <a:pt x="645" y="1763"/>
                    <a:pt x="664" y="1763"/>
                  </a:cubicBezTo>
                  <a:cubicBezTo>
                    <a:pt x="765" y="1763"/>
                    <a:pt x="904" y="1744"/>
                    <a:pt x="923" y="1720"/>
                  </a:cubicBezTo>
                  <a:cubicBezTo>
                    <a:pt x="1063" y="1662"/>
                    <a:pt x="1082" y="1461"/>
                    <a:pt x="1063" y="841"/>
                  </a:cubicBezTo>
                  <a:cubicBezTo>
                    <a:pt x="1024" y="221"/>
                    <a:pt x="842" y="0"/>
                    <a:pt x="842" y="0"/>
                  </a:cubicBezTo>
                  <a:close/>
                </a:path>
              </a:pathLst>
            </a:custGeom>
            <a:solidFill>
              <a:srgbClr val="FF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2111109" y="2416765"/>
              <a:ext cx="204103" cy="365245"/>
            </a:xfrm>
            <a:custGeom>
              <a:avLst/>
              <a:gdLst/>
              <a:ahLst/>
              <a:cxnLst/>
              <a:rect l="l" t="t" r="r" b="b"/>
              <a:pathLst>
                <a:path w="1202" h="2151" extrusionOk="0">
                  <a:moveTo>
                    <a:pt x="717" y="0"/>
                  </a:moveTo>
                  <a:cubicBezTo>
                    <a:pt x="572" y="0"/>
                    <a:pt x="299" y="189"/>
                    <a:pt x="222" y="303"/>
                  </a:cubicBezTo>
                  <a:cubicBezTo>
                    <a:pt x="82" y="562"/>
                    <a:pt x="1" y="745"/>
                    <a:pt x="121" y="985"/>
                  </a:cubicBezTo>
                  <a:cubicBezTo>
                    <a:pt x="121" y="985"/>
                    <a:pt x="203" y="1206"/>
                    <a:pt x="342" y="1283"/>
                  </a:cubicBezTo>
                  <a:cubicBezTo>
                    <a:pt x="342" y="1283"/>
                    <a:pt x="299" y="1307"/>
                    <a:pt x="323" y="1427"/>
                  </a:cubicBezTo>
                  <a:cubicBezTo>
                    <a:pt x="323" y="1465"/>
                    <a:pt x="299" y="1643"/>
                    <a:pt x="279" y="1787"/>
                  </a:cubicBezTo>
                  <a:cubicBezTo>
                    <a:pt x="261" y="1842"/>
                    <a:pt x="549" y="2151"/>
                    <a:pt x="902" y="2151"/>
                  </a:cubicBezTo>
                  <a:cubicBezTo>
                    <a:pt x="921" y="2151"/>
                    <a:pt x="941" y="2150"/>
                    <a:pt x="962" y="2147"/>
                  </a:cubicBezTo>
                  <a:cubicBezTo>
                    <a:pt x="1043" y="2123"/>
                    <a:pt x="1139" y="2066"/>
                    <a:pt x="1163" y="1984"/>
                  </a:cubicBezTo>
                  <a:cubicBezTo>
                    <a:pt x="1183" y="1927"/>
                    <a:pt x="1183" y="1864"/>
                    <a:pt x="1183" y="1826"/>
                  </a:cubicBezTo>
                  <a:cubicBezTo>
                    <a:pt x="1202" y="1744"/>
                    <a:pt x="1202" y="1686"/>
                    <a:pt x="1202" y="1686"/>
                  </a:cubicBezTo>
                  <a:cubicBezTo>
                    <a:pt x="1183" y="1643"/>
                    <a:pt x="1120" y="1624"/>
                    <a:pt x="1101" y="1585"/>
                  </a:cubicBezTo>
                  <a:cubicBezTo>
                    <a:pt x="1043" y="1547"/>
                    <a:pt x="1000" y="1485"/>
                    <a:pt x="981" y="1427"/>
                  </a:cubicBezTo>
                  <a:cubicBezTo>
                    <a:pt x="899" y="1326"/>
                    <a:pt x="861" y="1187"/>
                    <a:pt x="842" y="1067"/>
                  </a:cubicBezTo>
                  <a:cubicBezTo>
                    <a:pt x="779" y="846"/>
                    <a:pt x="779" y="605"/>
                    <a:pt x="779" y="365"/>
                  </a:cubicBezTo>
                  <a:lnTo>
                    <a:pt x="779" y="226"/>
                  </a:lnTo>
                  <a:cubicBezTo>
                    <a:pt x="838" y="60"/>
                    <a:pt x="798" y="0"/>
                    <a:pt x="717" y="0"/>
                  </a:cubicBezTo>
                  <a:close/>
                </a:path>
              </a:pathLst>
            </a:custGeom>
            <a:solidFill>
              <a:srgbClr val="FFB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2039452" y="2314204"/>
              <a:ext cx="310059" cy="344869"/>
            </a:xfrm>
            <a:custGeom>
              <a:avLst/>
              <a:gdLst/>
              <a:ahLst/>
              <a:cxnLst/>
              <a:rect l="l" t="t" r="r" b="b"/>
              <a:pathLst>
                <a:path w="1826" h="2031" extrusionOk="0">
                  <a:moveTo>
                    <a:pt x="858" y="1"/>
                  </a:moveTo>
                  <a:cubicBezTo>
                    <a:pt x="594" y="1"/>
                    <a:pt x="400" y="82"/>
                    <a:pt x="303" y="249"/>
                  </a:cubicBezTo>
                  <a:cubicBezTo>
                    <a:pt x="101" y="546"/>
                    <a:pt x="0" y="950"/>
                    <a:pt x="101" y="1310"/>
                  </a:cubicBezTo>
                  <a:cubicBezTo>
                    <a:pt x="240" y="1810"/>
                    <a:pt x="644" y="1829"/>
                    <a:pt x="745" y="2031"/>
                  </a:cubicBezTo>
                  <a:cubicBezTo>
                    <a:pt x="764" y="1988"/>
                    <a:pt x="764" y="1887"/>
                    <a:pt x="764" y="1887"/>
                  </a:cubicBezTo>
                  <a:cubicBezTo>
                    <a:pt x="764" y="1887"/>
                    <a:pt x="701" y="1848"/>
                    <a:pt x="682" y="1848"/>
                  </a:cubicBezTo>
                  <a:cubicBezTo>
                    <a:pt x="663" y="1829"/>
                    <a:pt x="644" y="1791"/>
                    <a:pt x="625" y="1767"/>
                  </a:cubicBezTo>
                  <a:cubicBezTo>
                    <a:pt x="601" y="1728"/>
                    <a:pt x="562" y="1671"/>
                    <a:pt x="562" y="1627"/>
                  </a:cubicBezTo>
                  <a:lnTo>
                    <a:pt x="562" y="1589"/>
                  </a:lnTo>
                  <a:cubicBezTo>
                    <a:pt x="543" y="1526"/>
                    <a:pt x="581" y="1450"/>
                    <a:pt x="644" y="1430"/>
                  </a:cubicBezTo>
                  <a:cubicBezTo>
                    <a:pt x="660" y="1424"/>
                    <a:pt x="676" y="1421"/>
                    <a:pt x="692" y="1421"/>
                  </a:cubicBezTo>
                  <a:cubicBezTo>
                    <a:pt x="734" y="1421"/>
                    <a:pt x="775" y="1441"/>
                    <a:pt x="802" y="1469"/>
                  </a:cubicBezTo>
                  <a:cubicBezTo>
                    <a:pt x="841" y="1488"/>
                    <a:pt x="903" y="1570"/>
                    <a:pt x="922" y="1608"/>
                  </a:cubicBezTo>
                  <a:cubicBezTo>
                    <a:pt x="1004" y="1589"/>
                    <a:pt x="985" y="1406"/>
                    <a:pt x="985" y="1349"/>
                  </a:cubicBezTo>
                  <a:cubicBezTo>
                    <a:pt x="985" y="1229"/>
                    <a:pt x="1023" y="1109"/>
                    <a:pt x="1081" y="988"/>
                  </a:cubicBezTo>
                  <a:cubicBezTo>
                    <a:pt x="1124" y="888"/>
                    <a:pt x="1182" y="767"/>
                    <a:pt x="1264" y="686"/>
                  </a:cubicBezTo>
                  <a:cubicBezTo>
                    <a:pt x="1345" y="628"/>
                    <a:pt x="1422" y="590"/>
                    <a:pt x="1523" y="566"/>
                  </a:cubicBezTo>
                  <a:cubicBezTo>
                    <a:pt x="1542" y="566"/>
                    <a:pt x="1802" y="527"/>
                    <a:pt x="1802" y="527"/>
                  </a:cubicBezTo>
                  <a:cubicBezTo>
                    <a:pt x="1826" y="349"/>
                    <a:pt x="1585" y="128"/>
                    <a:pt x="1244" y="47"/>
                  </a:cubicBezTo>
                  <a:cubicBezTo>
                    <a:pt x="1104" y="16"/>
                    <a:pt x="974" y="1"/>
                    <a:pt x="858" y="1"/>
                  </a:cubicBez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2233537" y="2685901"/>
              <a:ext cx="81675" cy="40922"/>
            </a:xfrm>
            <a:custGeom>
              <a:avLst/>
              <a:gdLst/>
              <a:ahLst/>
              <a:cxnLst/>
              <a:rect l="l" t="t" r="r" b="b"/>
              <a:pathLst>
                <a:path w="481" h="241" extrusionOk="0">
                  <a:moveTo>
                    <a:pt x="0" y="0"/>
                  </a:moveTo>
                  <a:lnTo>
                    <a:pt x="0" y="0"/>
                  </a:lnTo>
                  <a:cubicBezTo>
                    <a:pt x="0" y="0"/>
                    <a:pt x="178" y="202"/>
                    <a:pt x="462" y="241"/>
                  </a:cubicBezTo>
                  <a:cubicBezTo>
                    <a:pt x="481" y="159"/>
                    <a:pt x="481" y="101"/>
                    <a:pt x="481" y="101"/>
                  </a:cubicBezTo>
                  <a:cubicBezTo>
                    <a:pt x="322" y="82"/>
                    <a:pt x="1" y="0"/>
                    <a:pt x="0"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2141334" y="2576549"/>
              <a:ext cx="40922" cy="42620"/>
            </a:xfrm>
            <a:custGeom>
              <a:avLst/>
              <a:gdLst/>
              <a:ahLst/>
              <a:cxnLst/>
              <a:rect l="l" t="t" r="r" b="b"/>
              <a:pathLst>
                <a:path w="241" h="251" extrusionOk="0">
                  <a:moveTo>
                    <a:pt x="134" y="0"/>
                  </a:moveTo>
                  <a:cubicBezTo>
                    <a:pt x="125" y="0"/>
                    <a:pt x="114" y="2"/>
                    <a:pt x="101" y="5"/>
                  </a:cubicBezTo>
                  <a:cubicBezTo>
                    <a:pt x="1" y="25"/>
                    <a:pt x="63" y="145"/>
                    <a:pt x="101" y="183"/>
                  </a:cubicBezTo>
                  <a:cubicBezTo>
                    <a:pt x="117" y="215"/>
                    <a:pt x="137" y="250"/>
                    <a:pt x="165" y="250"/>
                  </a:cubicBezTo>
                  <a:cubicBezTo>
                    <a:pt x="171" y="250"/>
                    <a:pt x="177" y="249"/>
                    <a:pt x="183" y="246"/>
                  </a:cubicBezTo>
                  <a:cubicBezTo>
                    <a:pt x="241" y="246"/>
                    <a:pt x="183" y="164"/>
                    <a:pt x="183" y="145"/>
                  </a:cubicBezTo>
                  <a:cubicBezTo>
                    <a:pt x="202" y="126"/>
                    <a:pt x="202" y="126"/>
                    <a:pt x="222" y="126"/>
                  </a:cubicBezTo>
                  <a:lnTo>
                    <a:pt x="222" y="102"/>
                  </a:lnTo>
                  <a:cubicBezTo>
                    <a:pt x="205" y="53"/>
                    <a:pt x="189" y="0"/>
                    <a:pt x="134"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2169012" y="2631225"/>
              <a:ext cx="30395" cy="20546"/>
            </a:xfrm>
            <a:custGeom>
              <a:avLst/>
              <a:gdLst/>
              <a:ahLst/>
              <a:cxnLst/>
              <a:rect l="l" t="t" r="r" b="b"/>
              <a:pathLst>
                <a:path w="179" h="121" extrusionOk="0">
                  <a:moveTo>
                    <a:pt x="140" y="1"/>
                  </a:moveTo>
                  <a:lnTo>
                    <a:pt x="140" y="1"/>
                  </a:lnTo>
                  <a:cubicBezTo>
                    <a:pt x="140" y="1"/>
                    <a:pt x="119" y="35"/>
                    <a:pt x="67" y="35"/>
                  </a:cubicBezTo>
                  <a:cubicBezTo>
                    <a:pt x="49" y="35"/>
                    <a:pt x="27" y="31"/>
                    <a:pt x="1" y="20"/>
                  </a:cubicBezTo>
                  <a:lnTo>
                    <a:pt x="1" y="20"/>
                  </a:lnTo>
                  <a:cubicBezTo>
                    <a:pt x="1" y="20"/>
                    <a:pt x="1" y="121"/>
                    <a:pt x="78" y="121"/>
                  </a:cubicBezTo>
                  <a:cubicBezTo>
                    <a:pt x="179" y="101"/>
                    <a:pt x="140" y="1"/>
                    <a:pt x="140"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38"/>
          <p:cNvGrpSpPr/>
          <p:nvPr/>
        </p:nvGrpSpPr>
        <p:grpSpPr>
          <a:xfrm>
            <a:off x="914506" y="2043476"/>
            <a:ext cx="2333578" cy="1563325"/>
            <a:chOff x="914506" y="2297214"/>
            <a:chExt cx="2333578" cy="1563325"/>
          </a:xfrm>
        </p:grpSpPr>
        <p:sp>
          <p:nvSpPr>
            <p:cNvPr id="562" name="Google Shape;562;p38"/>
            <p:cNvSpPr/>
            <p:nvPr/>
          </p:nvSpPr>
          <p:spPr>
            <a:xfrm>
              <a:off x="2467975" y="2297214"/>
              <a:ext cx="665076" cy="1368457"/>
            </a:xfrm>
            <a:custGeom>
              <a:avLst/>
              <a:gdLst/>
              <a:ahLst/>
              <a:cxnLst/>
              <a:rect l="l" t="t" r="r" b="b"/>
              <a:pathLst>
                <a:path w="6181" h="12718" extrusionOk="0">
                  <a:moveTo>
                    <a:pt x="6180" y="0"/>
                  </a:moveTo>
                  <a:cubicBezTo>
                    <a:pt x="6155" y="1161"/>
                    <a:pt x="5398" y="2336"/>
                    <a:pt x="3865" y="3219"/>
                  </a:cubicBezTo>
                  <a:cubicBezTo>
                    <a:pt x="2775" y="3849"/>
                    <a:pt x="1428" y="4268"/>
                    <a:pt x="1" y="4440"/>
                  </a:cubicBezTo>
                  <a:lnTo>
                    <a:pt x="1" y="12718"/>
                  </a:lnTo>
                  <a:cubicBezTo>
                    <a:pt x="1408" y="12531"/>
                    <a:pt x="2750" y="12132"/>
                    <a:pt x="3845" y="11477"/>
                  </a:cubicBezTo>
                  <a:cubicBezTo>
                    <a:pt x="5378" y="10594"/>
                    <a:pt x="6135" y="9439"/>
                    <a:pt x="6135" y="8263"/>
                  </a:cubicBezTo>
                  <a:lnTo>
                    <a:pt x="6180" y="0"/>
                  </a:lnTo>
                  <a:close/>
                </a:path>
              </a:pathLst>
            </a:custGeom>
            <a:solidFill>
              <a:srgbClr val="8F79F9">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2745915" y="2652734"/>
              <a:ext cx="502169" cy="1031454"/>
            </a:xfrm>
            <a:custGeom>
              <a:avLst/>
              <a:gdLst/>
              <a:ahLst/>
              <a:cxnLst/>
              <a:rect l="l" t="t" r="r" b="b"/>
              <a:pathLst>
                <a:path w="4667" h="9586" extrusionOk="0">
                  <a:moveTo>
                    <a:pt x="4667" y="1"/>
                  </a:moveTo>
                  <a:lnTo>
                    <a:pt x="4667" y="13"/>
                  </a:lnTo>
                  <a:lnTo>
                    <a:pt x="4667" y="13"/>
                  </a:lnTo>
                  <a:cubicBezTo>
                    <a:pt x="4667" y="9"/>
                    <a:pt x="4667" y="5"/>
                    <a:pt x="4667" y="1"/>
                  </a:cubicBezTo>
                  <a:close/>
                  <a:moveTo>
                    <a:pt x="4667" y="13"/>
                  </a:moveTo>
                  <a:cubicBezTo>
                    <a:pt x="4661" y="866"/>
                    <a:pt x="4071" y="1744"/>
                    <a:pt x="2941" y="2417"/>
                  </a:cubicBezTo>
                  <a:cubicBezTo>
                    <a:pt x="2104" y="2901"/>
                    <a:pt x="1075" y="3214"/>
                    <a:pt x="0" y="3340"/>
                  </a:cubicBezTo>
                  <a:lnTo>
                    <a:pt x="0" y="9585"/>
                  </a:lnTo>
                  <a:cubicBezTo>
                    <a:pt x="1075" y="9459"/>
                    <a:pt x="2084" y="9141"/>
                    <a:pt x="2921" y="8657"/>
                  </a:cubicBezTo>
                  <a:cubicBezTo>
                    <a:pt x="4076" y="7986"/>
                    <a:pt x="4646" y="7123"/>
                    <a:pt x="4646" y="6241"/>
                  </a:cubicBezTo>
                  <a:lnTo>
                    <a:pt x="4667" y="13"/>
                  </a:lnTo>
                  <a:close/>
                </a:path>
              </a:pathLst>
            </a:custGeom>
            <a:solidFill>
              <a:srgbClr val="FF248A">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266798" y="2327020"/>
              <a:ext cx="769232" cy="1384274"/>
            </a:xfrm>
            <a:custGeom>
              <a:avLst/>
              <a:gdLst/>
              <a:ahLst/>
              <a:cxnLst/>
              <a:rect l="l" t="t" r="r" b="b"/>
              <a:pathLst>
                <a:path w="7149" h="12865" extrusionOk="0">
                  <a:moveTo>
                    <a:pt x="41" y="1"/>
                  </a:moveTo>
                  <a:lnTo>
                    <a:pt x="20" y="8279"/>
                  </a:lnTo>
                  <a:cubicBezTo>
                    <a:pt x="0" y="9459"/>
                    <a:pt x="777" y="10635"/>
                    <a:pt x="2356" y="11538"/>
                  </a:cubicBezTo>
                  <a:cubicBezTo>
                    <a:pt x="3678" y="12314"/>
                    <a:pt x="5383" y="12758"/>
                    <a:pt x="7148" y="12864"/>
                  </a:cubicBezTo>
                  <a:lnTo>
                    <a:pt x="7148" y="4581"/>
                  </a:lnTo>
                  <a:cubicBezTo>
                    <a:pt x="5403" y="4475"/>
                    <a:pt x="3698" y="4036"/>
                    <a:pt x="2376" y="3280"/>
                  </a:cubicBezTo>
                  <a:cubicBezTo>
                    <a:pt x="822" y="2372"/>
                    <a:pt x="41" y="1176"/>
                    <a:pt x="41" y="1"/>
                  </a:cubicBezTo>
                  <a:close/>
                </a:path>
              </a:pathLst>
            </a:custGeom>
            <a:solidFill>
              <a:srgbClr val="1501A9">
                <a:alpha val="4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914506" y="2476373"/>
              <a:ext cx="766542" cy="1384166"/>
            </a:xfrm>
            <a:custGeom>
              <a:avLst/>
              <a:gdLst/>
              <a:ahLst/>
              <a:cxnLst/>
              <a:rect l="l" t="t" r="r" b="b"/>
              <a:pathLst>
                <a:path w="7124" h="12864" extrusionOk="0">
                  <a:moveTo>
                    <a:pt x="21" y="0"/>
                  </a:moveTo>
                  <a:lnTo>
                    <a:pt x="1" y="8278"/>
                  </a:lnTo>
                  <a:cubicBezTo>
                    <a:pt x="1" y="9459"/>
                    <a:pt x="778" y="10634"/>
                    <a:pt x="2331" y="11537"/>
                  </a:cubicBezTo>
                  <a:cubicBezTo>
                    <a:pt x="3678" y="12314"/>
                    <a:pt x="5378" y="12758"/>
                    <a:pt x="7124" y="12864"/>
                  </a:cubicBezTo>
                  <a:lnTo>
                    <a:pt x="7124" y="4581"/>
                  </a:lnTo>
                  <a:cubicBezTo>
                    <a:pt x="5378" y="4475"/>
                    <a:pt x="3698" y="4036"/>
                    <a:pt x="2352" y="3279"/>
                  </a:cubicBezTo>
                  <a:cubicBezTo>
                    <a:pt x="798" y="2371"/>
                    <a:pt x="21" y="1196"/>
                    <a:pt x="21" y="0"/>
                  </a:cubicBezTo>
                  <a:close/>
                </a:path>
              </a:pathLst>
            </a:custGeom>
            <a:solidFill>
              <a:srgbClr val="8F79F9">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38"/>
          <p:cNvSpPr/>
          <p:nvPr/>
        </p:nvSpPr>
        <p:spPr>
          <a:xfrm>
            <a:off x="1213426" y="1522241"/>
            <a:ext cx="1868366" cy="985293"/>
          </a:xfrm>
          <a:custGeom>
            <a:avLst/>
            <a:gdLst/>
            <a:ahLst/>
            <a:cxnLst/>
            <a:rect l="l" t="t" r="r" b="b"/>
            <a:pathLst>
              <a:path w="17364" h="9157" extrusionOk="0">
                <a:moveTo>
                  <a:pt x="8651" y="82"/>
                </a:moveTo>
                <a:cubicBezTo>
                  <a:pt x="10640" y="82"/>
                  <a:pt x="12631" y="523"/>
                  <a:pt x="14145" y="1406"/>
                </a:cubicBezTo>
                <a:cubicBezTo>
                  <a:pt x="17197" y="3151"/>
                  <a:pt x="17217" y="6006"/>
                  <a:pt x="14190" y="7752"/>
                </a:cubicBezTo>
                <a:cubicBezTo>
                  <a:pt x="12672" y="8637"/>
                  <a:pt x="10679" y="9078"/>
                  <a:pt x="8685" y="9078"/>
                </a:cubicBezTo>
                <a:cubicBezTo>
                  <a:pt x="6702" y="9078"/>
                  <a:pt x="4717" y="8642"/>
                  <a:pt x="3198" y="7772"/>
                </a:cubicBezTo>
                <a:cubicBezTo>
                  <a:pt x="172" y="6006"/>
                  <a:pt x="146" y="3151"/>
                  <a:pt x="3173" y="1406"/>
                </a:cubicBezTo>
                <a:cubicBezTo>
                  <a:pt x="4676" y="523"/>
                  <a:pt x="6663" y="82"/>
                  <a:pt x="8651" y="82"/>
                </a:cubicBezTo>
                <a:close/>
                <a:moveTo>
                  <a:pt x="8654" y="1"/>
                </a:moveTo>
                <a:cubicBezTo>
                  <a:pt x="6628" y="1"/>
                  <a:pt x="4606" y="447"/>
                  <a:pt x="3072" y="1340"/>
                </a:cubicBezTo>
                <a:cubicBezTo>
                  <a:pt x="0" y="3126"/>
                  <a:pt x="0" y="6026"/>
                  <a:pt x="3112" y="7817"/>
                </a:cubicBezTo>
                <a:cubicBezTo>
                  <a:pt x="4656" y="8710"/>
                  <a:pt x="6684" y="9157"/>
                  <a:pt x="8710" y="9157"/>
                </a:cubicBezTo>
                <a:cubicBezTo>
                  <a:pt x="10736" y="9157"/>
                  <a:pt x="12760" y="8710"/>
                  <a:pt x="14296" y="7817"/>
                </a:cubicBezTo>
                <a:cubicBezTo>
                  <a:pt x="17363" y="6026"/>
                  <a:pt x="17343" y="3126"/>
                  <a:pt x="14251" y="1340"/>
                </a:cubicBezTo>
                <a:cubicBezTo>
                  <a:pt x="12707" y="447"/>
                  <a:pt x="10679" y="1"/>
                  <a:pt x="8654" y="1"/>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txBox="1">
            <a:spLocks noGrp="1"/>
          </p:cNvSpPr>
          <p:nvPr>
            <p:ph type="title"/>
          </p:nvPr>
        </p:nvSpPr>
        <p:spPr>
          <a:xfrm>
            <a:off x="3419650" y="31189"/>
            <a:ext cx="5211506" cy="5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Motivation</a:t>
            </a:r>
            <a:endParaRPr b="1" dirty="0">
              <a:latin typeface="Times New Roman" panose="02020603050405020304" pitchFamily="18" charset="0"/>
              <a:cs typeface="Times New Roman" panose="02020603050405020304" pitchFamily="18" charset="0"/>
            </a:endParaRPr>
          </a:p>
        </p:txBody>
      </p:sp>
      <p:sp>
        <p:nvSpPr>
          <p:cNvPr id="568" name="Google Shape;568;p38"/>
          <p:cNvSpPr txBox="1">
            <a:spLocks noGrp="1"/>
          </p:cNvSpPr>
          <p:nvPr>
            <p:ph type="subTitle" idx="1"/>
          </p:nvPr>
        </p:nvSpPr>
        <p:spPr>
          <a:xfrm>
            <a:off x="3374677" y="636591"/>
            <a:ext cx="5241675" cy="387819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a:latin typeface="Times New Roman" panose="02020603050405020304" pitchFamily="18" charset="0"/>
                <a:cs typeface="Times New Roman" panose="02020603050405020304" pitchFamily="18" charset="0"/>
              </a:rPr>
              <a:t>The motivation behind investigating the impact of Database Management Systems (DBMS) on e-commerce platforms for managing product catalogs, order processing, and customer interactions is rooted in the fundamental transformations that DBMS brings to the retail landscape. In the context of online retail, where competition is fierce and consumer expectations are continually evolving, leveraging DBMS becomes essential for staying ahead of the curve</a:t>
            </a:r>
            <a:r>
              <a:rPr lang="en-US" sz="2400" dirty="0">
                <a:latin typeface="Times New Roman" panose="02020603050405020304" pitchFamily="18" charset="0"/>
                <a:cs typeface="Times New Roman" panose="02020603050405020304" pitchFamily="18" charset="0"/>
              </a:rPr>
              <a:t>.</a:t>
            </a:r>
          </a:p>
        </p:txBody>
      </p:sp>
      <p:sp>
        <p:nvSpPr>
          <p:cNvPr id="40" name="TextBox 39"/>
          <p:cNvSpPr txBox="1"/>
          <p:nvPr/>
        </p:nvSpPr>
        <p:spPr>
          <a:xfrm>
            <a:off x="8872152" y="4835723"/>
            <a:ext cx="271848" cy="307777"/>
          </a:xfrm>
          <a:prstGeom prst="rect">
            <a:avLst/>
          </a:prstGeom>
          <a:solidFill>
            <a:schemeClr val="accent5"/>
          </a:solidFill>
        </p:spPr>
        <p:txBody>
          <a:bodyPr wrap="square" rtlCol="0">
            <a:spAutoFit/>
          </a:bodyPr>
          <a:lstStyle/>
          <a:p>
            <a:r>
              <a:rPr lang="en-US" dirty="0">
                <a:latin typeface="Times New Roman" pitchFamily="18" charset="0"/>
                <a:cs typeface="Times New Roman" pitchFamily="18" charset="0"/>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537" y="0"/>
            <a:ext cx="4593600" cy="549300"/>
          </a:xfrm>
        </p:spPr>
        <p:txBody>
          <a:bodyPr/>
          <a:lstStyle/>
          <a:p>
            <a:r>
              <a:rPr lang="en-US" b="1" dirty="0">
                <a:latin typeface="Times New Roman" pitchFamily="18" charset="0"/>
                <a:cs typeface="Times New Roman" pitchFamily="18" charset="0"/>
              </a:rPr>
              <a:t>Sample Webpage</a:t>
            </a:r>
          </a:p>
        </p:txBody>
      </p:sp>
      <p:sp>
        <p:nvSpPr>
          <p:cNvPr id="3" name="Subtitle 2"/>
          <p:cNvSpPr>
            <a:spLocks noGrp="1"/>
          </p:cNvSpPr>
          <p:nvPr>
            <p:ph type="subTitle" idx="1"/>
          </p:nvPr>
        </p:nvSpPr>
        <p:spPr>
          <a:xfrm>
            <a:off x="1708207" y="713621"/>
            <a:ext cx="4438800" cy="1140900"/>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01" y="599758"/>
            <a:ext cx="7475837" cy="4155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872152" y="4835723"/>
            <a:ext cx="271848" cy="307777"/>
          </a:xfrm>
          <a:prstGeom prst="rect">
            <a:avLst/>
          </a:prstGeom>
          <a:solidFill>
            <a:schemeClr val="accent5"/>
          </a:solidFill>
        </p:spPr>
        <p:txBody>
          <a:bodyPr wrap="square" rtlCol="0">
            <a:spAutoFit/>
          </a:bodyPr>
          <a:lstStyle/>
          <a:p>
            <a:r>
              <a:rPr lang="en-US" dirty="0">
                <a:latin typeface="Times New Roman" pitchFamily="18" charset="0"/>
                <a:cs typeface="Times New Roman" pitchFamily="18" charset="0"/>
              </a:rPr>
              <a:t>5</a:t>
            </a:r>
          </a:p>
        </p:txBody>
      </p:sp>
    </p:spTree>
    <p:extLst>
      <p:ext uri="{BB962C8B-B14F-4D97-AF65-F5344CB8AC3E}">
        <p14:creationId xmlns:p14="http://schemas.microsoft.com/office/powerpoint/2010/main" val="55259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0"/>
          <p:cNvSpPr txBox="1">
            <a:spLocks noGrp="1"/>
          </p:cNvSpPr>
          <p:nvPr>
            <p:ph type="title"/>
          </p:nvPr>
        </p:nvSpPr>
        <p:spPr>
          <a:xfrm>
            <a:off x="352697" y="291223"/>
            <a:ext cx="8445137" cy="4735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200" b="1" dirty="0">
                <a:latin typeface="Times New Roman" panose="02020603050405020304" pitchFamily="18" charset="0"/>
                <a:cs typeface="Times New Roman" panose="02020603050405020304" pitchFamily="18" charset="0"/>
              </a:rPr>
              <a:t>E-R Diagram of E-Commerce Platform</a:t>
            </a:r>
            <a:endParaRPr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15313EE-929F-76F0-9038-6FFAA5F3B504}"/>
              </a:ext>
            </a:extLst>
          </p:cNvPr>
          <p:cNvSpPr txBox="1"/>
          <p:nvPr/>
        </p:nvSpPr>
        <p:spPr>
          <a:xfrm>
            <a:off x="3163147" y="4811371"/>
            <a:ext cx="2817706" cy="276999"/>
          </a:xfrm>
          <a:prstGeom prst="rect">
            <a:avLst/>
          </a:prstGeom>
          <a:noFill/>
        </p:spPr>
        <p:txBody>
          <a:bodyPr wrap="square" rtlCol="0">
            <a:spAutoFit/>
          </a:bodyPr>
          <a:lstStyle/>
          <a:p>
            <a:r>
              <a:rPr lang="en-US" sz="1200" dirty="0">
                <a:solidFill>
                  <a:schemeClr val="bg1">
                    <a:lumMod val="95000"/>
                  </a:schemeClr>
                </a:solidFill>
                <a:latin typeface="Times New Roman" panose="02020603050405020304" pitchFamily="18" charset="0"/>
                <a:cs typeface="Times New Roman" panose="02020603050405020304" pitchFamily="18" charset="0"/>
              </a:rPr>
              <a:t>ER Diagram created from Smartdraw.com</a:t>
            </a:r>
          </a:p>
        </p:txBody>
      </p:sp>
      <p:sp>
        <p:nvSpPr>
          <p:cNvPr id="6" name="TextBox 5"/>
          <p:cNvSpPr txBox="1"/>
          <p:nvPr/>
        </p:nvSpPr>
        <p:spPr>
          <a:xfrm>
            <a:off x="8872152" y="4835723"/>
            <a:ext cx="271848" cy="307777"/>
          </a:xfrm>
          <a:prstGeom prst="rect">
            <a:avLst/>
          </a:prstGeom>
          <a:solidFill>
            <a:schemeClr val="accent5"/>
          </a:solidFill>
        </p:spPr>
        <p:txBody>
          <a:bodyPr wrap="square" rtlCol="0">
            <a:spAutoFit/>
          </a:bodyPr>
          <a:lstStyle/>
          <a:p>
            <a:r>
              <a:rPr lang="en-US" dirty="0">
                <a:latin typeface="Times New Roman" pitchFamily="18" charset="0"/>
                <a:cs typeface="Times New Roman" pitchFamily="18" charset="0"/>
              </a:rPr>
              <a:t>6</a:t>
            </a:r>
          </a:p>
        </p:txBody>
      </p:sp>
      <p:pic>
        <p:nvPicPr>
          <p:cNvPr id="4" name="Picture 3">
            <a:extLst>
              <a:ext uri="{FF2B5EF4-FFF2-40B4-BE49-F238E27FC236}">
                <a16:creationId xmlns:a16="http://schemas.microsoft.com/office/drawing/2014/main" id="{B6F203BA-6A8C-7163-C906-B39DAD84D30E}"/>
              </a:ext>
            </a:extLst>
          </p:cNvPr>
          <p:cNvPicPr>
            <a:picLocks noChangeAspect="1"/>
          </p:cNvPicPr>
          <p:nvPr/>
        </p:nvPicPr>
        <p:blipFill>
          <a:blip r:embed="rId3"/>
          <a:stretch>
            <a:fillRect/>
          </a:stretch>
        </p:blipFill>
        <p:spPr>
          <a:xfrm>
            <a:off x="352697" y="764803"/>
            <a:ext cx="8445137" cy="39900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pic>
        <p:nvPicPr>
          <p:cNvPr id="3" name="Picture 2">
            <a:extLst>
              <a:ext uri="{FF2B5EF4-FFF2-40B4-BE49-F238E27FC236}">
                <a16:creationId xmlns:a16="http://schemas.microsoft.com/office/drawing/2014/main" id="{199DCB61-1389-763F-84DC-372BB76A3B71}"/>
              </a:ext>
            </a:extLst>
          </p:cNvPr>
          <p:cNvPicPr>
            <a:picLocks noChangeAspect="1"/>
          </p:cNvPicPr>
          <p:nvPr/>
        </p:nvPicPr>
        <p:blipFill>
          <a:blip r:embed="rId3"/>
          <a:stretch>
            <a:fillRect/>
          </a:stretch>
        </p:blipFill>
        <p:spPr>
          <a:xfrm>
            <a:off x="413952" y="428248"/>
            <a:ext cx="8396416" cy="4386724"/>
          </a:xfrm>
          <a:prstGeom prst="rect">
            <a:avLst/>
          </a:prstGeom>
        </p:spPr>
      </p:pic>
      <p:pic>
        <p:nvPicPr>
          <p:cNvPr id="7" name="Picture 6">
            <a:extLst>
              <a:ext uri="{FF2B5EF4-FFF2-40B4-BE49-F238E27FC236}">
                <a16:creationId xmlns:a16="http://schemas.microsoft.com/office/drawing/2014/main" id="{BE1FF130-033D-07F1-EBFD-3DEFFDC0A4FA}"/>
              </a:ext>
            </a:extLst>
          </p:cNvPr>
          <p:cNvPicPr>
            <a:picLocks noChangeAspect="1"/>
          </p:cNvPicPr>
          <p:nvPr/>
        </p:nvPicPr>
        <p:blipFill>
          <a:blip r:embed="rId4"/>
          <a:stretch>
            <a:fillRect/>
          </a:stretch>
        </p:blipFill>
        <p:spPr>
          <a:xfrm>
            <a:off x="5354133" y="658157"/>
            <a:ext cx="1322118" cy="658803"/>
          </a:xfrm>
          <a:prstGeom prst="rect">
            <a:avLst/>
          </a:prstGeom>
        </p:spPr>
      </p:pic>
      <p:pic>
        <p:nvPicPr>
          <p:cNvPr id="9" name="Picture 8">
            <a:extLst>
              <a:ext uri="{FF2B5EF4-FFF2-40B4-BE49-F238E27FC236}">
                <a16:creationId xmlns:a16="http://schemas.microsoft.com/office/drawing/2014/main" id="{09363960-FD11-1BD3-65F4-EF7577CEDD34}"/>
              </a:ext>
            </a:extLst>
          </p:cNvPr>
          <p:cNvPicPr>
            <a:picLocks noChangeAspect="1"/>
          </p:cNvPicPr>
          <p:nvPr/>
        </p:nvPicPr>
        <p:blipFill>
          <a:blip r:embed="rId5"/>
          <a:stretch>
            <a:fillRect/>
          </a:stretch>
        </p:blipFill>
        <p:spPr>
          <a:xfrm>
            <a:off x="5354133" y="1478562"/>
            <a:ext cx="1322118" cy="658802"/>
          </a:xfrm>
          <a:prstGeom prst="rect">
            <a:avLst/>
          </a:prstGeom>
        </p:spPr>
      </p:pic>
      <p:pic>
        <p:nvPicPr>
          <p:cNvPr id="11" name="Picture 10">
            <a:extLst>
              <a:ext uri="{FF2B5EF4-FFF2-40B4-BE49-F238E27FC236}">
                <a16:creationId xmlns:a16="http://schemas.microsoft.com/office/drawing/2014/main" id="{B41BF036-1B39-9057-29AA-BB80A128CF42}"/>
              </a:ext>
            </a:extLst>
          </p:cNvPr>
          <p:cNvPicPr>
            <a:picLocks noChangeAspect="1"/>
          </p:cNvPicPr>
          <p:nvPr/>
        </p:nvPicPr>
        <p:blipFill>
          <a:blip r:embed="rId6"/>
          <a:stretch>
            <a:fillRect/>
          </a:stretch>
        </p:blipFill>
        <p:spPr>
          <a:xfrm>
            <a:off x="5957012" y="2340768"/>
            <a:ext cx="1634926" cy="744475"/>
          </a:xfrm>
          <a:prstGeom prst="rect">
            <a:avLst/>
          </a:prstGeom>
        </p:spPr>
      </p:pic>
      <p:pic>
        <p:nvPicPr>
          <p:cNvPr id="13" name="Picture 12">
            <a:extLst>
              <a:ext uri="{FF2B5EF4-FFF2-40B4-BE49-F238E27FC236}">
                <a16:creationId xmlns:a16="http://schemas.microsoft.com/office/drawing/2014/main" id="{4B5661C2-8A77-52B1-E554-A800199BB759}"/>
              </a:ext>
            </a:extLst>
          </p:cNvPr>
          <p:cNvPicPr>
            <a:picLocks noChangeAspect="1"/>
          </p:cNvPicPr>
          <p:nvPr/>
        </p:nvPicPr>
        <p:blipFill>
          <a:blip r:embed="rId7"/>
          <a:stretch>
            <a:fillRect/>
          </a:stretch>
        </p:blipFill>
        <p:spPr>
          <a:xfrm>
            <a:off x="4487822" y="3085241"/>
            <a:ext cx="1607689" cy="744475"/>
          </a:xfrm>
          <a:prstGeom prst="rect">
            <a:avLst/>
          </a:prstGeom>
        </p:spPr>
      </p:pic>
      <p:pic>
        <p:nvPicPr>
          <p:cNvPr id="15" name="Picture 14">
            <a:extLst>
              <a:ext uri="{FF2B5EF4-FFF2-40B4-BE49-F238E27FC236}">
                <a16:creationId xmlns:a16="http://schemas.microsoft.com/office/drawing/2014/main" id="{FC3B1E43-A157-B1CD-CFC4-EAC165456521}"/>
              </a:ext>
            </a:extLst>
          </p:cNvPr>
          <p:cNvPicPr>
            <a:picLocks noChangeAspect="1"/>
          </p:cNvPicPr>
          <p:nvPr/>
        </p:nvPicPr>
        <p:blipFill>
          <a:blip r:embed="rId8"/>
          <a:stretch>
            <a:fillRect/>
          </a:stretch>
        </p:blipFill>
        <p:spPr>
          <a:xfrm>
            <a:off x="4726204" y="3892771"/>
            <a:ext cx="1607689" cy="752169"/>
          </a:xfrm>
          <a:prstGeom prst="rect">
            <a:avLst/>
          </a:prstGeom>
        </p:spPr>
      </p:pic>
      <p:sp>
        <p:nvSpPr>
          <p:cNvPr id="16" name="Google Shape;621;p41">
            <a:extLst>
              <a:ext uri="{FF2B5EF4-FFF2-40B4-BE49-F238E27FC236}">
                <a16:creationId xmlns:a16="http://schemas.microsoft.com/office/drawing/2014/main" id="{A2C60414-5235-F441-6E95-C2277F579A75}"/>
              </a:ext>
            </a:extLst>
          </p:cNvPr>
          <p:cNvSpPr txBox="1">
            <a:spLocks noGrp="1"/>
          </p:cNvSpPr>
          <p:nvPr>
            <p:ph type="title"/>
          </p:nvPr>
        </p:nvSpPr>
        <p:spPr>
          <a:xfrm>
            <a:off x="2604300" y="540000"/>
            <a:ext cx="39354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history</a:t>
            </a:r>
            <a:endParaRPr/>
          </a:p>
        </p:txBody>
      </p:sp>
      <p:sp>
        <p:nvSpPr>
          <p:cNvPr id="17" name="Google Shape;567;p38">
            <a:extLst>
              <a:ext uri="{FF2B5EF4-FFF2-40B4-BE49-F238E27FC236}">
                <a16:creationId xmlns:a16="http://schemas.microsoft.com/office/drawing/2014/main" id="{CA69DD85-D07B-0D3B-7D4C-5E61091F58B9}"/>
              </a:ext>
            </a:extLst>
          </p:cNvPr>
          <p:cNvSpPr txBox="1">
            <a:spLocks/>
          </p:cNvSpPr>
          <p:nvPr/>
        </p:nvSpPr>
        <p:spPr>
          <a:xfrm>
            <a:off x="2115091" y="10568"/>
            <a:ext cx="4907284" cy="368256"/>
          </a:xfrm>
          <a:prstGeom prst="rect">
            <a:avLst/>
          </a:prstGeom>
          <a:solidFill>
            <a:schemeClr val="accent5">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400"/>
              <a:buFont typeface="Teko"/>
              <a:buNone/>
              <a:defRPr sz="1600" b="0" i="0" u="none" strike="noStrike" cap="none">
                <a:solidFill>
                  <a:schemeClr val="lt1"/>
                </a:solidFill>
                <a:latin typeface="Teko"/>
                <a:ea typeface="Teko"/>
                <a:cs typeface="Teko"/>
                <a:sym typeface="Teko"/>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9pPr>
          </a:lstStyle>
          <a:p>
            <a:pPr algn="ctr"/>
            <a:r>
              <a:rPr lang="en-US" sz="2800" b="1" dirty="0">
                <a:latin typeface="Times New Roman" panose="02020603050405020304" pitchFamily="18" charset="0"/>
                <a:cs typeface="Times New Roman" panose="02020603050405020304" pitchFamily="18" charset="0"/>
              </a:rPr>
              <a:t>Schema</a:t>
            </a:r>
          </a:p>
        </p:txBody>
      </p:sp>
      <p:sp>
        <p:nvSpPr>
          <p:cNvPr id="10" name="TextBox 9"/>
          <p:cNvSpPr txBox="1"/>
          <p:nvPr/>
        </p:nvSpPr>
        <p:spPr>
          <a:xfrm>
            <a:off x="8872152" y="4835723"/>
            <a:ext cx="271848" cy="307777"/>
          </a:xfrm>
          <a:prstGeom prst="rect">
            <a:avLst/>
          </a:prstGeom>
          <a:solidFill>
            <a:schemeClr val="accent5"/>
          </a:solidFill>
        </p:spPr>
        <p:txBody>
          <a:bodyPr wrap="square" rtlCol="0">
            <a:spAutoFit/>
          </a:bodyPr>
          <a:lstStyle/>
          <a:p>
            <a:r>
              <a:rPr lang="en-US" dirty="0">
                <a:latin typeface="Times New Roman" pitchFamily="18" charset="0"/>
                <a:cs typeface="Times New Roman" pitchFamily="18" charset="0"/>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4545-E4A3-C545-A392-168D5FD427B8}"/>
              </a:ext>
            </a:extLst>
          </p:cNvPr>
          <p:cNvSpPr>
            <a:spLocks noGrp="1"/>
          </p:cNvSpPr>
          <p:nvPr>
            <p:ph type="title"/>
          </p:nvPr>
        </p:nvSpPr>
        <p:spPr>
          <a:xfrm>
            <a:off x="2977893" y="0"/>
            <a:ext cx="2933487" cy="398100"/>
          </a:xfrm>
          <a:solidFill>
            <a:schemeClr val="accent5"/>
          </a:solidFill>
        </p:spPr>
        <p:txBody>
          <a:bodyPr/>
          <a:lstStyle/>
          <a:p>
            <a:pPr algn="ctr"/>
            <a:r>
              <a:rPr lang="en-US" sz="2800"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5EDD02C2-FC88-2F46-4168-696C9781ACD2}"/>
              </a:ext>
            </a:extLst>
          </p:cNvPr>
          <p:cNvSpPr>
            <a:spLocks noGrp="1"/>
          </p:cNvSpPr>
          <p:nvPr>
            <p:ph type="subTitle" idx="1"/>
          </p:nvPr>
        </p:nvSpPr>
        <p:spPr>
          <a:xfrm>
            <a:off x="333103" y="865632"/>
            <a:ext cx="8223068" cy="3535680"/>
          </a:xfrm>
        </p:spPr>
        <p:txBody>
          <a:bodyPr/>
          <a:lstStyle/>
          <a:p>
            <a:pPr algn="just"/>
            <a:r>
              <a:rPr lang="en-US" sz="2400" b="0" i="0" dirty="0">
                <a:solidFill>
                  <a:srgbClr val="ECECEC"/>
                </a:solidFill>
                <a:effectLst/>
                <a:latin typeface="Times New Roman" panose="02020603050405020304" pitchFamily="18" charset="0"/>
                <a:cs typeface="Times New Roman" panose="02020603050405020304" pitchFamily="18" charset="0"/>
              </a:rPr>
              <a:t>In conclusion, DBMS significantly elevates e-commerce by enabling personalized shopping, streamlined inventory management, and data-driven decisions. Its structured approach ensures a seamless and customer-centric online retail experience, paving the way for continued advancements in the industry.</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872152" y="4835723"/>
            <a:ext cx="271848" cy="307777"/>
          </a:xfrm>
          <a:prstGeom prst="rect">
            <a:avLst/>
          </a:prstGeom>
          <a:solidFill>
            <a:schemeClr val="accent5"/>
          </a:solidFill>
        </p:spPr>
        <p:txBody>
          <a:bodyPr wrap="square" rtlCol="0">
            <a:spAutoFit/>
          </a:bodyPr>
          <a:lstStyle/>
          <a:p>
            <a:r>
              <a:rPr lang="en-US" dirty="0">
                <a:latin typeface="Times New Roman" pitchFamily="18" charset="0"/>
                <a:cs typeface="Times New Roman" pitchFamily="18" charset="0"/>
              </a:rPr>
              <a:t>8</a:t>
            </a:r>
          </a:p>
        </p:txBody>
      </p:sp>
    </p:spTree>
    <p:extLst>
      <p:ext uri="{BB962C8B-B14F-4D97-AF65-F5344CB8AC3E}">
        <p14:creationId xmlns:p14="http://schemas.microsoft.com/office/powerpoint/2010/main" val="245465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3" name="TextBox 2"/>
          <p:cNvSpPr txBox="1"/>
          <p:nvPr/>
        </p:nvSpPr>
        <p:spPr>
          <a:xfrm>
            <a:off x="1674339" y="1631093"/>
            <a:ext cx="5708821" cy="1569660"/>
          </a:xfrm>
          <a:prstGeom prst="rect">
            <a:avLst/>
          </a:prstGeom>
          <a:noFill/>
        </p:spPr>
        <p:txBody>
          <a:bodyPr wrap="square" rtlCol="0">
            <a:spAutoFit/>
          </a:bodyPr>
          <a:lstStyle/>
          <a:p>
            <a:r>
              <a:rPr lang="en-US" sz="9600" dirty="0">
                <a:solidFill>
                  <a:schemeClr val="bg1"/>
                </a:solidFill>
                <a:latin typeface="Times New Roman" pitchFamily="18" charset="0"/>
                <a:cs typeface="Times New Roman" pitchFamily="18" charset="0"/>
              </a:rPr>
              <a:t>Thank You</a:t>
            </a:r>
          </a:p>
        </p:txBody>
      </p:sp>
      <p:sp>
        <p:nvSpPr>
          <p:cNvPr id="4" name="TextBox 3"/>
          <p:cNvSpPr txBox="1"/>
          <p:nvPr/>
        </p:nvSpPr>
        <p:spPr>
          <a:xfrm>
            <a:off x="8872152" y="4835723"/>
            <a:ext cx="271848" cy="307777"/>
          </a:xfrm>
          <a:prstGeom prst="rect">
            <a:avLst/>
          </a:prstGeom>
          <a:solidFill>
            <a:schemeClr val="accent5"/>
          </a:solidFill>
        </p:spPr>
        <p:txBody>
          <a:bodyPr wrap="square" rtlCol="0">
            <a:spAutoFit/>
          </a:bodyPr>
          <a:lstStyle/>
          <a:p>
            <a:r>
              <a:rPr lang="en-US" dirty="0">
                <a:latin typeface="Times New Roman" pitchFamily="18" charset="0"/>
                <a:cs typeface="Times New Roman" pitchFamily="18" charset="0"/>
              </a:rPr>
              <a:t>9</a:t>
            </a:r>
          </a:p>
        </p:txBody>
      </p:sp>
    </p:spTree>
  </p:cSld>
  <p:clrMapOvr>
    <a:masterClrMapping/>
  </p:clrMapOvr>
</p:sld>
</file>

<file path=ppt/theme/theme1.xml><?xml version="1.0" encoding="utf-8"?>
<a:theme xmlns:a="http://schemas.openxmlformats.org/drawingml/2006/main" name="Data Center Company Profile by Slidesgo">
  <a:themeElements>
    <a:clrScheme name="Simple Light">
      <a:dk1>
        <a:srgbClr val="000000"/>
      </a:dk1>
      <a:lt1>
        <a:srgbClr val="FFFFFF"/>
      </a:lt1>
      <a:dk2>
        <a:srgbClr val="17163E"/>
      </a:dk2>
      <a:lt2>
        <a:srgbClr val="180175"/>
      </a:lt2>
      <a:accent1>
        <a:srgbClr val="1501A9"/>
      </a:accent1>
      <a:accent2>
        <a:srgbClr val="8C74F9"/>
      </a:accent2>
      <a:accent3>
        <a:srgbClr val="AD95E6"/>
      </a:accent3>
      <a:accent4>
        <a:srgbClr val="B0A1FB"/>
      </a:accent4>
      <a:accent5>
        <a:srgbClr val="FF248A"/>
      </a:accent5>
      <a:accent6>
        <a:srgbClr val="4CEEF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249</Words>
  <Application>Microsoft Office PowerPoint</Application>
  <PresentationFormat>On-screen Show (16:9)</PresentationFormat>
  <Paragraphs>36</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Patrick Hand</vt:lpstr>
      <vt:lpstr>Arial</vt:lpstr>
      <vt:lpstr>Roboto Condensed Light</vt:lpstr>
      <vt:lpstr>Roboto</vt:lpstr>
      <vt:lpstr>Times New Roman</vt:lpstr>
      <vt:lpstr>Lato</vt:lpstr>
      <vt:lpstr>Teko</vt:lpstr>
      <vt:lpstr>Data Center Company Profile by Slidesgo</vt:lpstr>
      <vt:lpstr>Enhancing Retail Experiences - DBMS in E-commerce Platform</vt:lpstr>
      <vt:lpstr>Contents of this template</vt:lpstr>
      <vt:lpstr>Objective</vt:lpstr>
      <vt:lpstr>Motivation</vt:lpstr>
      <vt:lpstr>Sample Webpage</vt:lpstr>
      <vt:lpstr>E-R Diagram of E-Commerce Platform</vt:lpstr>
      <vt:lpstr>Our history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Retail Experiences - DBMS in E-commerce Platform</dc:title>
  <cp:lastModifiedBy>Shazidul Alam</cp:lastModifiedBy>
  <cp:revision>9</cp:revision>
  <dcterms:modified xsi:type="dcterms:W3CDTF">2024-03-05T20:20:53Z</dcterms:modified>
</cp:coreProperties>
</file>