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324" r:id="rId4"/>
    <p:sldId id="270" r:id="rId5"/>
    <p:sldId id="325" r:id="rId6"/>
    <p:sldId id="326" r:id="rId7"/>
    <p:sldId id="327" r:id="rId8"/>
    <p:sldId id="328" r:id="rId9"/>
    <p:sldId id="329" r:id="rId10"/>
    <p:sldId id="331" r:id="rId11"/>
    <p:sldId id="330" r:id="rId12"/>
    <p:sldId id="312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Julius Sans One" panose="020B0604020202020204" charset="0"/>
      <p:regular r:id="rId16"/>
    </p:embeddedFont>
    <p:embeddedFont>
      <p:font typeface="Questrial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91F63-BCEF-4F71-A52E-5985B5D866FE}">
  <a:tblStyle styleId="{64C91F63-BCEF-4F71-A52E-5985B5D86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95069" autoAdjust="0"/>
  </p:normalViewPr>
  <p:slideViewPr>
    <p:cSldViewPr snapToGrid="0">
      <p:cViewPr varScale="1">
        <p:scale>
          <a:sx n="84" d="100"/>
          <a:sy n="84" d="100"/>
        </p:scale>
        <p:origin x="102" y="1140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zidul Alam" userId="e2eaa8ed730f0d53" providerId="LiveId" clId="{FADE62C6-5D6F-4C80-B4C0-DC2B3A90D37C}"/>
    <pc:docChg chg="undo custSel addSld delSld modSld delMainMaster">
      <pc:chgData name="Shazidul Alam" userId="e2eaa8ed730f0d53" providerId="LiveId" clId="{FADE62C6-5D6F-4C80-B4C0-DC2B3A90D37C}" dt="2024-11-08T18:55:24.893" v="1136" actId="1076"/>
      <pc:docMkLst>
        <pc:docMk/>
      </pc:docMkLst>
      <pc:sldChg chg="addSp delSp modSp mod">
        <pc:chgData name="Shazidul Alam" userId="e2eaa8ed730f0d53" providerId="LiveId" clId="{FADE62C6-5D6F-4C80-B4C0-DC2B3A90D37C}" dt="2024-11-08T06:26:57.674" v="1013" actId="1076"/>
        <pc:sldMkLst>
          <pc:docMk/>
          <pc:sldMk cId="0" sldId="256"/>
        </pc:sldMkLst>
        <pc:spChg chg="add del mod">
          <ac:chgData name="Shazidul Alam" userId="e2eaa8ed730f0d53" providerId="LiveId" clId="{FADE62C6-5D6F-4C80-B4C0-DC2B3A90D37C}" dt="2024-11-08T05:30:12.319" v="141" actId="478"/>
          <ac:spMkLst>
            <pc:docMk/>
            <pc:sldMk cId="0" sldId="256"/>
            <ac:spMk id="3" creationId="{3D7BFC97-8D53-2F92-E7D3-786AC24A64AB}"/>
          </ac:spMkLst>
        </pc:spChg>
        <pc:spChg chg="add mod">
          <ac:chgData name="Shazidul Alam" userId="e2eaa8ed730f0d53" providerId="LiveId" clId="{FADE62C6-5D6F-4C80-B4C0-DC2B3A90D37C}" dt="2024-11-08T05:35:39.014" v="292" actId="1076"/>
          <ac:spMkLst>
            <pc:docMk/>
            <pc:sldMk cId="0" sldId="256"/>
            <ac:spMk id="4" creationId="{5CA64E4C-A4F7-44CE-886C-38EA57A9C7A7}"/>
          </ac:spMkLst>
        </pc:spChg>
        <pc:spChg chg="mod">
          <ac:chgData name="Shazidul Alam" userId="e2eaa8ed730f0d53" providerId="LiveId" clId="{FADE62C6-5D6F-4C80-B4C0-DC2B3A90D37C}" dt="2024-11-08T05:37:33.648" v="323" actId="1076"/>
          <ac:spMkLst>
            <pc:docMk/>
            <pc:sldMk cId="0" sldId="256"/>
            <ac:spMk id="463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30:11.139" v="140" actId="478"/>
          <ac:spMkLst>
            <pc:docMk/>
            <pc:sldMk cId="0" sldId="256"/>
            <ac:spMk id="464" creationId="{00000000-0000-0000-0000-000000000000}"/>
          </ac:spMkLst>
        </pc:spChg>
        <pc:picChg chg="add del mod">
          <ac:chgData name="Shazidul Alam" userId="e2eaa8ed730f0d53" providerId="LiveId" clId="{FADE62C6-5D6F-4C80-B4C0-DC2B3A90D37C}" dt="2024-11-08T06:26:34.548" v="1002" actId="478"/>
          <ac:picMkLst>
            <pc:docMk/>
            <pc:sldMk cId="0" sldId="256"/>
            <ac:picMk id="6" creationId="{505548A8-0425-1822-A8B9-D88283BB502E}"/>
          </ac:picMkLst>
        </pc:picChg>
        <pc:picChg chg="add mod">
          <ac:chgData name="Shazidul Alam" userId="e2eaa8ed730f0d53" providerId="LiveId" clId="{FADE62C6-5D6F-4C80-B4C0-DC2B3A90D37C}" dt="2024-11-08T06:26:57.674" v="1013" actId="1076"/>
          <ac:picMkLst>
            <pc:docMk/>
            <pc:sldMk cId="0" sldId="256"/>
            <ac:picMk id="8" creationId="{D819EDE2-566A-D6B1-10A7-6DBA883D5F76}"/>
          </ac:picMkLst>
        </pc:picChg>
        <pc:cxnChg chg="del">
          <ac:chgData name="Shazidul Alam" userId="e2eaa8ed730f0d53" providerId="LiveId" clId="{FADE62C6-5D6F-4C80-B4C0-DC2B3A90D37C}" dt="2024-11-08T05:30:13.199" v="142" actId="478"/>
          <ac:cxnSpMkLst>
            <pc:docMk/>
            <pc:sldMk cId="0" sldId="256"/>
            <ac:cxnSpMk id="465" creationId="{00000000-0000-0000-0000-000000000000}"/>
          </ac:cxnSpMkLst>
        </pc:cxnChg>
      </pc:sldChg>
      <pc:sldChg chg="modSp mod">
        <pc:chgData name="Shazidul Alam" userId="e2eaa8ed730f0d53" providerId="LiveId" clId="{FADE62C6-5D6F-4C80-B4C0-DC2B3A90D37C}" dt="2024-11-08T05:50:06.648" v="695" actId="1076"/>
        <pc:sldMkLst>
          <pc:docMk/>
          <pc:sldMk cId="0" sldId="257"/>
        </pc:sldMkLst>
        <pc:spChg chg="mod">
          <ac:chgData name="Shazidul Alam" userId="e2eaa8ed730f0d53" providerId="LiveId" clId="{FADE62C6-5D6F-4C80-B4C0-DC2B3A90D37C}" dt="2024-11-08T05:50:06.648" v="695" actId="1076"/>
          <ac:spMkLst>
            <pc:docMk/>
            <pc:sldMk cId="0" sldId="257"/>
            <ac:spMk id="470" creationId="{00000000-0000-0000-0000-000000000000}"/>
          </ac:spMkLst>
        </pc:spChg>
        <pc:spChg chg="mod">
          <ac:chgData name="Shazidul Alam" userId="e2eaa8ed730f0d53" providerId="LiveId" clId="{FADE62C6-5D6F-4C80-B4C0-DC2B3A90D37C}" dt="2024-11-08T05:43:13.680" v="608"/>
          <ac:spMkLst>
            <pc:docMk/>
            <pc:sldMk cId="0" sldId="257"/>
            <ac:spMk id="471" creationId="{00000000-0000-0000-0000-000000000000}"/>
          </ac:spMkLst>
        </pc:spChg>
        <pc:cxnChg chg="mod">
          <ac:chgData name="Shazidul Alam" userId="e2eaa8ed730f0d53" providerId="LiveId" clId="{FADE62C6-5D6F-4C80-B4C0-DC2B3A90D37C}" dt="2024-11-08T05:37:58.538" v="325" actId="1076"/>
          <ac:cxnSpMkLst>
            <pc:docMk/>
            <pc:sldMk cId="0" sldId="257"/>
            <ac:cxnSpMk id="472" creationId="{00000000-0000-0000-0000-000000000000}"/>
          </ac:cxnSpMkLst>
        </pc:cxnChg>
      </pc:sldChg>
      <pc:sldChg chg="del">
        <pc:chgData name="Shazidul Alam" userId="e2eaa8ed730f0d53" providerId="LiveId" clId="{FADE62C6-5D6F-4C80-B4C0-DC2B3A90D37C}" dt="2024-11-08T05:04:36.587" v="75" actId="47"/>
        <pc:sldMkLst>
          <pc:docMk/>
          <pc:sldMk cId="0" sldId="258"/>
        </pc:sldMkLst>
      </pc:sldChg>
      <pc:sldChg chg="del">
        <pc:chgData name="Shazidul Alam" userId="e2eaa8ed730f0d53" providerId="LiveId" clId="{FADE62C6-5D6F-4C80-B4C0-DC2B3A90D37C}" dt="2024-11-08T05:04:38.557" v="76" actId="47"/>
        <pc:sldMkLst>
          <pc:docMk/>
          <pc:sldMk cId="0" sldId="259"/>
        </pc:sldMkLst>
      </pc:sldChg>
      <pc:sldChg chg="del">
        <pc:chgData name="Shazidul Alam" userId="e2eaa8ed730f0d53" providerId="LiveId" clId="{FADE62C6-5D6F-4C80-B4C0-DC2B3A90D37C}" dt="2024-11-08T05:04:40.534" v="77" actId="47"/>
        <pc:sldMkLst>
          <pc:docMk/>
          <pc:sldMk cId="0" sldId="260"/>
        </pc:sldMkLst>
      </pc:sldChg>
      <pc:sldChg chg="del">
        <pc:chgData name="Shazidul Alam" userId="e2eaa8ed730f0d53" providerId="LiveId" clId="{FADE62C6-5D6F-4C80-B4C0-DC2B3A90D37C}" dt="2024-11-08T05:04:41.460" v="78" actId="47"/>
        <pc:sldMkLst>
          <pc:docMk/>
          <pc:sldMk cId="0" sldId="261"/>
        </pc:sldMkLst>
      </pc:sldChg>
      <pc:sldChg chg="del">
        <pc:chgData name="Shazidul Alam" userId="e2eaa8ed730f0d53" providerId="LiveId" clId="{FADE62C6-5D6F-4C80-B4C0-DC2B3A90D37C}" dt="2024-11-08T05:04:43.499" v="79" actId="47"/>
        <pc:sldMkLst>
          <pc:docMk/>
          <pc:sldMk cId="0" sldId="262"/>
        </pc:sldMkLst>
      </pc:sldChg>
      <pc:sldChg chg="del">
        <pc:chgData name="Shazidul Alam" userId="e2eaa8ed730f0d53" providerId="LiveId" clId="{FADE62C6-5D6F-4C80-B4C0-DC2B3A90D37C}" dt="2024-11-08T05:04:44.460" v="80" actId="47"/>
        <pc:sldMkLst>
          <pc:docMk/>
          <pc:sldMk cId="0" sldId="263"/>
        </pc:sldMkLst>
      </pc:sldChg>
      <pc:sldChg chg="del">
        <pc:chgData name="Shazidul Alam" userId="e2eaa8ed730f0d53" providerId="LiveId" clId="{FADE62C6-5D6F-4C80-B4C0-DC2B3A90D37C}" dt="2024-11-08T05:04:48.967" v="81" actId="47"/>
        <pc:sldMkLst>
          <pc:docMk/>
          <pc:sldMk cId="0" sldId="264"/>
        </pc:sldMkLst>
      </pc:sldChg>
      <pc:sldChg chg="del">
        <pc:chgData name="Shazidul Alam" userId="e2eaa8ed730f0d53" providerId="LiveId" clId="{FADE62C6-5D6F-4C80-B4C0-DC2B3A90D37C}" dt="2024-11-08T05:04:50.835" v="82" actId="47"/>
        <pc:sldMkLst>
          <pc:docMk/>
          <pc:sldMk cId="0" sldId="265"/>
        </pc:sldMkLst>
      </pc:sldChg>
      <pc:sldChg chg="addSp delSp modSp del mod">
        <pc:chgData name="Shazidul Alam" userId="e2eaa8ed730f0d53" providerId="LiveId" clId="{FADE62C6-5D6F-4C80-B4C0-DC2B3A90D37C}" dt="2024-11-08T05:50:36.489" v="700" actId="47"/>
        <pc:sldMkLst>
          <pc:docMk/>
          <pc:sldMk cId="0" sldId="266"/>
        </pc:sldMkLst>
        <pc:spChg chg="add del mod">
          <ac:chgData name="Shazidul Alam" userId="e2eaa8ed730f0d53" providerId="LiveId" clId="{FADE62C6-5D6F-4C80-B4C0-DC2B3A90D37C}" dt="2024-11-08T05:50:15.249" v="697" actId="21"/>
          <ac:spMkLst>
            <pc:docMk/>
            <pc:sldMk cId="0" sldId="266"/>
            <ac:spMk id="3" creationId="{1C3CABDE-A0FF-30A6-A954-6E186F3A7EFA}"/>
          </ac:spMkLst>
        </pc:spChg>
        <pc:spChg chg="add del mod">
          <ac:chgData name="Shazidul Alam" userId="e2eaa8ed730f0d53" providerId="LiveId" clId="{FADE62C6-5D6F-4C80-B4C0-DC2B3A90D37C}" dt="2024-11-08T05:50:15.249" v="697" actId="21"/>
          <ac:spMkLst>
            <pc:docMk/>
            <pc:sldMk cId="0" sldId="266"/>
            <ac:spMk id="564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6:06.083" v="627" actId="478"/>
          <ac:spMkLst>
            <pc:docMk/>
            <pc:sldMk cId="0" sldId="266"/>
            <ac:spMk id="566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6:04.243" v="626" actId="478"/>
          <ac:spMkLst>
            <pc:docMk/>
            <pc:sldMk cId="0" sldId="266"/>
            <ac:spMk id="567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6:08.398" v="628" actId="478"/>
          <ac:spMkLst>
            <pc:docMk/>
            <pc:sldMk cId="0" sldId="266"/>
            <ac:spMk id="568" creationId="{00000000-0000-0000-0000-000000000000}"/>
          </ac:spMkLst>
        </pc:spChg>
        <pc:spChg chg="mod">
          <ac:chgData name="Shazidul Alam" userId="e2eaa8ed730f0d53" providerId="LiveId" clId="{FADE62C6-5D6F-4C80-B4C0-DC2B3A90D37C}" dt="2024-11-08T05:48:56.755" v="687"/>
          <ac:spMkLst>
            <pc:docMk/>
            <pc:sldMk cId="0" sldId="266"/>
            <ac:spMk id="569" creationId="{00000000-0000-0000-0000-000000000000}"/>
          </ac:spMkLst>
        </pc:spChg>
        <pc:spChg chg="del mod">
          <ac:chgData name="Shazidul Alam" userId="e2eaa8ed730f0d53" providerId="LiveId" clId="{FADE62C6-5D6F-4C80-B4C0-DC2B3A90D37C}" dt="2024-11-08T05:46:03.122" v="625" actId="478"/>
          <ac:spMkLst>
            <pc:docMk/>
            <pc:sldMk cId="0" sldId="266"/>
            <ac:spMk id="570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6:06.083" v="627" actId="478"/>
          <ac:spMkLst>
            <pc:docMk/>
            <pc:sldMk cId="0" sldId="266"/>
            <ac:spMk id="572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6:06.083" v="627" actId="478"/>
          <ac:spMkLst>
            <pc:docMk/>
            <pc:sldMk cId="0" sldId="266"/>
            <ac:spMk id="573" creationId="{00000000-0000-0000-0000-000000000000}"/>
          </ac:spMkLst>
        </pc:spChg>
        <pc:cxnChg chg="mod">
          <ac:chgData name="Shazidul Alam" userId="e2eaa8ed730f0d53" providerId="LiveId" clId="{FADE62C6-5D6F-4C80-B4C0-DC2B3A90D37C}" dt="2024-11-08T05:45:55.330" v="623" actId="1076"/>
          <ac:cxnSpMkLst>
            <pc:docMk/>
            <pc:sldMk cId="0" sldId="266"/>
            <ac:cxnSpMk id="565" creationId="{00000000-0000-0000-0000-000000000000}"/>
          </ac:cxnSpMkLst>
        </pc:cxnChg>
        <pc:cxnChg chg="del">
          <ac:chgData name="Shazidul Alam" userId="e2eaa8ed730f0d53" providerId="LiveId" clId="{FADE62C6-5D6F-4C80-B4C0-DC2B3A90D37C}" dt="2024-11-08T05:46:06.083" v="627" actId="478"/>
          <ac:cxnSpMkLst>
            <pc:docMk/>
            <pc:sldMk cId="0" sldId="266"/>
            <ac:cxnSpMk id="571" creationId="{00000000-0000-0000-0000-000000000000}"/>
          </ac:cxnSpMkLst>
        </pc:cxnChg>
        <pc:cxnChg chg="del">
          <ac:chgData name="Shazidul Alam" userId="e2eaa8ed730f0d53" providerId="LiveId" clId="{FADE62C6-5D6F-4C80-B4C0-DC2B3A90D37C}" dt="2024-11-08T05:46:09.459" v="629" actId="478"/>
          <ac:cxnSpMkLst>
            <pc:docMk/>
            <pc:sldMk cId="0" sldId="266"/>
            <ac:cxnSpMk id="574" creationId="{00000000-0000-0000-0000-000000000000}"/>
          </ac:cxnSpMkLst>
        </pc:cxnChg>
      </pc:sldChg>
      <pc:sldChg chg="del">
        <pc:chgData name="Shazidul Alam" userId="e2eaa8ed730f0d53" providerId="LiveId" clId="{FADE62C6-5D6F-4C80-B4C0-DC2B3A90D37C}" dt="2024-11-08T05:05:04.174" v="83" actId="47"/>
        <pc:sldMkLst>
          <pc:docMk/>
          <pc:sldMk cId="0" sldId="267"/>
        </pc:sldMkLst>
      </pc:sldChg>
      <pc:sldChg chg="del">
        <pc:chgData name="Shazidul Alam" userId="e2eaa8ed730f0d53" providerId="LiveId" clId="{FADE62C6-5D6F-4C80-B4C0-DC2B3A90D37C}" dt="2024-11-08T05:05:07.003" v="84" actId="47"/>
        <pc:sldMkLst>
          <pc:docMk/>
          <pc:sldMk cId="0" sldId="268"/>
        </pc:sldMkLst>
      </pc:sldChg>
      <pc:sldChg chg="del">
        <pc:chgData name="Shazidul Alam" userId="e2eaa8ed730f0d53" providerId="LiveId" clId="{FADE62C6-5D6F-4C80-B4C0-DC2B3A90D37C}" dt="2024-11-08T05:05:08.309" v="85" actId="47"/>
        <pc:sldMkLst>
          <pc:docMk/>
          <pc:sldMk cId="0" sldId="269"/>
        </pc:sldMkLst>
      </pc:sldChg>
      <pc:sldChg chg="addSp delSp modSp mod">
        <pc:chgData name="Shazidul Alam" userId="e2eaa8ed730f0d53" providerId="LiveId" clId="{FADE62C6-5D6F-4C80-B4C0-DC2B3A90D37C}" dt="2024-11-08T05:59:25.774" v="802" actId="1076"/>
        <pc:sldMkLst>
          <pc:docMk/>
          <pc:sldMk cId="0" sldId="270"/>
        </pc:sldMkLst>
        <pc:spChg chg="add del mod">
          <ac:chgData name="Shazidul Alam" userId="e2eaa8ed730f0d53" providerId="LiveId" clId="{FADE62C6-5D6F-4C80-B4C0-DC2B3A90D37C}" dt="2024-11-08T05:56:18.936" v="726" actId="478"/>
          <ac:spMkLst>
            <pc:docMk/>
            <pc:sldMk cId="0" sldId="270"/>
            <ac:spMk id="3" creationId="{E7A6B04A-4FAB-DEA0-FE62-0550C37AE28F}"/>
          </ac:spMkLst>
        </pc:spChg>
        <pc:spChg chg="add del mod">
          <ac:chgData name="Shazidul Alam" userId="e2eaa8ed730f0d53" providerId="LiveId" clId="{FADE62C6-5D6F-4C80-B4C0-DC2B3A90D37C}" dt="2024-11-08T05:56:22.441" v="728" actId="478"/>
          <ac:spMkLst>
            <pc:docMk/>
            <pc:sldMk cId="0" sldId="270"/>
            <ac:spMk id="5" creationId="{5662E6FC-D49E-2B38-C002-A79E7D2C2C68}"/>
          </ac:spMkLst>
        </pc:spChg>
        <pc:spChg chg="mod">
          <ac:chgData name="Shazidul Alam" userId="e2eaa8ed730f0d53" providerId="LiveId" clId="{FADE62C6-5D6F-4C80-B4C0-DC2B3A90D37C}" dt="2024-11-08T05:59:21.798" v="801" actId="1076"/>
          <ac:spMkLst>
            <pc:docMk/>
            <pc:sldMk cId="0" sldId="270"/>
            <ac:spMk id="619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56:18.326" v="725" actId="478"/>
          <ac:spMkLst>
            <pc:docMk/>
            <pc:sldMk cId="0" sldId="270"/>
            <ac:spMk id="620" creationId="{00000000-0000-0000-0000-000000000000}"/>
          </ac:spMkLst>
        </pc:spChg>
        <pc:spChg chg="mod">
          <ac:chgData name="Shazidul Alam" userId="e2eaa8ed730f0d53" providerId="LiveId" clId="{FADE62C6-5D6F-4C80-B4C0-DC2B3A90D37C}" dt="2024-11-08T05:59:25.774" v="802" actId="1076"/>
          <ac:spMkLst>
            <pc:docMk/>
            <pc:sldMk cId="0" sldId="270"/>
            <ac:spMk id="621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56:20.394" v="727" actId="478"/>
          <ac:spMkLst>
            <pc:docMk/>
            <pc:sldMk cId="0" sldId="270"/>
            <ac:spMk id="622" creationId="{00000000-0000-0000-0000-000000000000}"/>
          </ac:spMkLst>
        </pc:spChg>
        <pc:cxnChg chg="mod">
          <ac:chgData name="Shazidul Alam" userId="e2eaa8ed730f0d53" providerId="LiveId" clId="{FADE62C6-5D6F-4C80-B4C0-DC2B3A90D37C}" dt="2024-11-08T05:56:58.335" v="737" actId="1076"/>
          <ac:cxnSpMkLst>
            <pc:docMk/>
            <pc:sldMk cId="0" sldId="270"/>
            <ac:cxnSpMk id="623" creationId="{00000000-0000-0000-0000-000000000000}"/>
          </ac:cxnSpMkLst>
        </pc:cxnChg>
        <pc:cxnChg chg="del">
          <ac:chgData name="Shazidul Alam" userId="e2eaa8ed730f0d53" providerId="LiveId" clId="{FADE62C6-5D6F-4C80-B4C0-DC2B3A90D37C}" dt="2024-11-08T05:56:23.536" v="729" actId="478"/>
          <ac:cxnSpMkLst>
            <pc:docMk/>
            <pc:sldMk cId="0" sldId="270"/>
            <ac:cxnSpMk id="624" creationId="{00000000-0000-0000-0000-000000000000}"/>
          </ac:cxnSpMkLst>
        </pc:cxnChg>
      </pc:sldChg>
      <pc:sldChg chg="add del">
        <pc:chgData name="Shazidul Alam" userId="e2eaa8ed730f0d53" providerId="LiveId" clId="{FADE62C6-5D6F-4C80-B4C0-DC2B3A90D37C}" dt="2024-11-08T06:24:51.515" v="986" actId="47"/>
        <pc:sldMkLst>
          <pc:docMk/>
          <pc:sldMk cId="0" sldId="271"/>
        </pc:sldMkLst>
      </pc:sldChg>
      <pc:sldChg chg="del">
        <pc:chgData name="Shazidul Alam" userId="e2eaa8ed730f0d53" providerId="LiveId" clId="{FADE62C6-5D6F-4C80-B4C0-DC2B3A90D37C}" dt="2024-11-08T05:05:20.890" v="88" actId="47"/>
        <pc:sldMkLst>
          <pc:docMk/>
          <pc:sldMk cId="0" sldId="272"/>
        </pc:sldMkLst>
      </pc:sldChg>
      <pc:sldChg chg="del">
        <pc:chgData name="Shazidul Alam" userId="e2eaa8ed730f0d53" providerId="LiveId" clId="{FADE62C6-5D6F-4C80-B4C0-DC2B3A90D37C}" dt="2024-11-08T05:05:24.579" v="89" actId="47"/>
        <pc:sldMkLst>
          <pc:docMk/>
          <pc:sldMk cId="0" sldId="273"/>
        </pc:sldMkLst>
      </pc:sldChg>
      <pc:sldChg chg="del">
        <pc:chgData name="Shazidul Alam" userId="e2eaa8ed730f0d53" providerId="LiveId" clId="{FADE62C6-5D6F-4C80-B4C0-DC2B3A90D37C}" dt="2024-11-08T05:05:26.103" v="90" actId="47"/>
        <pc:sldMkLst>
          <pc:docMk/>
          <pc:sldMk cId="0" sldId="274"/>
        </pc:sldMkLst>
      </pc:sldChg>
      <pc:sldChg chg="del">
        <pc:chgData name="Shazidul Alam" userId="e2eaa8ed730f0d53" providerId="LiveId" clId="{FADE62C6-5D6F-4C80-B4C0-DC2B3A90D37C}" dt="2024-11-08T05:05:27.515" v="91" actId="47"/>
        <pc:sldMkLst>
          <pc:docMk/>
          <pc:sldMk cId="0" sldId="275"/>
        </pc:sldMkLst>
      </pc:sldChg>
      <pc:sldChg chg="del">
        <pc:chgData name="Shazidul Alam" userId="e2eaa8ed730f0d53" providerId="LiveId" clId="{FADE62C6-5D6F-4C80-B4C0-DC2B3A90D37C}" dt="2024-11-08T05:05:28.778" v="92" actId="47"/>
        <pc:sldMkLst>
          <pc:docMk/>
          <pc:sldMk cId="0" sldId="276"/>
        </pc:sldMkLst>
      </pc:sldChg>
      <pc:sldChg chg="del">
        <pc:chgData name="Shazidul Alam" userId="e2eaa8ed730f0d53" providerId="LiveId" clId="{FADE62C6-5D6F-4C80-B4C0-DC2B3A90D37C}" dt="2024-11-08T05:05:29.849" v="93" actId="47"/>
        <pc:sldMkLst>
          <pc:docMk/>
          <pc:sldMk cId="0" sldId="277"/>
        </pc:sldMkLst>
      </pc:sldChg>
      <pc:sldChg chg="del">
        <pc:chgData name="Shazidul Alam" userId="e2eaa8ed730f0d53" providerId="LiveId" clId="{FADE62C6-5D6F-4C80-B4C0-DC2B3A90D37C}" dt="2024-11-08T05:05:32.189" v="94" actId="47"/>
        <pc:sldMkLst>
          <pc:docMk/>
          <pc:sldMk cId="0" sldId="278"/>
        </pc:sldMkLst>
      </pc:sldChg>
      <pc:sldChg chg="del">
        <pc:chgData name="Shazidul Alam" userId="e2eaa8ed730f0d53" providerId="LiveId" clId="{FADE62C6-5D6F-4C80-B4C0-DC2B3A90D37C}" dt="2024-11-08T05:05:33.350" v="95" actId="47"/>
        <pc:sldMkLst>
          <pc:docMk/>
          <pc:sldMk cId="0" sldId="279"/>
        </pc:sldMkLst>
      </pc:sldChg>
      <pc:sldChg chg="del">
        <pc:chgData name="Shazidul Alam" userId="e2eaa8ed730f0d53" providerId="LiveId" clId="{FADE62C6-5D6F-4C80-B4C0-DC2B3A90D37C}" dt="2024-11-08T05:05:34.355" v="96" actId="47"/>
        <pc:sldMkLst>
          <pc:docMk/>
          <pc:sldMk cId="0" sldId="280"/>
        </pc:sldMkLst>
      </pc:sldChg>
      <pc:sldChg chg="del">
        <pc:chgData name="Shazidul Alam" userId="e2eaa8ed730f0d53" providerId="LiveId" clId="{FADE62C6-5D6F-4C80-B4C0-DC2B3A90D37C}" dt="2024-11-08T05:05:36.028" v="97" actId="47"/>
        <pc:sldMkLst>
          <pc:docMk/>
          <pc:sldMk cId="0" sldId="281"/>
        </pc:sldMkLst>
      </pc:sldChg>
      <pc:sldChg chg="del">
        <pc:chgData name="Shazidul Alam" userId="e2eaa8ed730f0d53" providerId="LiveId" clId="{FADE62C6-5D6F-4C80-B4C0-DC2B3A90D37C}" dt="2024-11-08T05:05:37.398" v="98" actId="47"/>
        <pc:sldMkLst>
          <pc:docMk/>
          <pc:sldMk cId="0" sldId="282"/>
        </pc:sldMkLst>
      </pc:sldChg>
      <pc:sldChg chg="del">
        <pc:chgData name="Shazidul Alam" userId="e2eaa8ed730f0d53" providerId="LiveId" clId="{FADE62C6-5D6F-4C80-B4C0-DC2B3A90D37C}" dt="2024-11-08T05:05:38.155" v="99" actId="47"/>
        <pc:sldMkLst>
          <pc:docMk/>
          <pc:sldMk cId="0" sldId="283"/>
        </pc:sldMkLst>
      </pc:sldChg>
      <pc:sldChg chg="del">
        <pc:chgData name="Shazidul Alam" userId="e2eaa8ed730f0d53" providerId="LiveId" clId="{FADE62C6-5D6F-4C80-B4C0-DC2B3A90D37C}" dt="2024-11-08T05:05:39.601" v="100" actId="47"/>
        <pc:sldMkLst>
          <pc:docMk/>
          <pc:sldMk cId="0" sldId="284"/>
        </pc:sldMkLst>
      </pc:sldChg>
      <pc:sldChg chg="del">
        <pc:chgData name="Shazidul Alam" userId="e2eaa8ed730f0d53" providerId="LiveId" clId="{FADE62C6-5D6F-4C80-B4C0-DC2B3A90D37C}" dt="2024-11-08T05:05:40.273" v="101" actId="47"/>
        <pc:sldMkLst>
          <pc:docMk/>
          <pc:sldMk cId="0" sldId="285"/>
        </pc:sldMkLst>
      </pc:sldChg>
      <pc:sldChg chg="del">
        <pc:chgData name="Shazidul Alam" userId="e2eaa8ed730f0d53" providerId="LiveId" clId="{FADE62C6-5D6F-4C80-B4C0-DC2B3A90D37C}" dt="2024-11-08T05:05:41.959" v="102" actId="47"/>
        <pc:sldMkLst>
          <pc:docMk/>
          <pc:sldMk cId="0" sldId="286"/>
        </pc:sldMkLst>
      </pc:sldChg>
      <pc:sldChg chg="del">
        <pc:chgData name="Shazidul Alam" userId="e2eaa8ed730f0d53" providerId="LiveId" clId="{FADE62C6-5D6F-4C80-B4C0-DC2B3A90D37C}" dt="2024-11-08T05:05:43.966" v="103" actId="47"/>
        <pc:sldMkLst>
          <pc:docMk/>
          <pc:sldMk cId="0" sldId="287"/>
        </pc:sldMkLst>
      </pc:sldChg>
      <pc:sldChg chg="del">
        <pc:chgData name="Shazidul Alam" userId="e2eaa8ed730f0d53" providerId="LiveId" clId="{FADE62C6-5D6F-4C80-B4C0-DC2B3A90D37C}" dt="2024-11-08T05:05:45.168" v="104" actId="47"/>
        <pc:sldMkLst>
          <pc:docMk/>
          <pc:sldMk cId="0" sldId="288"/>
        </pc:sldMkLst>
      </pc:sldChg>
      <pc:sldChg chg="del">
        <pc:chgData name="Shazidul Alam" userId="e2eaa8ed730f0d53" providerId="LiveId" clId="{FADE62C6-5D6F-4C80-B4C0-DC2B3A90D37C}" dt="2024-11-08T05:05:46.110" v="105" actId="47"/>
        <pc:sldMkLst>
          <pc:docMk/>
          <pc:sldMk cId="0" sldId="289"/>
        </pc:sldMkLst>
      </pc:sldChg>
      <pc:sldChg chg="del">
        <pc:chgData name="Shazidul Alam" userId="e2eaa8ed730f0d53" providerId="LiveId" clId="{FADE62C6-5D6F-4C80-B4C0-DC2B3A90D37C}" dt="2024-11-08T05:05:47.226" v="106" actId="47"/>
        <pc:sldMkLst>
          <pc:docMk/>
          <pc:sldMk cId="0" sldId="290"/>
        </pc:sldMkLst>
      </pc:sldChg>
      <pc:sldChg chg="del">
        <pc:chgData name="Shazidul Alam" userId="e2eaa8ed730f0d53" providerId="LiveId" clId="{FADE62C6-5D6F-4C80-B4C0-DC2B3A90D37C}" dt="2024-11-08T05:05:51.902" v="107" actId="47"/>
        <pc:sldMkLst>
          <pc:docMk/>
          <pc:sldMk cId="0" sldId="291"/>
        </pc:sldMkLst>
      </pc:sldChg>
      <pc:sldChg chg="del">
        <pc:chgData name="Shazidul Alam" userId="e2eaa8ed730f0d53" providerId="LiveId" clId="{FADE62C6-5D6F-4C80-B4C0-DC2B3A90D37C}" dt="2024-11-08T05:05:53" v="108" actId="47"/>
        <pc:sldMkLst>
          <pc:docMk/>
          <pc:sldMk cId="0" sldId="292"/>
        </pc:sldMkLst>
      </pc:sldChg>
      <pc:sldChg chg="del">
        <pc:chgData name="Shazidul Alam" userId="e2eaa8ed730f0d53" providerId="LiveId" clId="{FADE62C6-5D6F-4C80-B4C0-DC2B3A90D37C}" dt="2024-11-08T05:05:53.990" v="109" actId="47"/>
        <pc:sldMkLst>
          <pc:docMk/>
          <pc:sldMk cId="0" sldId="293"/>
        </pc:sldMkLst>
      </pc:sldChg>
      <pc:sldChg chg="del">
        <pc:chgData name="Shazidul Alam" userId="e2eaa8ed730f0d53" providerId="LiveId" clId="{FADE62C6-5D6F-4C80-B4C0-DC2B3A90D37C}" dt="2024-11-08T05:05:54.687" v="110" actId="47"/>
        <pc:sldMkLst>
          <pc:docMk/>
          <pc:sldMk cId="0" sldId="294"/>
        </pc:sldMkLst>
      </pc:sldChg>
      <pc:sldChg chg="del">
        <pc:chgData name="Shazidul Alam" userId="e2eaa8ed730f0d53" providerId="LiveId" clId="{FADE62C6-5D6F-4C80-B4C0-DC2B3A90D37C}" dt="2024-11-08T05:05:55.271" v="111" actId="47"/>
        <pc:sldMkLst>
          <pc:docMk/>
          <pc:sldMk cId="0" sldId="295"/>
        </pc:sldMkLst>
      </pc:sldChg>
      <pc:sldChg chg="del">
        <pc:chgData name="Shazidul Alam" userId="e2eaa8ed730f0d53" providerId="LiveId" clId="{FADE62C6-5D6F-4C80-B4C0-DC2B3A90D37C}" dt="2024-11-08T05:04:25.866" v="74" actId="47"/>
        <pc:sldMkLst>
          <pc:docMk/>
          <pc:sldMk cId="0" sldId="296"/>
        </pc:sldMkLst>
      </pc:sldChg>
      <pc:sldChg chg="del">
        <pc:chgData name="Shazidul Alam" userId="e2eaa8ed730f0d53" providerId="LiveId" clId="{FADE62C6-5D6F-4C80-B4C0-DC2B3A90D37C}" dt="2024-11-08T05:04:23.982" v="73" actId="47"/>
        <pc:sldMkLst>
          <pc:docMk/>
          <pc:sldMk cId="0" sldId="297"/>
        </pc:sldMkLst>
      </pc:sldChg>
      <pc:sldChg chg="del">
        <pc:chgData name="Shazidul Alam" userId="e2eaa8ed730f0d53" providerId="LiveId" clId="{FADE62C6-5D6F-4C80-B4C0-DC2B3A90D37C}" dt="2024-11-08T05:04:21.653" v="72" actId="47"/>
        <pc:sldMkLst>
          <pc:docMk/>
          <pc:sldMk cId="0" sldId="298"/>
        </pc:sldMkLst>
      </pc:sldChg>
      <pc:sldChg chg="del">
        <pc:chgData name="Shazidul Alam" userId="e2eaa8ed730f0d53" providerId="LiveId" clId="{FADE62C6-5D6F-4C80-B4C0-DC2B3A90D37C}" dt="2024-11-08T05:05:56.420" v="112" actId="47"/>
        <pc:sldMkLst>
          <pc:docMk/>
          <pc:sldMk cId="0" sldId="299"/>
        </pc:sldMkLst>
      </pc:sldChg>
      <pc:sldChg chg="del">
        <pc:chgData name="Shazidul Alam" userId="e2eaa8ed730f0d53" providerId="LiveId" clId="{FADE62C6-5D6F-4C80-B4C0-DC2B3A90D37C}" dt="2024-11-08T05:04:16.696" v="70" actId="47"/>
        <pc:sldMkLst>
          <pc:docMk/>
          <pc:sldMk cId="0" sldId="300"/>
        </pc:sldMkLst>
      </pc:sldChg>
      <pc:sldChg chg="del">
        <pc:chgData name="Shazidul Alam" userId="e2eaa8ed730f0d53" providerId="LiveId" clId="{FADE62C6-5D6F-4C80-B4C0-DC2B3A90D37C}" dt="2024-11-08T05:04:19.609" v="71" actId="47"/>
        <pc:sldMkLst>
          <pc:docMk/>
          <pc:sldMk cId="0" sldId="301"/>
        </pc:sldMkLst>
      </pc:sldChg>
      <pc:sldChg chg="del">
        <pc:chgData name="Shazidul Alam" userId="e2eaa8ed730f0d53" providerId="LiveId" clId="{FADE62C6-5D6F-4C80-B4C0-DC2B3A90D37C}" dt="2024-11-08T05:04:13.317" v="69" actId="47"/>
        <pc:sldMkLst>
          <pc:docMk/>
          <pc:sldMk cId="0" sldId="302"/>
        </pc:sldMkLst>
      </pc:sldChg>
      <pc:sldChg chg="del">
        <pc:chgData name="Shazidul Alam" userId="e2eaa8ed730f0d53" providerId="LiveId" clId="{FADE62C6-5D6F-4C80-B4C0-DC2B3A90D37C}" dt="2024-11-08T05:04:11.552" v="68" actId="47"/>
        <pc:sldMkLst>
          <pc:docMk/>
          <pc:sldMk cId="0" sldId="303"/>
        </pc:sldMkLst>
      </pc:sldChg>
      <pc:sldChg chg="del">
        <pc:chgData name="Shazidul Alam" userId="e2eaa8ed730f0d53" providerId="LiveId" clId="{FADE62C6-5D6F-4C80-B4C0-DC2B3A90D37C}" dt="2024-11-08T05:04:09.628" v="67" actId="47"/>
        <pc:sldMkLst>
          <pc:docMk/>
          <pc:sldMk cId="0" sldId="304"/>
        </pc:sldMkLst>
      </pc:sldChg>
      <pc:sldChg chg="del">
        <pc:chgData name="Shazidul Alam" userId="e2eaa8ed730f0d53" providerId="LiveId" clId="{FADE62C6-5D6F-4C80-B4C0-DC2B3A90D37C}" dt="2024-11-08T05:04:08.435" v="66" actId="47"/>
        <pc:sldMkLst>
          <pc:docMk/>
          <pc:sldMk cId="0" sldId="305"/>
        </pc:sldMkLst>
      </pc:sldChg>
      <pc:sldChg chg="del">
        <pc:chgData name="Shazidul Alam" userId="e2eaa8ed730f0d53" providerId="LiveId" clId="{FADE62C6-5D6F-4C80-B4C0-DC2B3A90D37C}" dt="2024-11-08T05:04:06.891" v="65" actId="47"/>
        <pc:sldMkLst>
          <pc:docMk/>
          <pc:sldMk cId="0" sldId="306"/>
        </pc:sldMkLst>
      </pc:sldChg>
      <pc:sldChg chg="del">
        <pc:chgData name="Shazidul Alam" userId="e2eaa8ed730f0d53" providerId="LiveId" clId="{FADE62C6-5D6F-4C80-B4C0-DC2B3A90D37C}" dt="2024-11-08T05:04:03.159" v="64" actId="47"/>
        <pc:sldMkLst>
          <pc:docMk/>
          <pc:sldMk cId="0" sldId="307"/>
        </pc:sldMkLst>
      </pc:sldChg>
      <pc:sldChg chg="del">
        <pc:chgData name="Shazidul Alam" userId="e2eaa8ed730f0d53" providerId="LiveId" clId="{FADE62C6-5D6F-4C80-B4C0-DC2B3A90D37C}" dt="2024-11-08T06:24:55.464" v="987" actId="47"/>
        <pc:sldMkLst>
          <pc:docMk/>
          <pc:sldMk cId="0" sldId="308"/>
        </pc:sldMkLst>
      </pc:sldChg>
      <pc:sldChg chg="del">
        <pc:chgData name="Shazidul Alam" userId="e2eaa8ed730f0d53" providerId="LiveId" clId="{FADE62C6-5D6F-4C80-B4C0-DC2B3A90D37C}" dt="2024-11-08T05:03:51.416" v="63" actId="47"/>
        <pc:sldMkLst>
          <pc:docMk/>
          <pc:sldMk cId="0" sldId="309"/>
        </pc:sldMkLst>
      </pc:sldChg>
      <pc:sldChg chg="del">
        <pc:chgData name="Shazidul Alam" userId="e2eaa8ed730f0d53" providerId="LiveId" clId="{FADE62C6-5D6F-4C80-B4C0-DC2B3A90D37C}" dt="2024-11-08T05:03:49.504" v="62" actId="47"/>
        <pc:sldMkLst>
          <pc:docMk/>
          <pc:sldMk cId="0" sldId="310"/>
        </pc:sldMkLst>
      </pc:sldChg>
      <pc:sldChg chg="del">
        <pc:chgData name="Shazidul Alam" userId="e2eaa8ed730f0d53" providerId="LiveId" clId="{FADE62C6-5D6F-4C80-B4C0-DC2B3A90D37C}" dt="2024-11-08T06:24:56.397" v="988" actId="47"/>
        <pc:sldMkLst>
          <pc:docMk/>
          <pc:sldMk cId="0" sldId="311"/>
        </pc:sldMkLst>
      </pc:sldChg>
      <pc:sldChg chg="addSp delSp modSp mod delAnim">
        <pc:chgData name="Shazidul Alam" userId="e2eaa8ed730f0d53" providerId="LiveId" clId="{FADE62C6-5D6F-4C80-B4C0-DC2B3A90D37C}" dt="2024-11-08T18:55:24.893" v="1136" actId="1076"/>
        <pc:sldMkLst>
          <pc:docMk/>
          <pc:sldMk cId="0" sldId="312"/>
        </pc:sldMkLst>
        <pc:spChg chg="add del mod">
          <ac:chgData name="Shazidul Alam" userId="e2eaa8ed730f0d53" providerId="LiveId" clId="{FADE62C6-5D6F-4C80-B4C0-DC2B3A90D37C}" dt="2024-11-08T05:03:39.611" v="59" actId="478"/>
          <ac:spMkLst>
            <pc:docMk/>
            <pc:sldMk cId="0" sldId="312"/>
            <ac:spMk id="3" creationId="{14F3A564-32D9-F5E6-C2F7-0DE9AD2BD06E}"/>
          </ac:spMkLst>
        </pc:spChg>
        <pc:spChg chg="mod">
          <ac:chgData name="Shazidul Alam" userId="e2eaa8ed730f0d53" providerId="LiveId" clId="{FADE62C6-5D6F-4C80-B4C0-DC2B3A90D37C}" dt="2024-11-08T18:55:24.893" v="1136" actId="1076"/>
          <ac:spMkLst>
            <pc:docMk/>
            <pc:sldMk cId="0" sldId="312"/>
            <ac:spMk id="1490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03:33.562" v="52" actId="478"/>
          <ac:spMkLst>
            <pc:docMk/>
            <pc:sldMk cId="0" sldId="312"/>
            <ac:spMk id="1491" creationId="{00000000-0000-0000-0000-000000000000}"/>
          </ac:spMkLst>
        </pc:spChg>
      </pc:sldChg>
      <pc:sldChg chg="modSp del mod">
        <pc:chgData name="Shazidul Alam" userId="e2eaa8ed730f0d53" providerId="LiveId" clId="{FADE62C6-5D6F-4C80-B4C0-DC2B3A90D37C}" dt="2024-11-08T05:03:28.364" v="51" actId="47"/>
        <pc:sldMkLst>
          <pc:docMk/>
          <pc:sldMk cId="0" sldId="313"/>
        </pc:sldMkLst>
        <pc:spChg chg="mod">
          <ac:chgData name="Shazidul Alam" userId="e2eaa8ed730f0d53" providerId="LiveId" clId="{FADE62C6-5D6F-4C80-B4C0-DC2B3A90D37C}" dt="2024-11-08T05:03:24.355" v="50" actId="20577"/>
          <ac:spMkLst>
            <pc:docMk/>
            <pc:sldMk cId="0" sldId="313"/>
            <ac:spMk id="1511" creationId="{00000000-0000-0000-0000-000000000000}"/>
          </ac:spMkLst>
        </pc:spChg>
      </pc:sldChg>
      <pc:sldChg chg="del">
        <pc:chgData name="Shazidul Alam" userId="e2eaa8ed730f0d53" providerId="LiveId" clId="{FADE62C6-5D6F-4C80-B4C0-DC2B3A90D37C}" dt="2024-11-08T05:03:42.973" v="60" actId="47"/>
        <pc:sldMkLst>
          <pc:docMk/>
          <pc:sldMk cId="0" sldId="314"/>
        </pc:sldMkLst>
      </pc:sldChg>
      <pc:sldChg chg="addSp delSp modSp del mod delAnim modNotes">
        <pc:chgData name="Shazidul Alam" userId="e2eaa8ed730f0d53" providerId="LiveId" clId="{FADE62C6-5D6F-4C80-B4C0-DC2B3A90D37C}" dt="2024-11-08T05:03:44.950" v="61" actId="47"/>
        <pc:sldMkLst>
          <pc:docMk/>
          <pc:sldMk cId="0" sldId="315"/>
        </pc:sldMkLst>
        <pc:spChg chg="add del mod">
          <ac:chgData name="Shazidul Alam" userId="e2eaa8ed730f0d53" providerId="LiveId" clId="{FADE62C6-5D6F-4C80-B4C0-DC2B3A90D37C}" dt="2024-11-08T04:59:43.565" v="31" actId="478"/>
          <ac:spMkLst>
            <pc:docMk/>
            <pc:sldMk cId="0" sldId="315"/>
            <ac:spMk id="3" creationId="{F3B664F7-2253-41EA-FB74-7E9169D43060}"/>
          </ac:spMkLst>
        </pc:spChg>
        <pc:spChg chg="add del mod">
          <ac:chgData name="Shazidul Alam" userId="e2eaa8ed730f0d53" providerId="LiveId" clId="{FADE62C6-5D6F-4C80-B4C0-DC2B3A90D37C}" dt="2024-11-08T04:59:50.067" v="34" actId="478"/>
          <ac:spMkLst>
            <pc:docMk/>
            <pc:sldMk cId="0" sldId="315"/>
            <ac:spMk id="5" creationId="{CF3A15EB-C7AD-950C-CC43-BBC1FF8F1B88}"/>
          </ac:spMkLst>
        </pc:spChg>
        <pc:spChg chg="add del mod">
          <ac:chgData name="Shazidul Alam" userId="e2eaa8ed730f0d53" providerId="LiveId" clId="{FADE62C6-5D6F-4C80-B4C0-DC2B3A90D37C}" dt="2024-11-08T04:59:56.285" v="38" actId="478"/>
          <ac:spMkLst>
            <pc:docMk/>
            <pc:sldMk cId="0" sldId="315"/>
            <ac:spMk id="7" creationId="{CD3EF5C1-394E-6815-A989-9E1CCD641C0E}"/>
          </ac:spMkLst>
        </pc:spChg>
        <pc:spChg chg="del mod">
          <ac:chgData name="Shazidul Alam" userId="e2eaa8ed730f0d53" providerId="LiveId" clId="{FADE62C6-5D6F-4C80-B4C0-DC2B3A90D37C}" dt="2024-11-08T04:59:47.739" v="33" actId="478"/>
          <ac:spMkLst>
            <pc:docMk/>
            <pc:sldMk cId="0" sldId="315"/>
            <ac:spMk id="1542" creationId="{00000000-0000-0000-0000-000000000000}"/>
          </ac:spMkLst>
        </pc:spChg>
        <pc:spChg chg="del mod">
          <ac:chgData name="Shazidul Alam" userId="e2eaa8ed730f0d53" providerId="LiveId" clId="{FADE62C6-5D6F-4C80-B4C0-DC2B3A90D37C}" dt="2024-11-08T04:59:40.918" v="30" actId="478"/>
          <ac:spMkLst>
            <pc:docMk/>
            <pc:sldMk cId="0" sldId="315"/>
            <ac:spMk id="1543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4:59:53.237" v="37" actId="478"/>
          <ac:spMkLst>
            <pc:docMk/>
            <pc:sldMk cId="0" sldId="315"/>
            <ac:spMk id="1544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4:59:53.237" v="37" actId="478"/>
          <ac:spMkLst>
            <pc:docMk/>
            <pc:sldMk cId="0" sldId="315"/>
            <ac:spMk id="1545" creationId="{00000000-0000-0000-0000-000000000000}"/>
          </ac:spMkLst>
        </pc:spChg>
        <pc:grpChg chg="del mod">
          <ac:chgData name="Shazidul Alam" userId="e2eaa8ed730f0d53" providerId="LiveId" clId="{FADE62C6-5D6F-4C80-B4C0-DC2B3A90D37C}" dt="2024-11-08T04:59:51.444" v="36" actId="478"/>
          <ac:grpSpMkLst>
            <pc:docMk/>
            <pc:sldMk cId="0" sldId="315"/>
            <ac:grpSpMk id="1546" creationId="{00000000-0000-0000-0000-000000000000}"/>
          </ac:grpSpMkLst>
        </pc:grpChg>
        <pc:grpChg chg="del">
          <ac:chgData name="Shazidul Alam" userId="e2eaa8ed730f0d53" providerId="LiveId" clId="{FADE62C6-5D6F-4C80-B4C0-DC2B3A90D37C}" dt="2024-11-08T04:59:53.237" v="37" actId="478"/>
          <ac:grpSpMkLst>
            <pc:docMk/>
            <pc:sldMk cId="0" sldId="315"/>
            <ac:grpSpMk id="1551" creationId="{00000000-0000-0000-0000-000000000000}"/>
          </ac:grpSpMkLst>
        </pc:grpChg>
      </pc:sldChg>
      <pc:sldChg chg="del">
        <pc:chgData name="Shazidul Alam" userId="e2eaa8ed730f0d53" providerId="LiveId" clId="{FADE62C6-5D6F-4C80-B4C0-DC2B3A90D37C}" dt="2024-11-08T05:00:40.641" v="45" actId="47"/>
        <pc:sldMkLst>
          <pc:docMk/>
          <pc:sldMk cId="0" sldId="316"/>
        </pc:sldMkLst>
      </pc:sldChg>
      <pc:sldChg chg="del">
        <pc:chgData name="Shazidul Alam" userId="e2eaa8ed730f0d53" providerId="LiveId" clId="{FADE62C6-5D6F-4C80-B4C0-DC2B3A90D37C}" dt="2024-11-08T04:59:34.207" v="28" actId="47"/>
        <pc:sldMkLst>
          <pc:docMk/>
          <pc:sldMk cId="0" sldId="317"/>
        </pc:sldMkLst>
      </pc:sldChg>
      <pc:sldChg chg="del">
        <pc:chgData name="Shazidul Alam" userId="e2eaa8ed730f0d53" providerId="LiveId" clId="{FADE62C6-5D6F-4C80-B4C0-DC2B3A90D37C}" dt="2024-11-08T04:59:26.878" v="27" actId="47"/>
        <pc:sldMkLst>
          <pc:docMk/>
          <pc:sldMk cId="0" sldId="318"/>
        </pc:sldMkLst>
      </pc:sldChg>
      <pc:sldChg chg="del">
        <pc:chgData name="Shazidul Alam" userId="e2eaa8ed730f0d53" providerId="LiveId" clId="{FADE62C6-5D6F-4C80-B4C0-DC2B3A90D37C}" dt="2024-11-08T04:59:25.452" v="26" actId="47"/>
        <pc:sldMkLst>
          <pc:docMk/>
          <pc:sldMk cId="0" sldId="319"/>
        </pc:sldMkLst>
      </pc:sldChg>
      <pc:sldChg chg="del">
        <pc:chgData name="Shazidul Alam" userId="e2eaa8ed730f0d53" providerId="LiveId" clId="{FADE62C6-5D6F-4C80-B4C0-DC2B3A90D37C}" dt="2024-11-08T04:59:24.591" v="25" actId="47"/>
        <pc:sldMkLst>
          <pc:docMk/>
          <pc:sldMk cId="0" sldId="320"/>
        </pc:sldMkLst>
      </pc:sldChg>
      <pc:sldChg chg="del">
        <pc:chgData name="Shazidul Alam" userId="e2eaa8ed730f0d53" providerId="LiveId" clId="{FADE62C6-5D6F-4C80-B4C0-DC2B3A90D37C}" dt="2024-11-08T04:59:21.807" v="24" actId="47"/>
        <pc:sldMkLst>
          <pc:docMk/>
          <pc:sldMk cId="0" sldId="321"/>
        </pc:sldMkLst>
      </pc:sldChg>
      <pc:sldChg chg="del">
        <pc:chgData name="Shazidul Alam" userId="e2eaa8ed730f0d53" providerId="LiveId" clId="{FADE62C6-5D6F-4C80-B4C0-DC2B3A90D37C}" dt="2024-11-08T04:59:16.447" v="23" actId="47"/>
        <pc:sldMkLst>
          <pc:docMk/>
          <pc:sldMk cId="0" sldId="322"/>
        </pc:sldMkLst>
      </pc:sldChg>
      <pc:sldChg chg="modSp del mod">
        <pc:chgData name="Shazidul Alam" userId="e2eaa8ed730f0d53" providerId="LiveId" clId="{FADE62C6-5D6F-4C80-B4C0-DC2B3A90D37C}" dt="2024-11-08T18:55:01.387" v="1133" actId="47"/>
        <pc:sldMkLst>
          <pc:docMk/>
          <pc:sldMk cId="0" sldId="323"/>
        </pc:sldMkLst>
        <pc:spChg chg="mod">
          <ac:chgData name="Shazidul Alam" userId="e2eaa8ed730f0d53" providerId="LiveId" clId="{FADE62C6-5D6F-4C80-B4C0-DC2B3A90D37C}" dt="2024-11-08T06:25:21.081" v="1001" actId="20577"/>
          <ac:spMkLst>
            <pc:docMk/>
            <pc:sldMk cId="0" sldId="323"/>
            <ac:spMk id="2006" creationId="{00000000-0000-0000-0000-000000000000}"/>
          </ac:spMkLst>
        </pc:spChg>
        <pc:spChg chg="mod">
          <ac:chgData name="Shazidul Alam" userId="e2eaa8ed730f0d53" providerId="LiveId" clId="{FADE62C6-5D6F-4C80-B4C0-DC2B3A90D37C}" dt="2024-11-08T06:25:13.033" v="999" actId="20577"/>
          <ac:spMkLst>
            <pc:docMk/>
            <pc:sldMk cId="0" sldId="323"/>
            <ac:spMk id="2007" creationId="{00000000-0000-0000-0000-000000000000}"/>
          </ac:spMkLst>
        </pc:spChg>
      </pc:sldChg>
      <pc:sldChg chg="modSp add del">
        <pc:chgData name="Shazidul Alam" userId="e2eaa8ed730f0d53" providerId="LiveId" clId="{FADE62C6-5D6F-4C80-B4C0-DC2B3A90D37C}" dt="2024-11-08T05:00:38.511" v="44" actId="47"/>
        <pc:sldMkLst>
          <pc:docMk/>
          <pc:sldMk cId="1365792757" sldId="324"/>
        </pc:sldMkLst>
        <pc:spChg chg="mod">
          <ac:chgData name="Shazidul Alam" userId="e2eaa8ed730f0d53" providerId="LiveId" clId="{FADE62C6-5D6F-4C80-B4C0-DC2B3A90D37C}" dt="2024-11-08T05:00:24.154" v="41" actId="20577"/>
          <ac:spMkLst>
            <pc:docMk/>
            <pc:sldMk cId="1365792757" sldId="324"/>
            <ac:spMk id="1541" creationId="{00000000-0000-0000-0000-000000000000}"/>
          </ac:spMkLst>
        </pc:spChg>
      </pc:sldChg>
      <pc:sldChg chg="addSp delSp modSp add mod">
        <pc:chgData name="Shazidul Alam" userId="e2eaa8ed730f0d53" providerId="LiveId" clId="{FADE62C6-5D6F-4C80-B4C0-DC2B3A90D37C}" dt="2024-11-08T18:36:03.169" v="1017" actId="1076"/>
        <pc:sldMkLst>
          <pc:docMk/>
          <pc:sldMk cId="3091941279" sldId="324"/>
        </pc:sldMkLst>
        <pc:spChg chg="add del mod">
          <ac:chgData name="Shazidul Alam" userId="e2eaa8ed730f0d53" providerId="LiveId" clId="{FADE62C6-5D6F-4C80-B4C0-DC2B3A90D37C}" dt="2024-11-08T05:49:51.230" v="691" actId="478"/>
          <ac:spMkLst>
            <pc:docMk/>
            <pc:sldMk cId="3091941279" sldId="324"/>
            <ac:spMk id="3" creationId="{E0382813-23B6-2FF5-7AF7-52D5534BF7A5}"/>
          </ac:spMkLst>
        </pc:spChg>
        <pc:spChg chg="add del mod">
          <ac:chgData name="Shazidul Alam" userId="e2eaa8ed730f0d53" providerId="LiveId" clId="{FADE62C6-5D6F-4C80-B4C0-DC2B3A90D37C}" dt="2024-11-08T05:49:55.752" v="693" actId="478"/>
          <ac:spMkLst>
            <pc:docMk/>
            <pc:sldMk cId="3091941279" sldId="324"/>
            <ac:spMk id="5" creationId="{7EDD76C1-1EFD-B85F-96E6-750E7E6249B6}"/>
          </ac:spMkLst>
        </pc:spChg>
        <pc:spChg chg="add mod">
          <ac:chgData name="Shazidul Alam" userId="e2eaa8ed730f0d53" providerId="LiveId" clId="{FADE62C6-5D6F-4C80-B4C0-DC2B3A90D37C}" dt="2024-11-08T05:50:21.785" v="698"/>
          <ac:spMkLst>
            <pc:docMk/>
            <pc:sldMk cId="3091941279" sldId="324"/>
            <ac:spMk id="6" creationId="{E78D1CAF-85D6-D00E-5251-AC32471A8553}"/>
          </ac:spMkLst>
        </pc:spChg>
        <pc:spChg chg="add mod">
          <ac:chgData name="Shazidul Alam" userId="e2eaa8ed730f0d53" providerId="LiveId" clId="{FADE62C6-5D6F-4C80-B4C0-DC2B3A90D37C}" dt="2024-11-08T18:36:03.169" v="1017" actId="1076"/>
          <ac:spMkLst>
            <pc:docMk/>
            <pc:sldMk cId="3091941279" sldId="324"/>
            <ac:spMk id="7" creationId="{62B98A25-5F74-B0B6-01EC-723E2D0742B5}"/>
          </ac:spMkLst>
        </pc:spChg>
        <pc:spChg chg="del">
          <ac:chgData name="Shazidul Alam" userId="e2eaa8ed730f0d53" providerId="LiveId" clId="{FADE62C6-5D6F-4C80-B4C0-DC2B3A90D37C}" dt="2024-11-08T05:49:54.867" v="692" actId="478"/>
          <ac:spMkLst>
            <pc:docMk/>
            <pc:sldMk cId="3091941279" sldId="324"/>
            <ac:spMk id="2006" creationId="{00000000-0000-0000-0000-000000000000}"/>
          </ac:spMkLst>
        </pc:spChg>
        <pc:spChg chg="del">
          <ac:chgData name="Shazidul Alam" userId="e2eaa8ed730f0d53" providerId="LiveId" clId="{FADE62C6-5D6F-4C80-B4C0-DC2B3A90D37C}" dt="2024-11-08T05:49:49.553" v="690" actId="478"/>
          <ac:spMkLst>
            <pc:docMk/>
            <pc:sldMk cId="3091941279" sldId="324"/>
            <ac:spMk id="2007" creationId="{00000000-0000-0000-0000-000000000000}"/>
          </ac:spMkLst>
        </pc:spChg>
        <pc:picChg chg="add del mod">
          <ac:chgData name="Shazidul Alam" userId="e2eaa8ed730f0d53" providerId="LiveId" clId="{FADE62C6-5D6F-4C80-B4C0-DC2B3A90D37C}" dt="2024-11-08T05:52:00.979" v="713" actId="478"/>
          <ac:picMkLst>
            <pc:docMk/>
            <pc:sldMk cId="3091941279" sldId="324"/>
            <ac:picMk id="9" creationId="{5E3EDD6A-B45B-4720-E511-DC42DBC60C94}"/>
          </ac:picMkLst>
        </pc:picChg>
        <pc:picChg chg="add del mod">
          <ac:chgData name="Shazidul Alam" userId="e2eaa8ed730f0d53" providerId="LiveId" clId="{FADE62C6-5D6F-4C80-B4C0-DC2B3A90D37C}" dt="2024-11-08T18:35:57.230" v="1015" actId="478"/>
          <ac:picMkLst>
            <pc:docMk/>
            <pc:sldMk cId="3091941279" sldId="324"/>
            <ac:picMk id="11" creationId="{8B8DDC09-C0C4-DE6A-92AD-4B223E7913A3}"/>
          </ac:picMkLst>
        </pc:picChg>
        <pc:cxnChg chg="del">
          <ac:chgData name="Shazidul Alam" userId="e2eaa8ed730f0d53" providerId="LiveId" clId="{FADE62C6-5D6F-4C80-B4C0-DC2B3A90D37C}" dt="2024-11-08T05:49:47.787" v="689" actId="478"/>
          <ac:cxnSpMkLst>
            <pc:docMk/>
            <pc:sldMk cId="3091941279" sldId="324"/>
            <ac:cxnSpMk id="2008" creationId="{00000000-0000-0000-0000-000000000000}"/>
          </ac:cxnSpMkLst>
        </pc:cxnChg>
      </pc:sldChg>
      <pc:sldChg chg="del">
        <pc:chgData name="Shazidul Alam" userId="e2eaa8ed730f0d53" providerId="LiveId" clId="{FADE62C6-5D6F-4C80-B4C0-DC2B3A90D37C}" dt="2024-11-08T04:59:08.033" v="21" actId="47"/>
        <pc:sldMkLst>
          <pc:docMk/>
          <pc:sldMk cId="3484101275" sldId="325"/>
        </pc:sldMkLst>
      </pc:sldChg>
      <pc:sldChg chg="addSp delSp modSp add mod">
        <pc:chgData name="Shazidul Alam" userId="e2eaa8ed730f0d53" providerId="LiveId" clId="{FADE62C6-5D6F-4C80-B4C0-DC2B3A90D37C}" dt="2024-11-08T06:02:41.816" v="826" actId="14100"/>
        <pc:sldMkLst>
          <pc:docMk/>
          <pc:sldMk cId="3484101275" sldId="325"/>
        </pc:sldMkLst>
        <pc:spChg chg="add del">
          <ac:chgData name="Shazidul Alam" userId="e2eaa8ed730f0d53" providerId="LiveId" clId="{FADE62C6-5D6F-4C80-B4C0-DC2B3A90D37C}" dt="2024-11-08T06:01:31.515" v="815"/>
          <ac:spMkLst>
            <pc:docMk/>
            <pc:sldMk cId="3484101275" sldId="325"/>
            <ac:spMk id="2" creationId="{A238354F-0207-2471-1C68-A47003BB016A}"/>
          </ac:spMkLst>
        </pc:spChg>
        <pc:spChg chg="add mod">
          <ac:chgData name="Shazidul Alam" userId="e2eaa8ed730f0d53" providerId="LiveId" clId="{FADE62C6-5D6F-4C80-B4C0-DC2B3A90D37C}" dt="2024-11-08T06:02:38.478" v="825" actId="1076"/>
          <ac:spMkLst>
            <pc:docMk/>
            <pc:sldMk cId="3484101275" sldId="325"/>
            <ac:spMk id="3" creationId="{FBC51EAE-D440-A4C4-2522-0B60DA1D2B6C}"/>
          </ac:spMkLst>
        </pc:spChg>
        <pc:spChg chg="del mod">
          <ac:chgData name="Shazidul Alam" userId="e2eaa8ed730f0d53" providerId="LiveId" clId="{FADE62C6-5D6F-4C80-B4C0-DC2B3A90D37C}" dt="2024-11-08T06:01:52.473" v="819" actId="478"/>
          <ac:spMkLst>
            <pc:docMk/>
            <pc:sldMk cId="3484101275" sldId="325"/>
            <ac:spMk id="7" creationId="{62B98A25-5F74-B0B6-01EC-723E2D0742B5}"/>
          </ac:spMkLst>
        </pc:spChg>
        <pc:picChg chg="del">
          <ac:chgData name="Shazidul Alam" userId="e2eaa8ed730f0d53" providerId="LiveId" clId="{FADE62C6-5D6F-4C80-B4C0-DC2B3A90D37C}" dt="2024-11-08T06:00:55.442" v="806" actId="478"/>
          <ac:picMkLst>
            <pc:docMk/>
            <pc:sldMk cId="3484101275" sldId="325"/>
            <ac:picMk id="11" creationId="{8B8DDC09-C0C4-DE6A-92AD-4B223E7913A3}"/>
          </ac:picMkLst>
        </pc:picChg>
        <pc:picChg chg="add mod">
          <ac:chgData name="Shazidul Alam" userId="e2eaa8ed730f0d53" providerId="LiveId" clId="{FADE62C6-5D6F-4C80-B4C0-DC2B3A90D37C}" dt="2024-11-08T06:02:41.816" v="826" actId="14100"/>
          <ac:picMkLst>
            <pc:docMk/>
            <pc:sldMk cId="3484101275" sldId="325"/>
            <ac:picMk id="1026" creationId="{C5119FB8-45C0-5F39-D453-6EB594DB97BD}"/>
          </ac:picMkLst>
        </pc:picChg>
      </pc:sldChg>
      <pc:sldChg chg="new del">
        <pc:chgData name="Shazidul Alam" userId="e2eaa8ed730f0d53" providerId="LiveId" clId="{FADE62C6-5D6F-4C80-B4C0-DC2B3A90D37C}" dt="2024-11-08T05:00:37.069" v="43" actId="47"/>
        <pc:sldMkLst>
          <pc:docMk/>
          <pc:sldMk cId="3572606321" sldId="325"/>
        </pc:sldMkLst>
      </pc:sldChg>
      <pc:sldChg chg="addSp delSp modSp add del mod">
        <pc:chgData name="Shazidul Alam" userId="e2eaa8ed730f0d53" providerId="LiveId" clId="{FADE62C6-5D6F-4C80-B4C0-DC2B3A90D37C}" dt="2024-11-08T06:11:27.335" v="876" actId="14100"/>
        <pc:sldMkLst>
          <pc:docMk/>
          <pc:sldMk cId="2106623389" sldId="326"/>
        </pc:sldMkLst>
        <pc:spChg chg="add del mod">
          <ac:chgData name="Shazidul Alam" userId="e2eaa8ed730f0d53" providerId="LiveId" clId="{FADE62C6-5D6F-4C80-B4C0-DC2B3A90D37C}" dt="2024-11-08T06:10:50.477" v="866"/>
          <ac:spMkLst>
            <pc:docMk/>
            <pc:sldMk cId="2106623389" sldId="326"/>
            <ac:spMk id="3" creationId="{FBC51EAE-D440-A4C4-2522-0B60DA1D2B6C}"/>
          </ac:spMkLst>
        </pc:spChg>
        <pc:spChg chg="add del mod">
          <ac:chgData name="Shazidul Alam" userId="e2eaa8ed730f0d53" providerId="LiveId" clId="{FADE62C6-5D6F-4C80-B4C0-DC2B3A90D37C}" dt="2024-11-08T06:09:48.935" v="848" actId="22"/>
          <ac:spMkLst>
            <pc:docMk/>
            <pc:sldMk cId="2106623389" sldId="326"/>
            <ac:spMk id="4" creationId="{2FEFBE6B-3C72-15D6-ECCC-B17D445A10F7}"/>
          </ac:spMkLst>
        </pc:spChg>
        <pc:spChg chg="add del mod">
          <ac:chgData name="Shazidul Alam" userId="e2eaa8ed730f0d53" providerId="LiveId" clId="{FADE62C6-5D6F-4C80-B4C0-DC2B3A90D37C}" dt="2024-11-08T06:10:58.568" v="868" actId="403"/>
          <ac:spMkLst>
            <pc:docMk/>
            <pc:sldMk cId="2106623389" sldId="326"/>
            <ac:spMk id="5" creationId="{190DCCED-E142-8DC8-B6EE-FB05E14243C4}"/>
          </ac:spMkLst>
        </pc:spChg>
        <pc:spChg chg="mod">
          <ac:chgData name="Shazidul Alam" userId="e2eaa8ed730f0d53" providerId="LiveId" clId="{FADE62C6-5D6F-4C80-B4C0-DC2B3A90D37C}" dt="2024-11-08T06:04:00.755" v="840" actId="20577"/>
          <ac:spMkLst>
            <pc:docMk/>
            <pc:sldMk cId="2106623389" sldId="326"/>
            <ac:spMk id="6" creationId="{E78D1CAF-85D6-D00E-5251-AC32471A8553}"/>
          </ac:spMkLst>
        </pc:spChg>
        <pc:picChg chg="del">
          <ac:chgData name="Shazidul Alam" userId="e2eaa8ed730f0d53" providerId="LiveId" clId="{FADE62C6-5D6F-4C80-B4C0-DC2B3A90D37C}" dt="2024-11-08T06:11:02.320" v="869" actId="478"/>
          <ac:picMkLst>
            <pc:docMk/>
            <pc:sldMk cId="2106623389" sldId="326"/>
            <ac:picMk id="1026" creationId="{C5119FB8-45C0-5F39-D453-6EB594DB97BD}"/>
          </ac:picMkLst>
        </pc:picChg>
        <pc:picChg chg="add mod">
          <ac:chgData name="Shazidul Alam" userId="e2eaa8ed730f0d53" providerId="LiveId" clId="{FADE62C6-5D6F-4C80-B4C0-DC2B3A90D37C}" dt="2024-11-08T06:11:27.335" v="876" actId="14100"/>
          <ac:picMkLst>
            <pc:docMk/>
            <pc:sldMk cId="2106623389" sldId="326"/>
            <ac:picMk id="2051" creationId="{48F33B37-9680-169E-D325-3171F5F4B581}"/>
          </ac:picMkLst>
        </pc:picChg>
      </pc:sldChg>
      <pc:sldChg chg="del">
        <pc:chgData name="Shazidul Alam" userId="e2eaa8ed730f0d53" providerId="LiveId" clId="{FADE62C6-5D6F-4C80-B4C0-DC2B3A90D37C}" dt="2024-11-08T04:59:07.783" v="19" actId="47"/>
        <pc:sldMkLst>
          <pc:docMk/>
          <pc:sldMk cId="2916837137" sldId="327"/>
        </pc:sldMkLst>
      </pc:sldChg>
      <pc:sldChg chg="addSp delSp modSp new mod">
        <pc:chgData name="Shazidul Alam" userId="e2eaa8ed730f0d53" providerId="LiveId" clId="{FADE62C6-5D6F-4C80-B4C0-DC2B3A90D37C}" dt="2024-11-08T06:18:02.851" v="916" actId="1076"/>
        <pc:sldMkLst>
          <pc:docMk/>
          <pc:sldMk cId="2916837137" sldId="327"/>
        </pc:sldMkLst>
        <pc:spChg chg="mod">
          <ac:chgData name="Shazidul Alam" userId="e2eaa8ed730f0d53" providerId="LiveId" clId="{FADE62C6-5D6F-4C80-B4C0-DC2B3A90D37C}" dt="2024-11-08T06:14:36.428" v="895" actId="1076"/>
          <ac:spMkLst>
            <pc:docMk/>
            <pc:sldMk cId="2916837137" sldId="327"/>
            <ac:spMk id="2" creationId="{0C0086FC-E838-D8B1-6D47-724F216CB56F}"/>
          </ac:spMkLst>
        </pc:spChg>
        <pc:spChg chg="del">
          <ac:chgData name="Shazidul Alam" userId="e2eaa8ed730f0d53" providerId="LiveId" clId="{FADE62C6-5D6F-4C80-B4C0-DC2B3A90D37C}" dt="2024-11-08T06:13:22.739" v="884"/>
          <ac:spMkLst>
            <pc:docMk/>
            <pc:sldMk cId="2916837137" sldId="327"/>
            <ac:spMk id="3" creationId="{AF7848DF-2CA9-540E-1673-C5EBA9E3C3BC}"/>
          </ac:spMkLst>
        </pc:spChg>
        <pc:spChg chg="add mod">
          <ac:chgData name="Shazidul Alam" userId="e2eaa8ed730f0d53" providerId="LiveId" clId="{FADE62C6-5D6F-4C80-B4C0-DC2B3A90D37C}" dt="2024-11-08T06:18:02.851" v="916" actId="1076"/>
          <ac:spMkLst>
            <pc:docMk/>
            <pc:sldMk cId="2916837137" sldId="327"/>
            <ac:spMk id="4" creationId="{CE115CCF-A0BD-2A18-698A-3FA376ACF816}"/>
          </ac:spMkLst>
        </pc:spChg>
        <pc:picChg chg="add mod">
          <ac:chgData name="Shazidul Alam" userId="e2eaa8ed730f0d53" providerId="LiveId" clId="{FADE62C6-5D6F-4C80-B4C0-DC2B3A90D37C}" dt="2024-11-08T06:17:11.355" v="915" actId="14100"/>
          <ac:picMkLst>
            <pc:docMk/>
            <pc:sldMk cId="2916837137" sldId="327"/>
            <ac:picMk id="3075" creationId="{3EE6DB12-578C-9505-049B-84CF4AB69867}"/>
          </ac:picMkLst>
        </pc:picChg>
      </pc:sldChg>
      <pc:sldChg chg="del">
        <pc:chgData name="Shazidul Alam" userId="e2eaa8ed730f0d53" providerId="LiveId" clId="{FADE62C6-5D6F-4C80-B4C0-DC2B3A90D37C}" dt="2024-11-08T04:59:07.752" v="18" actId="47"/>
        <pc:sldMkLst>
          <pc:docMk/>
          <pc:sldMk cId="1734200413" sldId="328"/>
        </pc:sldMkLst>
      </pc:sldChg>
      <pc:sldChg chg="addSp delSp modSp new mod">
        <pc:chgData name="Shazidul Alam" userId="e2eaa8ed730f0d53" providerId="LiveId" clId="{FADE62C6-5D6F-4C80-B4C0-DC2B3A90D37C}" dt="2024-11-08T06:20:41.466" v="944" actId="14100"/>
        <pc:sldMkLst>
          <pc:docMk/>
          <pc:sldMk cId="1734200413" sldId="328"/>
        </pc:sldMkLst>
        <pc:spChg chg="mod">
          <ac:chgData name="Shazidul Alam" userId="e2eaa8ed730f0d53" providerId="LiveId" clId="{FADE62C6-5D6F-4C80-B4C0-DC2B3A90D37C}" dt="2024-11-08T06:20:41.466" v="944" actId="14100"/>
          <ac:spMkLst>
            <pc:docMk/>
            <pc:sldMk cId="1734200413" sldId="328"/>
            <ac:spMk id="2" creationId="{E9F6512C-5351-6EAA-8B73-D84092FA1738}"/>
          </ac:spMkLst>
        </pc:spChg>
        <pc:spChg chg="del mod">
          <ac:chgData name="Shazidul Alam" userId="e2eaa8ed730f0d53" providerId="LiveId" clId="{FADE62C6-5D6F-4C80-B4C0-DC2B3A90D37C}" dt="2024-11-08T06:19:53.645" v="930" actId="478"/>
          <ac:spMkLst>
            <pc:docMk/>
            <pc:sldMk cId="1734200413" sldId="328"/>
            <ac:spMk id="3" creationId="{DAA80063-57FE-03A9-B552-3866DBD887B4}"/>
          </ac:spMkLst>
        </pc:spChg>
        <pc:picChg chg="add mod">
          <ac:chgData name="Shazidul Alam" userId="e2eaa8ed730f0d53" providerId="LiveId" clId="{FADE62C6-5D6F-4C80-B4C0-DC2B3A90D37C}" dt="2024-11-08T06:20:28.787" v="943" actId="14100"/>
          <ac:picMkLst>
            <pc:docMk/>
            <pc:sldMk cId="1734200413" sldId="328"/>
            <ac:picMk id="4098" creationId="{6DA2ACAA-E3D1-9FB9-2709-BACF7A90401E}"/>
          </ac:picMkLst>
        </pc:picChg>
      </pc:sldChg>
      <pc:sldChg chg="del">
        <pc:chgData name="Shazidul Alam" userId="e2eaa8ed730f0d53" providerId="LiveId" clId="{FADE62C6-5D6F-4C80-B4C0-DC2B3A90D37C}" dt="2024-11-08T04:59:07.517" v="17" actId="47"/>
        <pc:sldMkLst>
          <pc:docMk/>
          <pc:sldMk cId="849648219" sldId="329"/>
        </pc:sldMkLst>
      </pc:sldChg>
      <pc:sldChg chg="addSp delSp modSp new mod">
        <pc:chgData name="Shazidul Alam" userId="e2eaa8ed730f0d53" providerId="LiveId" clId="{FADE62C6-5D6F-4C80-B4C0-DC2B3A90D37C}" dt="2024-11-08T06:22:10.288" v="962" actId="20577"/>
        <pc:sldMkLst>
          <pc:docMk/>
          <pc:sldMk cId="849648219" sldId="329"/>
        </pc:sldMkLst>
        <pc:spChg chg="mod">
          <ac:chgData name="Shazidul Alam" userId="e2eaa8ed730f0d53" providerId="LiveId" clId="{FADE62C6-5D6F-4C80-B4C0-DC2B3A90D37C}" dt="2024-11-08T06:21:14.002" v="950" actId="1076"/>
          <ac:spMkLst>
            <pc:docMk/>
            <pc:sldMk cId="849648219" sldId="329"/>
            <ac:spMk id="2" creationId="{D35C31C7-1114-1169-C4F5-13AC42CDB2B3}"/>
          </ac:spMkLst>
        </pc:spChg>
        <pc:spChg chg="del">
          <ac:chgData name="Shazidul Alam" userId="e2eaa8ed730f0d53" providerId="LiveId" clId="{FADE62C6-5D6F-4C80-B4C0-DC2B3A90D37C}" dt="2024-11-08T06:21:28.378" v="951"/>
          <ac:spMkLst>
            <pc:docMk/>
            <pc:sldMk cId="849648219" sldId="329"/>
            <ac:spMk id="3" creationId="{071D589A-4F73-5A9A-E484-D736185BF9E1}"/>
          </ac:spMkLst>
        </pc:spChg>
        <pc:spChg chg="add mod">
          <ac:chgData name="Shazidul Alam" userId="e2eaa8ed730f0d53" providerId="LiveId" clId="{FADE62C6-5D6F-4C80-B4C0-DC2B3A90D37C}" dt="2024-11-08T06:22:10.288" v="962" actId="20577"/>
          <ac:spMkLst>
            <pc:docMk/>
            <pc:sldMk cId="849648219" sldId="329"/>
            <ac:spMk id="4" creationId="{FE23BD21-88D9-57F7-FDF4-F321579CC257}"/>
          </ac:spMkLst>
        </pc:spChg>
      </pc:sldChg>
      <pc:sldChg chg="del">
        <pc:chgData name="Shazidul Alam" userId="e2eaa8ed730f0d53" providerId="LiveId" clId="{FADE62C6-5D6F-4C80-B4C0-DC2B3A90D37C}" dt="2024-11-08T04:59:07.109" v="16" actId="47"/>
        <pc:sldMkLst>
          <pc:docMk/>
          <pc:sldMk cId="767774818" sldId="330"/>
        </pc:sldMkLst>
      </pc:sldChg>
      <pc:sldChg chg="addSp delSp modSp new mod">
        <pc:chgData name="Shazidul Alam" userId="e2eaa8ed730f0d53" providerId="LiveId" clId="{FADE62C6-5D6F-4C80-B4C0-DC2B3A90D37C}" dt="2024-11-08T06:24:45.571" v="985" actId="20577"/>
        <pc:sldMkLst>
          <pc:docMk/>
          <pc:sldMk cId="767774818" sldId="330"/>
        </pc:sldMkLst>
        <pc:spChg chg="mod">
          <ac:chgData name="Shazidul Alam" userId="e2eaa8ed730f0d53" providerId="LiveId" clId="{FADE62C6-5D6F-4C80-B4C0-DC2B3A90D37C}" dt="2024-11-08T06:23:28.505" v="968" actId="1076"/>
          <ac:spMkLst>
            <pc:docMk/>
            <pc:sldMk cId="767774818" sldId="330"/>
            <ac:spMk id="2" creationId="{3C234B48-1EA5-31D5-9803-CDA59D087EBB}"/>
          </ac:spMkLst>
        </pc:spChg>
        <pc:spChg chg="del mod">
          <ac:chgData name="Shazidul Alam" userId="e2eaa8ed730f0d53" providerId="LiveId" clId="{FADE62C6-5D6F-4C80-B4C0-DC2B3A90D37C}" dt="2024-11-08T06:23:43.200" v="970"/>
          <ac:spMkLst>
            <pc:docMk/>
            <pc:sldMk cId="767774818" sldId="330"/>
            <ac:spMk id="3" creationId="{021351E3-BD93-2B8D-C010-E45BD64F0A99}"/>
          </ac:spMkLst>
        </pc:spChg>
        <pc:spChg chg="add mod">
          <ac:chgData name="Shazidul Alam" userId="e2eaa8ed730f0d53" providerId="LiveId" clId="{FADE62C6-5D6F-4C80-B4C0-DC2B3A90D37C}" dt="2024-11-08T06:24:45.571" v="985" actId="20577"/>
          <ac:spMkLst>
            <pc:docMk/>
            <pc:sldMk cId="767774818" sldId="330"/>
            <ac:spMk id="4" creationId="{2A0CB633-4004-CF0D-6B94-13EDEE3E5919}"/>
          </ac:spMkLst>
        </pc:spChg>
      </pc:sldChg>
      <pc:sldChg chg="new">
        <pc:chgData name="Shazidul Alam" userId="e2eaa8ed730f0d53" providerId="LiveId" clId="{FADE62C6-5D6F-4C80-B4C0-DC2B3A90D37C}" dt="2024-11-08T06:27:36.818" v="1014" actId="680"/>
        <pc:sldMkLst>
          <pc:docMk/>
          <pc:sldMk cId="2577418799" sldId="331"/>
        </pc:sldMkLst>
      </pc:sldChg>
      <pc:sldChg chg="addSp modSp del mod">
        <pc:chgData name="Shazidul Alam" userId="e2eaa8ed730f0d53" providerId="LiveId" clId="{FADE62C6-5D6F-4C80-B4C0-DC2B3A90D37C}" dt="2024-11-08T18:54:35.943" v="1132" actId="6549"/>
        <pc:sldMkLst>
          <pc:docMk/>
          <pc:sldMk cId="2577418799" sldId="331"/>
        </pc:sldMkLst>
        <pc:spChg chg="mod">
          <ac:chgData name="Shazidul Alam" userId="e2eaa8ed730f0d53" providerId="LiveId" clId="{FADE62C6-5D6F-4C80-B4C0-DC2B3A90D37C}" dt="2024-11-08T18:43:42.494" v="1053" actId="14100"/>
          <ac:spMkLst>
            <pc:docMk/>
            <pc:sldMk cId="2577418799" sldId="331"/>
            <ac:spMk id="2" creationId="{F42F90EE-0709-88C5-1808-D9CDCA9F3554}"/>
          </ac:spMkLst>
        </pc:spChg>
        <pc:spChg chg="mod">
          <ac:chgData name="Shazidul Alam" userId="e2eaa8ed730f0d53" providerId="LiveId" clId="{FADE62C6-5D6F-4C80-B4C0-DC2B3A90D37C}" dt="2024-11-08T18:54:30.304" v="1131" actId="1076"/>
          <ac:spMkLst>
            <pc:docMk/>
            <pc:sldMk cId="2577418799" sldId="331"/>
            <ac:spMk id="3" creationId="{5B0BBECB-FDF6-DD50-A4B9-FCAE7F0F110B}"/>
          </ac:spMkLst>
        </pc:spChg>
        <pc:spChg chg="add mod">
          <ac:chgData name="Shazidul Alam" userId="e2eaa8ed730f0d53" providerId="LiveId" clId="{FADE62C6-5D6F-4C80-B4C0-DC2B3A90D37C}" dt="2024-11-08T18:54:35.943" v="1132" actId="6549"/>
          <ac:spMkLst>
            <pc:docMk/>
            <pc:sldMk cId="2577418799" sldId="331"/>
            <ac:spMk id="4" creationId="{C3C6594C-0B9C-727D-75B8-5692196AA049}"/>
          </ac:spMkLst>
        </pc:spChg>
      </pc:sldChg>
      <pc:sldChg chg="del">
        <pc:chgData name="Shazidul Alam" userId="e2eaa8ed730f0d53" providerId="LiveId" clId="{FADE62C6-5D6F-4C80-B4C0-DC2B3A90D37C}" dt="2024-11-08T04:59:06.686" v="14" actId="47"/>
        <pc:sldMkLst>
          <pc:docMk/>
          <pc:sldMk cId="0" sldId="332"/>
        </pc:sldMkLst>
      </pc:sldChg>
      <pc:sldChg chg="del">
        <pc:chgData name="Shazidul Alam" userId="e2eaa8ed730f0d53" providerId="LiveId" clId="{FADE62C6-5D6F-4C80-B4C0-DC2B3A90D37C}" dt="2024-11-08T04:59:06.197" v="13" actId="47"/>
        <pc:sldMkLst>
          <pc:docMk/>
          <pc:sldMk cId="0" sldId="333"/>
        </pc:sldMkLst>
      </pc:sldChg>
      <pc:sldChg chg="del">
        <pc:chgData name="Shazidul Alam" userId="e2eaa8ed730f0d53" providerId="LiveId" clId="{FADE62C6-5D6F-4C80-B4C0-DC2B3A90D37C}" dt="2024-11-08T04:59:05.993" v="12" actId="47"/>
        <pc:sldMkLst>
          <pc:docMk/>
          <pc:sldMk cId="0" sldId="334"/>
        </pc:sldMkLst>
      </pc:sldChg>
      <pc:sldChg chg="del">
        <pc:chgData name="Shazidul Alam" userId="e2eaa8ed730f0d53" providerId="LiveId" clId="{FADE62C6-5D6F-4C80-B4C0-DC2B3A90D37C}" dt="2024-11-08T04:59:05.804" v="11" actId="47"/>
        <pc:sldMkLst>
          <pc:docMk/>
          <pc:sldMk cId="0" sldId="335"/>
        </pc:sldMkLst>
      </pc:sldChg>
      <pc:sldChg chg="del">
        <pc:chgData name="Shazidul Alam" userId="e2eaa8ed730f0d53" providerId="LiveId" clId="{FADE62C6-5D6F-4C80-B4C0-DC2B3A90D37C}" dt="2024-11-08T04:59:05.616" v="10" actId="47"/>
        <pc:sldMkLst>
          <pc:docMk/>
          <pc:sldMk cId="0" sldId="336"/>
        </pc:sldMkLst>
      </pc:sldChg>
      <pc:sldChg chg="del">
        <pc:chgData name="Shazidul Alam" userId="e2eaa8ed730f0d53" providerId="LiveId" clId="{FADE62C6-5D6F-4C80-B4C0-DC2B3A90D37C}" dt="2024-11-08T04:59:05.430" v="9" actId="47"/>
        <pc:sldMkLst>
          <pc:docMk/>
          <pc:sldMk cId="0" sldId="337"/>
        </pc:sldMkLst>
      </pc:sldChg>
      <pc:sldChg chg="del">
        <pc:chgData name="Shazidul Alam" userId="e2eaa8ed730f0d53" providerId="LiveId" clId="{FADE62C6-5D6F-4C80-B4C0-DC2B3A90D37C}" dt="2024-11-08T04:59:05.207" v="8" actId="47"/>
        <pc:sldMkLst>
          <pc:docMk/>
          <pc:sldMk cId="0" sldId="338"/>
        </pc:sldMkLst>
      </pc:sldChg>
      <pc:sldChg chg="del">
        <pc:chgData name="Shazidul Alam" userId="e2eaa8ed730f0d53" providerId="LiveId" clId="{FADE62C6-5D6F-4C80-B4C0-DC2B3A90D37C}" dt="2024-11-08T04:59:04.987" v="7" actId="47"/>
        <pc:sldMkLst>
          <pc:docMk/>
          <pc:sldMk cId="0" sldId="339"/>
        </pc:sldMkLst>
      </pc:sldChg>
      <pc:sldChg chg="del">
        <pc:chgData name="Shazidul Alam" userId="e2eaa8ed730f0d53" providerId="LiveId" clId="{FADE62C6-5D6F-4C80-B4C0-DC2B3A90D37C}" dt="2024-11-08T04:59:04.751" v="6" actId="47"/>
        <pc:sldMkLst>
          <pc:docMk/>
          <pc:sldMk cId="0" sldId="340"/>
        </pc:sldMkLst>
      </pc:sldChg>
      <pc:sldChg chg="del">
        <pc:chgData name="Shazidul Alam" userId="e2eaa8ed730f0d53" providerId="LiveId" clId="{FADE62C6-5D6F-4C80-B4C0-DC2B3A90D37C}" dt="2024-11-08T04:59:04.563" v="5" actId="47"/>
        <pc:sldMkLst>
          <pc:docMk/>
          <pc:sldMk cId="0" sldId="341"/>
        </pc:sldMkLst>
      </pc:sldChg>
      <pc:sldChg chg="del">
        <pc:chgData name="Shazidul Alam" userId="e2eaa8ed730f0d53" providerId="LiveId" clId="{FADE62C6-5D6F-4C80-B4C0-DC2B3A90D37C}" dt="2024-11-08T04:59:04.328" v="4" actId="47"/>
        <pc:sldMkLst>
          <pc:docMk/>
          <pc:sldMk cId="0" sldId="342"/>
        </pc:sldMkLst>
      </pc:sldChg>
      <pc:sldChg chg="del">
        <pc:chgData name="Shazidul Alam" userId="e2eaa8ed730f0d53" providerId="LiveId" clId="{FADE62C6-5D6F-4C80-B4C0-DC2B3A90D37C}" dt="2024-11-08T04:59:04.061" v="3" actId="47"/>
        <pc:sldMkLst>
          <pc:docMk/>
          <pc:sldMk cId="0" sldId="343"/>
        </pc:sldMkLst>
      </pc:sldChg>
      <pc:sldChg chg="del">
        <pc:chgData name="Shazidul Alam" userId="e2eaa8ed730f0d53" providerId="LiveId" clId="{FADE62C6-5D6F-4C80-B4C0-DC2B3A90D37C}" dt="2024-11-08T04:59:03.717" v="2" actId="47"/>
        <pc:sldMkLst>
          <pc:docMk/>
          <pc:sldMk cId="0" sldId="344"/>
        </pc:sldMkLst>
      </pc:sldChg>
      <pc:sldChg chg="del">
        <pc:chgData name="Shazidul Alam" userId="e2eaa8ed730f0d53" providerId="LiveId" clId="{FADE62C6-5D6F-4C80-B4C0-DC2B3A90D37C}" dt="2024-11-08T04:59:03.057" v="1" actId="47"/>
        <pc:sldMkLst>
          <pc:docMk/>
          <pc:sldMk cId="0" sldId="345"/>
        </pc:sldMkLst>
      </pc:sldChg>
      <pc:sldChg chg="del">
        <pc:chgData name="Shazidul Alam" userId="e2eaa8ed730f0d53" providerId="LiveId" clId="{FADE62C6-5D6F-4C80-B4C0-DC2B3A90D37C}" dt="2024-11-08T04:59:02.631" v="0" actId="47"/>
        <pc:sldMkLst>
          <pc:docMk/>
          <pc:sldMk cId="0" sldId="346"/>
        </pc:sldMkLst>
      </pc:sldChg>
      <pc:sldMasterChg chg="addSldLayout delSldLayout">
        <pc:chgData name="Shazidul Alam" userId="e2eaa8ed730f0d53" providerId="LiveId" clId="{FADE62C6-5D6F-4C80-B4C0-DC2B3A90D37C}" dt="2024-11-08T06:24:56.397" v="988" actId="47"/>
        <pc:sldMasterMkLst>
          <pc:docMk/>
          <pc:sldMasterMk cId="0" sldId="2147483710"/>
        </pc:sldMasterMkLst>
        <pc:sldLayoutChg chg="del">
          <pc:chgData name="Shazidul Alam" userId="e2eaa8ed730f0d53" providerId="LiveId" clId="{FADE62C6-5D6F-4C80-B4C0-DC2B3A90D37C}" dt="2024-11-08T05:04:41.460" v="78" actId="47"/>
          <pc:sldLayoutMkLst>
            <pc:docMk/>
            <pc:sldMasterMk cId="0" sldId="2147483710"/>
            <pc:sldLayoutMk cId="0" sldId="2147483649"/>
          </pc:sldLayoutMkLst>
        </pc:sldLayoutChg>
        <pc:sldLayoutChg chg="del">
          <pc:chgData name="Shazidul Alam" userId="e2eaa8ed730f0d53" providerId="LiveId" clId="{FADE62C6-5D6F-4C80-B4C0-DC2B3A90D37C}" dt="2024-11-08T05:50:36.489" v="700" actId="47"/>
          <pc:sldLayoutMkLst>
            <pc:docMk/>
            <pc:sldMasterMk cId="0" sldId="2147483710"/>
            <pc:sldLayoutMk cId="0" sldId="2147483652"/>
          </pc:sldLayoutMkLst>
        </pc:sldLayoutChg>
        <pc:sldLayoutChg chg="del">
          <pc:chgData name="Shazidul Alam" userId="e2eaa8ed730f0d53" providerId="LiveId" clId="{FADE62C6-5D6F-4C80-B4C0-DC2B3A90D37C}" dt="2024-11-08T05:05:27.515" v="91" actId="47"/>
          <pc:sldLayoutMkLst>
            <pc:docMk/>
            <pc:sldMasterMk cId="0" sldId="2147483710"/>
            <pc:sldLayoutMk cId="0" sldId="2147483653"/>
          </pc:sldLayoutMkLst>
        </pc:sldLayoutChg>
        <pc:sldLayoutChg chg="del">
          <pc:chgData name="Shazidul Alam" userId="e2eaa8ed730f0d53" providerId="LiveId" clId="{FADE62C6-5D6F-4C80-B4C0-DC2B3A90D37C}" dt="2024-11-08T05:05:29.849" v="93" actId="47"/>
          <pc:sldLayoutMkLst>
            <pc:docMk/>
            <pc:sldMasterMk cId="0" sldId="2147483710"/>
            <pc:sldLayoutMk cId="0" sldId="2147483654"/>
          </pc:sldLayoutMkLst>
        </pc:sldLayoutChg>
        <pc:sldLayoutChg chg="del">
          <pc:chgData name="Shazidul Alam" userId="e2eaa8ed730f0d53" providerId="LiveId" clId="{FADE62C6-5D6F-4C80-B4C0-DC2B3A90D37C}" dt="2024-11-08T05:05:08.309" v="85" actId="47"/>
          <pc:sldLayoutMkLst>
            <pc:docMk/>
            <pc:sldMasterMk cId="0" sldId="2147483710"/>
            <pc:sldLayoutMk cId="0" sldId="2147483655"/>
          </pc:sldLayoutMkLst>
        </pc:sldLayoutChg>
        <pc:sldLayoutChg chg="del">
          <pc:chgData name="Shazidul Alam" userId="e2eaa8ed730f0d53" providerId="LiveId" clId="{FADE62C6-5D6F-4C80-B4C0-DC2B3A90D37C}" dt="2024-11-08T05:05:33.350" v="95" actId="47"/>
          <pc:sldLayoutMkLst>
            <pc:docMk/>
            <pc:sldMasterMk cId="0" sldId="2147483710"/>
            <pc:sldLayoutMk cId="0" sldId="2147483656"/>
          </pc:sldLayoutMkLst>
        </pc:sldLayoutChg>
        <pc:sldLayoutChg chg="del">
          <pc:chgData name="Shazidul Alam" userId="e2eaa8ed730f0d53" providerId="LiveId" clId="{FADE62C6-5D6F-4C80-B4C0-DC2B3A90D37C}" dt="2024-11-08T05:04:38.557" v="76" actId="47"/>
          <pc:sldLayoutMkLst>
            <pc:docMk/>
            <pc:sldMasterMk cId="0" sldId="2147483710"/>
            <pc:sldLayoutMk cId="0" sldId="2147483659"/>
          </pc:sldLayoutMkLst>
        </pc:sldLayoutChg>
        <pc:sldLayoutChg chg="del">
          <pc:chgData name="Shazidul Alam" userId="e2eaa8ed730f0d53" providerId="LiveId" clId="{FADE62C6-5D6F-4C80-B4C0-DC2B3A90D37C}" dt="2024-11-08T05:04:40.534" v="77" actId="47"/>
          <pc:sldLayoutMkLst>
            <pc:docMk/>
            <pc:sldMasterMk cId="0" sldId="2147483710"/>
            <pc:sldLayoutMk cId="0" sldId="2147483660"/>
          </pc:sldLayoutMkLst>
        </pc:sldLayoutChg>
        <pc:sldLayoutChg chg="del">
          <pc:chgData name="Shazidul Alam" userId="e2eaa8ed730f0d53" providerId="LiveId" clId="{FADE62C6-5D6F-4C80-B4C0-DC2B3A90D37C}" dt="2024-11-08T05:05:26.103" v="90" actId="47"/>
          <pc:sldLayoutMkLst>
            <pc:docMk/>
            <pc:sldMasterMk cId="0" sldId="2147483710"/>
            <pc:sldLayoutMk cId="0" sldId="2147483661"/>
          </pc:sldLayoutMkLst>
        </pc:sldLayoutChg>
        <pc:sldLayoutChg chg="del">
          <pc:chgData name="Shazidul Alam" userId="e2eaa8ed730f0d53" providerId="LiveId" clId="{FADE62C6-5D6F-4C80-B4C0-DC2B3A90D37C}" dt="2024-11-08T05:05:38.155" v="99" actId="47"/>
          <pc:sldLayoutMkLst>
            <pc:docMk/>
            <pc:sldMasterMk cId="0" sldId="2147483710"/>
            <pc:sldLayoutMk cId="0" sldId="2147483662"/>
          </pc:sldLayoutMkLst>
        </pc:sldLayoutChg>
        <pc:sldLayoutChg chg="del">
          <pc:chgData name="Shazidul Alam" userId="e2eaa8ed730f0d53" providerId="LiveId" clId="{FADE62C6-5D6F-4C80-B4C0-DC2B3A90D37C}" dt="2024-11-08T05:04:23.982" v="73" actId="47"/>
          <pc:sldLayoutMkLst>
            <pc:docMk/>
            <pc:sldMasterMk cId="0" sldId="2147483710"/>
            <pc:sldLayoutMk cId="0" sldId="2147483663"/>
          </pc:sldLayoutMkLst>
        </pc:sldLayoutChg>
        <pc:sldLayoutChg chg="del">
          <pc:chgData name="Shazidul Alam" userId="e2eaa8ed730f0d53" providerId="LiveId" clId="{FADE62C6-5D6F-4C80-B4C0-DC2B3A90D37C}" dt="2024-11-08T05:04:43.499" v="79" actId="47"/>
          <pc:sldLayoutMkLst>
            <pc:docMk/>
            <pc:sldMasterMk cId="0" sldId="2147483710"/>
            <pc:sldLayoutMk cId="0" sldId="2147483664"/>
          </pc:sldLayoutMkLst>
        </pc:sldLayoutChg>
        <pc:sldLayoutChg chg="del">
          <pc:chgData name="Shazidul Alam" userId="e2eaa8ed730f0d53" providerId="LiveId" clId="{FADE62C6-5D6F-4C80-B4C0-DC2B3A90D37C}" dt="2024-11-08T05:04:48.967" v="81" actId="47"/>
          <pc:sldLayoutMkLst>
            <pc:docMk/>
            <pc:sldMasterMk cId="0" sldId="2147483710"/>
            <pc:sldLayoutMk cId="0" sldId="2147483665"/>
          </pc:sldLayoutMkLst>
        </pc:sldLayoutChg>
        <pc:sldLayoutChg chg="del">
          <pc:chgData name="Shazidul Alam" userId="e2eaa8ed730f0d53" providerId="LiveId" clId="{FADE62C6-5D6F-4C80-B4C0-DC2B3A90D37C}" dt="2024-11-08T05:05:07.003" v="84" actId="47"/>
          <pc:sldLayoutMkLst>
            <pc:docMk/>
            <pc:sldMasterMk cId="0" sldId="2147483710"/>
            <pc:sldLayoutMk cId="0" sldId="2147483666"/>
          </pc:sldLayoutMkLst>
        </pc:sldLayoutChg>
        <pc:sldLayoutChg chg="del">
          <pc:chgData name="Shazidul Alam" userId="e2eaa8ed730f0d53" providerId="LiveId" clId="{FADE62C6-5D6F-4C80-B4C0-DC2B3A90D37C}" dt="2024-11-08T05:05:24.579" v="89" actId="47"/>
          <pc:sldLayoutMkLst>
            <pc:docMk/>
            <pc:sldMasterMk cId="0" sldId="2147483710"/>
            <pc:sldLayoutMk cId="0" sldId="2147483667"/>
          </pc:sldLayoutMkLst>
        </pc:sldLayoutChg>
        <pc:sldLayoutChg chg="del">
          <pc:chgData name="Shazidul Alam" userId="e2eaa8ed730f0d53" providerId="LiveId" clId="{FADE62C6-5D6F-4C80-B4C0-DC2B3A90D37C}" dt="2024-11-08T05:05:20.890" v="88" actId="47"/>
          <pc:sldLayoutMkLst>
            <pc:docMk/>
            <pc:sldMasterMk cId="0" sldId="2147483710"/>
            <pc:sldLayoutMk cId="0" sldId="2147483668"/>
          </pc:sldLayoutMkLst>
        </pc:sldLayoutChg>
        <pc:sldLayoutChg chg="del">
          <pc:chgData name="Shazidul Alam" userId="e2eaa8ed730f0d53" providerId="LiveId" clId="{FADE62C6-5D6F-4C80-B4C0-DC2B3A90D37C}" dt="2024-11-08T05:05:28.778" v="92" actId="47"/>
          <pc:sldLayoutMkLst>
            <pc:docMk/>
            <pc:sldMasterMk cId="0" sldId="2147483710"/>
            <pc:sldLayoutMk cId="0" sldId="2147483669"/>
          </pc:sldLayoutMkLst>
        </pc:sldLayoutChg>
        <pc:sldLayoutChg chg="del">
          <pc:chgData name="Shazidul Alam" userId="e2eaa8ed730f0d53" providerId="LiveId" clId="{FADE62C6-5D6F-4C80-B4C0-DC2B3A90D37C}" dt="2024-11-08T05:04:44.460" v="80" actId="47"/>
          <pc:sldLayoutMkLst>
            <pc:docMk/>
            <pc:sldMasterMk cId="0" sldId="2147483710"/>
            <pc:sldLayoutMk cId="0" sldId="2147483670"/>
          </pc:sldLayoutMkLst>
        </pc:sldLayoutChg>
        <pc:sldLayoutChg chg="del">
          <pc:chgData name="Shazidul Alam" userId="e2eaa8ed730f0d53" providerId="LiveId" clId="{FADE62C6-5D6F-4C80-B4C0-DC2B3A90D37C}" dt="2024-11-08T05:04:50.835" v="82" actId="47"/>
          <pc:sldLayoutMkLst>
            <pc:docMk/>
            <pc:sldMasterMk cId="0" sldId="2147483710"/>
            <pc:sldLayoutMk cId="0" sldId="2147483671"/>
          </pc:sldLayoutMkLst>
        </pc:sldLayoutChg>
        <pc:sldLayoutChg chg="del">
          <pc:chgData name="Shazidul Alam" userId="e2eaa8ed730f0d53" providerId="LiveId" clId="{FADE62C6-5D6F-4C80-B4C0-DC2B3A90D37C}" dt="2024-11-08T05:04:36.587" v="75" actId="47"/>
          <pc:sldLayoutMkLst>
            <pc:docMk/>
            <pc:sldMasterMk cId="0" sldId="2147483710"/>
            <pc:sldLayoutMk cId="0" sldId="2147483672"/>
          </pc:sldLayoutMkLst>
        </pc:sldLayoutChg>
        <pc:sldLayoutChg chg="del">
          <pc:chgData name="Shazidul Alam" userId="e2eaa8ed730f0d53" providerId="LiveId" clId="{FADE62C6-5D6F-4C80-B4C0-DC2B3A90D37C}" dt="2024-11-08T05:05:51.902" v="107" actId="47"/>
          <pc:sldLayoutMkLst>
            <pc:docMk/>
            <pc:sldMasterMk cId="0" sldId="2147483710"/>
            <pc:sldLayoutMk cId="0" sldId="2147483673"/>
          </pc:sldLayoutMkLst>
        </pc:sldLayoutChg>
        <pc:sldLayoutChg chg="del">
          <pc:chgData name="Shazidul Alam" userId="e2eaa8ed730f0d53" providerId="LiveId" clId="{FADE62C6-5D6F-4C80-B4C0-DC2B3A90D37C}" dt="2024-11-08T05:05:32.189" v="94" actId="47"/>
          <pc:sldLayoutMkLst>
            <pc:docMk/>
            <pc:sldMasterMk cId="0" sldId="2147483710"/>
            <pc:sldLayoutMk cId="0" sldId="2147483674"/>
          </pc:sldLayoutMkLst>
        </pc:sldLayoutChg>
        <pc:sldLayoutChg chg="del">
          <pc:chgData name="Shazidul Alam" userId="e2eaa8ed730f0d53" providerId="LiveId" clId="{FADE62C6-5D6F-4C80-B4C0-DC2B3A90D37C}" dt="2024-11-08T05:05:37.398" v="98" actId="47"/>
          <pc:sldLayoutMkLst>
            <pc:docMk/>
            <pc:sldMasterMk cId="0" sldId="2147483710"/>
            <pc:sldLayoutMk cId="0" sldId="2147483675"/>
          </pc:sldLayoutMkLst>
        </pc:sldLayoutChg>
        <pc:sldLayoutChg chg="del">
          <pc:chgData name="Shazidul Alam" userId="e2eaa8ed730f0d53" providerId="LiveId" clId="{FADE62C6-5D6F-4C80-B4C0-DC2B3A90D37C}" dt="2024-11-08T05:05:36.028" v="97" actId="47"/>
          <pc:sldLayoutMkLst>
            <pc:docMk/>
            <pc:sldMasterMk cId="0" sldId="2147483710"/>
            <pc:sldLayoutMk cId="0" sldId="2147483676"/>
          </pc:sldLayoutMkLst>
        </pc:sldLayoutChg>
        <pc:sldLayoutChg chg="del">
          <pc:chgData name="Shazidul Alam" userId="e2eaa8ed730f0d53" providerId="LiveId" clId="{FADE62C6-5D6F-4C80-B4C0-DC2B3A90D37C}" dt="2024-11-08T05:05:53.990" v="109" actId="47"/>
          <pc:sldLayoutMkLst>
            <pc:docMk/>
            <pc:sldMasterMk cId="0" sldId="2147483710"/>
            <pc:sldLayoutMk cId="0" sldId="2147483677"/>
          </pc:sldLayoutMkLst>
        </pc:sldLayoutChg>
        <pc:sldLayoutChg chg="del">
          <pc:chgData name="Shazidul Alam" userId="e2eaa8ed730f0d53" providerId="LiveId" clId="{FADE62C6-5D6F-4C80-B4C0-DC2B3A90D37C}" dt="2024-11-08T05:05:55.271" v="111" actId="47"/>
          <pc:sldLayoutMkLst>
            <pc:docMk/>
            <pc:sldMasterMk cId="0" sldId="2147483710"/>
            <pc:sldLayoutMk cId="0" sldId="2147483678"/>
          </pc:sldLayoutMkLst>
        </pc:sldLayoutChg>
        <pc:sldLayoutChg chg="del">
          <pc:chgData name="Shazidul Alam" userId="e2eaa8ed730f0d53" providerId="LiveId" clId="{FADE62C6-5D6F-4C80-B4C0-DC2B3A90D37C}" dt="2024-11-08T05:05:40.273" v="101" actId="47"/>
          <pc:sldLayoutMkLst>
            <pc:docMk/>
            <pc:sldMasterMk cId="0" sldId="2147483710"/>
            <pc:sldLayoutMk cId="0" sldId="2147483679"/>
          </pc:sldLayoutMkLst>
        </pc:sldLayoutChg>
        <pc:sldLayoutChg chg="add del">
          <pc:chgData name="Shazidul Alam" userId="e2eaa8ed730f0d53" providerId="LiveId" clId="{FADE62C6-5D6F-4C80-B4C0-DC2B3A90D37C}" dt="2024-11-08T06:24:51.515" v="986" actId="47"/>
          <pc:sldLayoutMkLst>
            <pc:docMk/>
            <pc:sldMasterMk cId="0" sldId="2147483710"/>
            <pc:sldLayoutMk cId="0" sldId="2147483680"/>
          </pc:sldLayoutMkLst>
        </pc:sldLayoutChg>
        <pc:sldLayoutChg chg="del">
          <pc:chgData name="Shazidul Alam" userId="e2eaa8ed730f0d53" providerId="LiveId" clId="{FADE62C6-5D6F-4C80-B4C0-DC2B3A90D37C}" dt="2024-11-08T05:05:41.959" v="102" actId="47"/>
          <pc:sldLayoutMkLst>
            <pc:docMk/>
            <pc:sldMasterMk cId="0" sldId="2147483710"/>
            <pc:sldLayoutMk cId="0" sldId="2147483681"/>
          </pc:sldLayoutMkLst>
        </pc:sldLayoutChg>
        <pc:sldLayoutChg chg="del">
          <pc:chgData name="Shazidul Alam" userId="e2eaa8ed730f0d53" providerId="LiveId" clId="{FADE62C6-5D6F-4C80-B4C0-DC2B3A90D37C}" dt="2024-11-08T05:05:47.226" v="106" actId="47"/>
          <pc:sldLayoutMkLst>
            <pc:docMk/>
            <pc:sldMasterMk cId="0" sldId="2147483710"/>
            <pc:sldLayoutMk cId="0" sldId="2147483682"/>
          </pc:sldLayoutMkLst>
        </pc:sldLayoutChg>
        <pc:sldLayoutChg chg="del">
          <pc:chgData name="Shazidul Alam" userId="e2eaa8ed730f0d53" providerId="LiveId" clId="{FADE62C6-5D6F-4C80-B4C0-DC2B3A90D37C}" dt="2024-11-08T05:05:53" v="108" actId="47"/>
          <pc:sldLayoutMkLst>
            <pc:docMk/>
            <pc:sldMasterMk cId="0" sldId="2147483710"/>
            <pc:sldLayoutMk cId="0" sldId="2147483683"/>
          </pc:sldLayoutMkLst>
        </pc:sldLayoutChg>
        <pc:sldLayoutChg chg="del">
          <pc:chgData name="Shazidul Alam" userId="e2eaa8ed730f0d53" providerId="LiveId" clId="{FADE62C6-5D6F-4C80-B4C0-DC2B3A90D37C}" dt="2024-11-08T05:05:54.687" v="110" actId="47"/>
          <pc:sldLayoutMkLst>
            <pc:docMk/>
            <pc:sldMasterMk cId="0" sldId="2147483710"/>
            <pc:sldLayoutMk cId="0" sldId="2147483684"/>
          </pc:sldLayoutMkLst>
        </pc:sldLayoutChg>
        <pc:sldLayoutChg chg="del">
          <pc:chgData name="Shazidul Alam" userId="e2eaa8ed730f0d53" providerId="LiveId" clId="{FADE62C6-5D6F-4C80-B4C0-DC2B3A90D37C}" dt="2024-11-08T05:04:25.866" v="74" actId="47"/>
          <pc:sldLayoutMkLst>
            <pc:docMk/>
            <pc:sldMasterMk cId="0" sldId="2147483710"/>
            <pc:sldLayoutMk cId="0" sldId="2147483686"/>
          </pc:sldLayoutMkLst>
        </pc:sldLayoutChg>
        <pc:sldLayoutChg chg="del">
          <pc:chgData name="Shazidul Alam" userId="e2eaa8ed730f0d53" providerId="LiveId" clId="{FADE62C6-5D6F-4C80-B4C0-DC2B3A90D37C}" dt="2024-11-08T05:05:43.966" v="103" actId="47"/>
          <pc:sldLayoutMkLst>
            <pc:docMk/>
            <pc:sldMasterMk cId="0" sldId="2147483710"/>
            <pc:sldLayoutMk cId="0" sldId="2147483687"/>
          </pc:sldLayoutMkLst>
        </pc:sldLayoutChg>
        <pc:sldLayoutChg chg="del">
          <pc:chgData name="Shazidul Alam" userId="e2eaa8ed730f0d53" providerId="LiveId" clId="{FADE62C6-5D6F-4C80-B4C0-DC2B3A90D37C}" dt="2024-11-08T05:04:16.696" v="70" actId="47"/>
          <pc:sldLayoutMkLst>
            <pc:docMk/>
            <pc:sldMasterMk cId="0" sldId="2147483710"/>
            <pc:sldLayoutMk cId="0" sldId="2147483688"/>
          </pc:sldLayoutMkLst>
        </pc:sldLayoutChg>
        <pc:sldLayoutChg chg="del">
          <pc:chgData name="Shazidul Alam" userId="e2eaa8ed730f0d53" providerId="LiveId" clId="{FADE62C6-5D6F-4C80-B4C0-DC2B3A90D37C}" dt="2024-11-08T05:05:46.110" v="105" actId="47"/>
          <pc:sldLayoutMkLst>
            <pc:docMk/>
            <pc:sldMasterMk cId="0" sldId="2147483710"/>
            <pc:sldLayoutMk cId="0" sldId="2147483689"/>
          </pc:sldLayoutMkLst>
        </pc:sldLayoutChg>
        <pc:sldLayoutChg chg="del">
          <pc:chgData name="Shazidul Alam" userId="e2eaa8ed730f0d53" providerId="LiveId" clId="{FADE62C6-5D6F-4C80-B4C0-DC2B3A90D37C}" dt="2024-11-08T05:04:19.609" v="71" actId="47"/>
          <pc:sldLayoutMkLst>
            <pc:docMk/>
            <pc:sldMasterMk cId="0" sldId="2147483710"/>
            <pc:sldLayoutMk cId="0" sldId="2147483691"/>
          </pc:sldLayoutMkLst>
        </pc:sldLayoutChg>
        <pc:sldLayoutChg chg="del">
          <pc:chgData name="Shazidul Alam" userId="e2eaa8ed730f0d53" providerId="LiveId" clId="{FADE62C6-5D6F-4C80-B4C0-DC2B3A90D37C}" dt="2024-11-08T05:03:28.364" v="51" actId="47"/>
          <pc:sldLayoutMkLst>
            <pc:docMk/>
            <pc:sldMasterMk cId="0" sldId="2147483710"/>
            <pc:sldLayoutMk cId="0" sldId="2147483692"/>
          </pc:sldLayoutMkLst>
        </pc:sldLayoutChg>
        <pc:sldLayoutChg chg="del">
          <pc:chgData name="Shazidul Alam" userId="e2eaa8ed730f0d53" providerId="LiveId" clId="{FADE62C6-5D6F-4C80-B4C0-DC2B3A90D37C}" dt="2024-11-08T05:04:03.159" v="64" actId="47"/>
          <pc:sldLayoutMkLst>
            <pc:docMk/>
            <pc:sldMasterMk cId="0" sldId="2147483710"/>
            <pc:sldLayoutMk cId="0" sldId="2147483693"/>
          </pc:sldLayoutMkLst>
        </pc:sldLayoutChg>
        <pc:sldLayoutChg chg="del">
          <pc:chgData name="Shazidul Alam" userId="e2eaa8ed730f0d53" providerId="LiveId" clId="{FADE62C6-5D6F-4C80-B4C0-DC2B3A90D37C}" dt="2024-11-08T06:24:55.464" v="987" actId="47"/>
          <pc:sldLayoutMkLst>
            <pc:docMk/>
            <pc:sldMasterMk cId="0" sldId="2147483710"/>
            <pc:sldLayoutMk cId="0" sldId="2147483694"/>
          </pc:sldLayoutMkLst>
        </pc:sldLayoutChg>
        <pc:sldLayoutChg chg="del">
          <pc:chgData name="Shazidul Alam" userId="e2eaa8ed730f0d53" providerId="LiveId" clId="{FADE62C6-5D6F-4C80-B4C0-DC2B3A90D37C}" dt="2024-11-08T05:04:11.552" v="68" actId="47"/>
          <pc:sldLayoutMkLst>
            <pc:docMk/>
            <pc:sldMasterMk cId="0" sldId="2147483710"/>
            <pc:sldLayoutMk cId="0" sldId="2147483697"/>
          </pc:sldLayoutMkLst>
        </pc:sldLayoutChg>
        <pc:sldLayoutChg chg="del">
          <pc:chgData name="Shazidul Alam" userId="e2eaa8ed730f0d53" providerId="LiveId" clId="{FADE62C6-5D6F-4C80-B4C0-DC2B3A90D37C}" dt="2024-11-08T05:03:51.416" v="63" actId="47"/>
          <pc:sldLayoutMkLst>
            <pc:docMk/>
            <pc:sldMasterMk cId="0" sldId="2147483710"/>
            <pc:sldLayoutMk cId="0" sldId="2147483698"/>
          </pc:sldLayoutMkLst>
        </pc:sldLayoutChg>
        <pc:sldLayoutChg chg="del">
          <pc:chgData name="Shazidul Alam" userId="e2eaa8ed730f0d53" providerId="LiveId" clId="{FADE62C6-5D6F-4C80-B4C0-DC2B3A90D37C}" dt="2024-11-08T06:24:56.397" v="988" actId="47"/>
          <pc:sldLayoutMkLst>
            <pc:docMk/>
            <pc:sldMasterMk cId="0" sldId="2147483710"/>
            <pc:sldLayoutMk cId="0" sldId="2147483699"/>
          </pc:sldLayoutMkLst>
        </pc:sldLayoutChg>
        <pc:sldLayoutChg chg="del">
          <pc:chgData name="Shazidul Alam" userId="e2eaa8ed730f0d53" providerId="LiveId" clId="{FADE62C6-5D6F-4C80-B4C0-DC2B3A90D37C}" dt="2024-11-08T05:03:42.973" v="60" actId="47"/>
          <pc:sldLayoutMkLst>
            <pc:docMk/>
            <pc:sldMasterMk cId="0" sldId="2147483710"/>
            <pc:sldLayoutMk cId="0" sldId="2147483700"/>
          </pc:sldLayoutMkLst>
        </pc:sldLayoutChg>
        <pc:sldLayoutChg chg="del">
          <pc:chgData name="Shazidul Alam" userId="e2eaa8ed730f0d53" providerId="LiveId" clId="{FADE62C6-5D6F-4C80-B4C0-DC2B3A90D37C}" dt="2024-11-08T05:05:34.355" v="96" actId="47"/>
          <pc:sldLayoutMkLst>
            <pc:docMk/>
            <pc:sldMasterMk cId="0" sldId="2147483710"/>
            <pc:sldLayoutMk cId="0" sldId="2147483701"/>
          </pc:sldLayoutMkLst>
        </pc:sldLayoutChg>
        <pc:sldLayoutChg chg="del">
          <pc:chgData name="Shazidul Alam" userId="e2eaa8ed730f0d53" providerId="LiveId" clId="{FADE62C6-5D6F-4C80-B4C0-DC2B3A90D37C}" dt="2024-11-08T05:03:44.950" v="61" actId="47"/>
          <pc:sldLayoutMkLst>
            <pc:docMk/>
            <pc:sldMasterMk cId="0" sldId="2147483710"/>
            <pc:sldLayoutMk cId="0" sldId="2147483702"/>
          </pc:sldLayoutMkLst>
        </pc:sldLayoutChg>
      </pc:sldMasterChg>
      <pc:sldMasterChg chg="del delSldLayout">
        <pc:chgData name="Shazidul Alam" userId="e2eaa8ed730f0d53" providerId="LiveId" clId="{FADE62C6-5D6F-4C80-B4C0-DC2B3A90D37C}" dt="2024-11-08T04:59:08.033" v="21" actId="47"/>
        <pc:sldMasterMkLst>
          <pc:docMk/>
          <pc:sldMasterMk cId="0" sldId="2147483711"/>
        </pc:sldMasterMkLst>
        <pc:sldLayoutChg chg="del">
          <pc:chgData name="Shazidul Alam" userId="e2eaa8ed730f0d53" providerId="LiveId" clId="{FADE62C6-5D6F-4C80-B4C0-DC2B3A90D37C}" dt="2024-11-08T04:59:08.033" v="21" actId="47"/>
          <pc:sldLayoutMkLst>
            <pc:docMk/>
            <pc:sldMasterMk cId="0" sldId="2147483711"/>
            <pc:sldLayoutMk cId="0" sldId="2147483706"/>
          </pc:sldLayoutMkLst>
        </pc:sldLayoutChg>
      </pc:sldMasterChg>
      <pc:sldMasterChg chg="del delSldLayout">
        <pc:chgData name="Shazidul Alam" userId="e2eaa8ed730f0d53" providerId="LiveId" clId="{FADE62C6-5D6F-4C80-B4C0-DC2B3A90D37C}" dt="2024-11-08T04:59:07.861" v="20" actId="47"/>
        <pc:sldMasterMkLst>
          <pc:docMk/>
          <pc:sldMasterMk cId="0" sldId="2147483712"/>
        </pc:sldMasterMkLst>
        <pc:sldLayoutChg chg="del">
          <pc:chgData name="Shazidul Alam" userId="e2eaa8ed730f0d53" providerId="LiveId" clId="{FADE62C6-5D6F-4C80-B4C0-DC2B3A90D37C}" dt="2024-11-08T04:59:07.861" v="20" actId="47"/>
          <pc:sldLayoutMkLst>
            <pc:docMk/>
            <pc:sldMasterMk cId="0" sldId="2147483712"/>
            <pc:sldLayoutMk cId="0" sldId="2147483707"/>
          </pc:sldLayoutMkLst>
        </pc:sldLayoutChg>
      </pc:sldMasterChg>
      <pc:sldMasterChg chg="del delSldLayout">
        <pc:chgData name="Shazidul Alam" userId="e2eaa8ed730f0d53" providerId="LiveId" clId="{FADE62C6-5D6F-4C80-B4C0-DC2B3A90D37C}" dt="2024-11-08T04:59:08.909" v="22" actId="47"/>
        <pc:sldMasterMkLst>
          <pc:docMk/>
          <pc:sldMasterMk cId="0" sldId="2147483713"/>
        </pc:sldMasterMkLst>
        <pc:sldLayoutChg chg="del">
          <pc:chgData name="Shazidul Alam" userId="e2eaa8ed730f0d53" providerId="LiveId" clId="{FADE62C6-5D6F-4C80-B4C0-DC2B3A90D37C}" dt="2024-11-08T04:59:08.909" v="22" actId="47"/>
          <pc:sldLayoutMkLst>
            <pc:docMk/>
            <pc:sldMasterMk cId="0" sldId="2147483713"/>
            <pc:sldLayoutMk cId="0" sldId="2147483708"/>
          </pc:sldLayoutMkLst>
        </pc:sldLayoutChg>
        <pc:sldLayoutChg chg="del">
          <pc:chgData name="Shazidul Alam" userId="e2eaa8ed730f0d53" providerId="LiveId" clId="{FADE62C6-5D6F-4C80-B4C0-DC2B3A90D37C}" dt="2024-11-08T04:59:08.909" v="22" actId="47"/>
          <pc:sldLayoutMkLst>
            <pc:docMk/>
            <pc:sldMasterMk cId="0" sldId="2147483713"/>
            <pc:sldLayoutMk cId="0" sldId="21474837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2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7b0b4e69e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7b0b4e69e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a1249ffcf0_1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a1249ffcf0_1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58" r:id="rId5"/>
    <p:sldLayoutId id="2147483685" r:id="rId6"/>
    <p:sldLayoutId id="2147483690" r:id="rId7"/>
    <p:sldLayoutId id="2147483695" r:id="rId8"/>
    <p:sldLayoutId id="2147483696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611739" y="2375554"/>
            <a:ext cx="5825763" cy="2394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	: Dr. Shaheena Sultana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	: Shazidul Alam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Id: 0692220005101009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: CSE-19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63;p67">
            <a:extLst>
              <a:ext uri="{FF2B5EF4-FFF2-40B4-BE49-F238E27FC236}">
                <a16:creationId xmlns:a16="http://schemas.microsoft.com/office/drawing/2014/main" id="{5CA64E4C-A4F7-44CE-886C-38EA57A9C7A7}"/>
              </a:ext>
            </a:extLst>
          </p:cNvPr>
          <p:cNvSpPr txBox="1">
            <a:spLocks/>
          </p:cNvSpPr>
          <p:nvPr/>
        </p:nvSpPr>
        <p:spPr>
          <a:xfrm>
            <a:off x="188538" y="29460"/>
            <a:ext cx="5825763" cy="5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Julius Sans One"/>
              <a:buNone/>
              <a:defRPr sz="6000" b="0" i="0" u="none" strike="noStrike" cap="none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 Interrupt 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9EDE2-566A-D6B1-10A7-6DBA883D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05" y="1228725"/>
            <a:ext cx="1146829" cy="1146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90EE-0709-88C5-1808-D9CDCA9F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218" y="-470"/>
            <a:ext cx="3532913" cy="4600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BBECB-FDF6-DD50-A4B9-FCAE7F0F1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9550"/>
            <a:ext cx="2205990" cy="3259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Interrupt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Each ISR should acknowledge the interrupt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Service the interrupt (e.g., read keyboard input, update timer, process serial data)</a:t>
            </a:r>
          </a:p>
          <a:p>
            <a:pPr marL="1397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Return from interrupt </a:t>
            </a: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C6594C-0B9C-727D-75B8-5692196AA049}"/>
              </a:ext>
            </a:extLst>
          </p:cNvPr>
          <p:cNvSpPr txBox="1">
            <a:spLocks/>
          </p:cNvSpPr>
          <p:nvPr/>
        </p:nvSpPr>
        <p:spPr>
          <a:xfrm>
            <a:off x="3818104" y="459550"/>
            <a:ext cx="5034053" cy="444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... (Initialization code for 8259)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Keyboard Interrupt Service Routine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KEYBOARD_ISR: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Read keyboard input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AL, DX ; Read keyboard data from input port</a:t>
            </a:r>
          </a:p>
          <a:p>
            <a:pPr marL="139700" indent="0">
              <a:buFont typeface="Didact Gothic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Process the keypress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(e.g., display character on screen, store in buffer)</a:t>
            </a:r>
          </a:p>
          <a:p>
            <a:pPr marL="139700" indent="0">
              <a:buFont typeface="Didact Gothic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Acknowledge the interrupt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MOV AL, 20H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 20H, AL</a:t>
            </a:r>
          </a:p>
          <a:p>
            <a:pPr marL="139700" indent="0">
              <a:buFont typeface="Didact Gothic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IRET</a:t>
            </a:r>
          </a:p>
        </p:txBody>
      </p:sp>
    </p:spTree>
    <p:extLst>
      <p:ext uri="{BB962C8B-B14F-4D97-AF65-F5344CB8AC3E}">
        <p14:creationId xmlns:p14="http://schemas.microsoft.com/office/powerpoint/2010/main" val="257741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4B48-1EA5-31D5-9803-CDA59D08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212" y="195250"/>
            <a:ext cx="2010925" cy="528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0CB633-4004-CF0D-6B94-13EDEE3E5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30470" y="975748"/>
            <a:ext cx="687640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8259 is a versatile interrupt controller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interrupt handling in 8086-based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various applications, such as  keyboard interfacing, timer-based tasks, and device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677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23"/>
          <p:cNvSpPr txBox="1">
            <a:spLocks noGrp="1"/>
          </p:cNvSpPr>
          <p:nvPr>
            <p:ph type="title"/>
          </p:nvPr>
        </p:nvSpPr>
        <p:spPr>
          <a:xfrm>
            <a:off x="750960" y="608250"/>
            <a:ext cx="764208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sz="86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2" name="Google Shape;1492;p123"/>
          <p:cNvCxnSpPr/>
          <p:nvPr/>
        </p:nvCxnSpPr>
        <p:spPr>
          <a:xfrm>
            <a:off x="3171450" y="2623659"/>
            <a:ext cx="280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845650" y="195250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emplate</a:t>
            </a:r>
            <a:endParaRPr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713224" y="1030035"/>
            <a:ext cx="7469242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1. Introduction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2. Features of 8259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3. Pin Configuration of 8259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Architecture of 8259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5. Interfacing 8259 with 8086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Application Example: Keyboard Interface with 8086 and 8259</a:t>
            </a:r>
          </a:p>
          <a:p>
            <a:pPr marL="161925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845650" y="87694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4;p77">
            <a:extLst>
              <a:ext uri="{FF2B5EF4-FFF2-40B4-BE49-F238E27FC236}">
                <a16:creationId xmlns:a16="http://schemas.microsoft.com/office/drawing/2014/main" id="{E78D1CAF-85D6-D00E-5251-AC32471A8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025" y="2049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569;p77">
            <a:extLst>
              <a:ext uri="{FF2B5EF4-FFF2-40B4-BE49-F238E27FC236}">
                <a16:creationId xmlns:a16="http://schemas.microsoft.com/office/drawing/2014/main" id="{62B98A25-5F74-B0B6-01EC-723E2D0742B5}"/>
              </a:ext>
            </a:extLst>
          </p:cNvPr>
          <p:cNvSpPr txBox="1">
            <a:spLocks/>
          </p:cNvSpPr>
          <p:nvPr/>
        </p:nvSpPr>
        <p:spPr>
          <a:xfrm>
            <a:off x="251738" y="893265"/>
            <a:ext cx="8636474" cy="395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 b="0" i="0" u="none" strike="noStrike" cap="none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Interrupt - A signal generated by hardware or software to request the processor's attention.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Need for an Interrupt Controller - Manages multiple interrupt sources, prioritizing them, and directing the processor to the appropriate interrupt service routine (ISR).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8259 - Introduced by Intel, widely used in 8085/8086 systems.</a:t>
            </a:r>
          </a:p>
        </p:txBody>
      </p:sp>
    </p:spTree>
    <p:extLst>
      <p:ext uri="{BB962C8B-B14F-4D97-AF65-F5344CB8AC3E}">
        <p14:creationId xmlns:p14="http://schemas.microsoft.com/office/powerpoint/2010/main" val="309194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1"/>
          <p:cNvSpPr txBox="1">
            <a:spLocks noGrp="1"/>
          </p:cNvSpPr>
          <p:nvPr>
            <p:ph type="subTitle" idx="1"/>
          </p:nvPr>
        </p:nvSpPr>
        <p:spPr>
          <a:xfrm>
            <a:off x="194269" y="954178"/>
            <a:ext cx="8308707" cy="3617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1. Eight Programmable Interrupt Request Lines (IR0-IR7)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2. Programmable Interrupt Priorities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Cascading Capability (up to 8 8259s for 64 interrupts)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4. Automatic EOI (End of Interrupt) Mode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Specific EOI Mode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6. Non-Specific EOI Mode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Fully Nested Interrupts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8. Buffered Interrupt Requests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Programmable Interrupt Masking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  <a:sym typeface="Didact Gothic"/>
            </a:endParaRPr>
          </a:p>
        </p:txBody>
      </p:sp>
      <p:sp>
        <p:nvSpPr>
          <p:cNvPr id="621" name="Google Shape;621;p81"/>
          <p:cNvSpPr txBox="1">
            <a:spLocks noGrp="1"/>
          </p:cNvSpPr>
          <p:nvPr>
            <p:ph type="title"/>
          </p:nvPr>
        </p:nvSpPr>
        <p:spPr>
          <a:xfrm>
            <a:off x="194269" y="92154"/>
            <a:ext cx="3516644" cy="559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8259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3" name="Google Shape;623;p81"/>
          <p:cNvCxnSpPr/>
          <p:nvPr/>
        </p:nvCxnSpPr>
        <p:spPr>
          <a:xfrm>
            <a:off x="429940" y="65163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4;p77">
            <a:extLst>
              <a:ext uri="{FF2B5EF4-FFF2-40B4-BE49-F238E27FC236}">
                <a16:creationId xmlns:a16="http://schemas.microsoft.com/office/drawing/2014/main" id="{E78D1CAF-85D6-D00E-5251-AC32471A8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025" y="2049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19FB8-45C0-5F39-D453-6EB594DB9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2228"/>
            <a:ext cx="3284872" cy="402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BC51EAE-D440-A4C4-2522-0B60DA1D2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4" y="1016346"/>
            <a:ext cx="574708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Pins: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Vcc, GND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Lines: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IR0-IR7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Line: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Acknowledge Line: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Chip Select Line: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Read/Write Line: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RD/WR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Bus: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D0-D7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Cascade Input/Output Lines: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CAS0, CAS1, CAS2 </a:t>
            </a:r>
          </a:p>
        </p:txBody>
      </p:sp>
    </p:spTree>
    <p:extLst>
      <p:ext uri="{BB962C8B-B14F-4D97-AF65-F5344CB8AC3E}">
        <p14:creationId xmlns:p14="http://schemas.microsoft.com/office/powerpoint/2010/main" val="348410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64;p77">
            <a:extLst>
              <a:ext uri="{FF2B5EF4-FFF2-40B4-BE49-F238E27FC236}">
                <a16:creationId xmlns:a16="http://schemas.microsoft.com/office/drawing/2014/main" id="{E78D1CAF-85D6-D00E-5251-AC32471A8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0025" y="20490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8259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0DCCED-E142-8DC8-B6EE-FB05E142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4" y="797868"/>
            <a:ext cx="520993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 Register (IRR):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pending interrupt requests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In-Service Register (ISR):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currently being serviced interrupts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Mask Register (IMR):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Masks or unmasks interrupt requests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 Resolver: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highest priority interrupt request 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8F33B37-9680-169E-D325-3171F5F4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644" y="729644"/>
            <a:ext cx="4169356" cy="297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2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86FC-E838-D8B1-6D47-724F216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50" y="-154803"/>
            <a:ext cx="4554100" cy="3714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8259 with 8086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15CCF-A0BD-2A18-698A-3FA376ACF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82367"/>
            <a:ext cx="56292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the 8259 using ICW1-ICW4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interrupt vectors in the 8086's interrupt vector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Request: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peripheral device asserts an interrupt request on one of the IR lines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8259 generates an INT signal to the 8086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Acknowledge: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8086 sends an INTA signal to the 8259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8259 sends the interrupt vector number to the 8086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 Service Routine (ISR):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8086 executes the ISR corresponding to the interrupt vector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ISR should end with an IRET instruction to return control to the interrupted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enter image description here">
            <a:extLst>
              <a:ext uri="{FF2B5EF4-FFF2-40B4-BE49-F238E27FC236}">
                <a16:creationId xmlns:a16="http://schemas.microsoft.com/office/drawing/2014/main" id="{3EE6DB12-578C-9505-049B-84CF4AB69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91" y="333375"/>
            <a:ext cx="362131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512C-5351-6EAA-8B73-D84092FA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33349"/>
            <a:ext cx="7981950" cy="9810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Example: Keyboard Interface with 8086 and 8259</a:t>
            </a:r>
          </a:p>
        </p:txBody>
      </p:sp>
      <p:pic>
        <p:nvPicPr>
          <p:cNvPr id="4098" name="Picture 2" descr="ckt_diagram">
            <a:extLst>
              <a:ext uri="{FF2B5EF4-FFF2-40B4-BE49-F238E27FC236}">
                <a16:creationId xmlns:a16="http://schemas.microsoft.com/office/drawing/2014/main" id="{6DA2ACAA-E3D1-9FB9-2709-BACF7A904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00" y="1114424"/>
            <a:ext cx="7468750" cy="40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0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31C7-1114-1169-C4F5-13AC42C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0"/>
            <a:ext cx="7983101" cy="528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Example: Keyboard Interface with 8086 and 8259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23BD21-88D9-57F7-FDF4-F321579CC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3225" y="884814"/>
            <a:ext cx="602095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keyboard matrix to 8255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8255 to 8086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8259 to 8086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8255 and 8259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Poll keyboard matrix for keypresses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interrupt on keypress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ISR reads keycode and processes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4821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592</Words>
  <Application>Microsoft Office PowerPoint</Application>
  <PresentationFormat>On-screen Show (16:9)</PresentationFormat>
  <Paragraphs>90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Julius Sans One</vt:lpstr>
      <vt:lpstr>Questrial</vt:lpstr>
      <vt:lpstr>Didact Gothic</vt:lpstr>
      <vt:lpstr>Minimalist Grayscale Pitch Deck XL by Slidesgo</vt:lpstr>
      <vt:lpstr>Submitted to  : Dr. Shaheena Sultana  Submitted by : Shazidul Alam  Id: 0692220005101009   Batch : CSE-19</vt:lpstr>
      <vt:lpstr>Contents of this template</vt:lpstr>
      <vt:lpstr>Introduction</vt:lpstr>
      <vt:lpstr>Features of 8259</vt:lpstr>
      <vt:lpstr>Introduction</vt:lpstr>
      <vt:lpstr>Architecture of 8259</vt:lpstr>
      <vt:lpstr>Interfacing 8259 with 8086</vt:lpstr>
      <vt:lpstr>Application Example: Keyboard Interface with 8086 and 8259</vt:lpstr>
      <vt:lpstr>Application Example: Keyboard Interface with 8086 and 8259</vt:lpstr>
      <vt:lpstr>An Example Project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Submitted to  : Dr. Shaheena Sultana  Submitted by : Shazidul Alam  Id: 0692220005101009   Batch : CSE-19</dc:title>
  <cp:lastModifiedBy>Shazidul Alam</cp:lastModifiedBy>
  <cp:revision>1</cp:revision>
  <dcterms:modified xsi:type="dcterms:W3CDTF">2024-11-08T18:55:27Z</dcterms:modified>
</cp:coreProperties>
</file>