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7" r:id="rId3"/>
    <p:sldId id="262" r:id="rId4"/>
    <p:sldId id="263" r:id="rId5"/>
    <p:sldId id="264" r:id="rId6"/>
    <p:sldId id="261" r:id="rId7"/>
    <p:sldId id="279" r:id="rId8"/>
    <p:sldId id="278" r:id="rId9"/>
    <p:sldId id="258" r:id="rId10"/>
    <p:sldId id="259" r:id="rId11"/>
    <p:sldId id="260" r:id="rId12"/>
    <p:sldId id="277" r:id="rId13"/>
    <p:sldId id="275" r:id="rId14"/>
    <p:sldId id="280" r:id="rId15"/>
    <p:sldId id="271" r:id="rId16"/>
  </p:sldIdLst>
  <p:sldSz cx="9144000" cy="5143500" type="screen16x9"/>
  <p:notesSz cx="6858000" cy="9144000"/>
  <p:embeddedFontLst>
    <p:embeddedFont>
      <p:font typeface="Archivo Light"/>
      <p:regular r:id="rId18"/>
      <p:bold r:id="rId19"/>
      <p:italic r:id="rId20"/>
      <p:boldItalic r:id="rId21"/>
    </p:embeddedFont>
    <p:embeddedFont>
      <p:font typeface="Orbitron"/>
      <p:regular r:id="rId22"/>
      <p:bold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00993C-AC3B-45DC-8713-FE7C89F7C4DD}">
  <a:tblStyle styleId="{E700993C-AC3B-45DC-8713-FE7C89F7C4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2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zidul Alam" userId="e2eaa8ed730f0d53" providerId="LiveId" clId="{5C7C0377-42FA-4EBE-9245-7D89FC424508}"/>
    <pc:docChg chg="undo custSel addSld delSld modSld sldOrd">
      <pc:chgData name="Shazidul Alam" userId="e2eaa8ed730f0d53" providerId="LiveId" clId="{5C7C0377-42FA-4EBE-9245-7D89FC424508}" dt="2024-11-17T14:57:11.591" v="727" actId="1076"/>
      <pc:docMkLst>
        <pc:docMk/>
      </pc:docMkLst>
      <pc:sldChg chg="modSp mod">
        <pc:chgData name="Shazidul Alam" userId="e2eaa8ed730f0d53" providerId="LiveId" clId="{5C7C0377-42FA-4EBE-9245-7D89FC424508}" dt="2024-11-10T15:53:00.341" v="21" actId="1076"/>
        <pc:sldMkLst>
          <pc:docMk/>
          <pc:sldMk cId="0" sldId="256"/>
        </pc:sldMkLst>
        <pc:spChg chg="mod">
          <ac:chgData name="Shazidul Alam" userId="e2eaa8ed730f0d53" providerId="LiveId" clId="{5C7C0377-42FA-4EBE-9245-7D89FC424508}" dt="2024-11-10T15:52:50.377" v="19" actId="1076"/>
          <ac:spMkLst>
            <pc:docMk/>
            <pc:sldMk cId="0" sldId="256"/>
            <ac:spMk id="6" creationId="{41E5ABF6-07D6-AA6E-F911-2845FEE4BFE1}"/>
          </ac:spMkLst>
        </pc:spChg>
        <pc:spChg chg="mod">
          <ac:chgData name="Shazidul Alam" userId="e2eaa8ed730f0d53" providerId="LiveId" clId="{5C7C0377-42FA-4EBE-9245-7D89FC424508}" dt="2024-11-10T15:53:00.341" v="21" actId="1076"/>
          <ac:spMkLst>
            <pc:docMk/>
            <pc:sldMk cId="0" sldId="256"/>
            <ac:spMk id="7" creationId="{434D6A51-D805-7B00-929D-BEBBC85AA581}"/>
          </ac:spMkLst>
        </pc:spChg>
        <pc:spChg chg="mod">
          <ac:chgData name="Shazidul Alam" userId="e2eaa8ed730f0d53" providerId="LiveId" clId="{5C7C0377-42FA-4EBE-9245-7D89FC424508}" dt="2024-11-10T15:52:57.279" v="20" actId="1076"/>
          <ac:spMkLst>
            <pc:docMk/>
            <pc:sldMk cId="0" sldId="256"/>
            <ac:spMk id="1381" creationId="{00000000-0000-0000-0000-000000000000}"/>
          </ac:spMkLst>
        </pc:spChg>
        <pc:spChg chg="mod">
          <ac:chgData name="Shazidul Alam" userId="e2eaa8ed730f0d53" providerId="LiveId" clId="{5C7C0377-42FA-4EBE-9245-7D89FC424508}" dt="2024-11-10T15:52:47.586" v="18" actId="14100"/>
          <ac:spMkLst>
            <pc:docMk/>
            <pc:sldMk cId="0" sldId="256"/>
            <ac:spMk id="1382" creationId="{00000000-0000-0000-0000-000000000000}"/>
          </ac:spMkLst>
        </pc:spChg>
      </pc:sldChg>
      <pc:sldChg chg="modSp mod">
        <pc:chgData name="Shazidul Alam" userId="e2eaa8ed730f0d53" providerId="LiveId" clId="{5C7C0377-42FA-4EBE-9245-7D89FC424508}" dt="2024-11-17T14:19:31.793" v="694" actId="20577"/>
        <pc:sldMkLst>
          <pc:docMk/>
          <pc:sldMk cId="0" sldId="257"/>
        </pc:sldMkLst>
        <pc:spChg chg="mod">
          <ac:chgData name="Shazidul Alam" userId="e2eaa8ed730f0d53" providerId="LiveId" clId="{5C7C0377-42FA-4EBE-9245-7D89FC424508}" dt="2024-11-17T14:19:31.793" v="694" actId="20577"/>
          <ac:spMkLst>
            <pc:docMk/>
            <pc:sldMk cId="0" sldId="257"/>
            <ac:spMk id="3" creationId="{F5098F3F-F792-0F9E-E264-3DA4A777E10D}"/>
          </ac:spMkLst>
        </pc:spChg>
        <pc:spChg chg="mod">
          <ac:chgData name="Shazidul Alam" userId="e2eaa8ed730f0d53" providerId="LiveId" clId="{5C7C0377-42FA-4EBE-9245-7D89FC424508}" dt="2024-11-10T16:14:20.023" v="328" actId="1076"/>
          <ac:spMkLst>
            <pc:docMk/>
            <pc:sldMk cId="0" sldId="257"/>
            <ac:spMk id="1534" creationId="{00000000-0000-0000-0000-000000000000}"/>
          </ac:spMkLst>
        </pc:spChg>
      </pc:sldChg>
      <pc:sldChg chg="modSp mod">
        <pc:chgData name="Shazidul Alam" userId="e2eaa8ed730f0d53" providerId="LiveId" clId="{5C7C0377-42FA-4EBE-9245-7D89FC424508}" dt="2024-11-10T16:25:08.342" v="478" actId="20577"/>
        <pc:sldMkLst>
          <pc:docMk/>
          <pc:sldMk cId="0" sldId="258"/>
        </pc:sldMkLst>
        <pc:spChg chg="mod">
          <ac:chgData name="Shazidul Alam" userId="e2eaa8ed730f0d53" providerId="LiveId" clId="{5C7C0377-42FA-4EBE-9245-7D89FC424508}" dt="2024-11-10T16:25:08.342" v="478" actId="20577"/>
          <ac:spMkLst>
            <pc:docMk/>
            <pc:sldMk cId="0" sldId="258"/>
            <ac:spMk id="3" creationId="{42D8138F-43D1-8C5F-6EB6-6B3F40C16FC0}"/>
          </ac:spMkLst>
        </pc:spChg>
        <pc:spChg chg="mod">
          <ac:chgData name="Shazidul Alam" userId="e2eaa8ed730f0d53" providerId="LiveId" clId="{5C7C0377-42FA-4EBE-9245-7D89FC424508}" dt="2024-11-10T15:58:47.641" v="30" actId="2711"/>
          <ac:spMkLst>
            <pc:docMk/>
            <pc:sldMk cId="0" sldId="258"/>
            <ac:spMk id="1561" creationId="{00000000-0000-0000-0000-000000000000}"/>
          </ac:spMkLst>
        </pc:spChg>
      </pc:sldChg>
      <pc:sldChg chg="modSp mod">
        <pc:chgData name="Shazidul Alam" userId="e2eaa8ed730f0d53" providerId="LiveId" clId="{5C7C0377-42FA-4EBE-9245-7D89FC424508}" dt="2024-11-10T16:25:12.531" v="480" actId="20577"/>
        <pc:sldMkLst>
          <pc:docMk/>
          <pc:sldMk cId="0" sldId="259"/>
        </pc:sldMkLst>
        <pc:spChg chg="mod">
          <ac:chgData name="Shazidul Alam" userId="e2eaa8ed730f0d53" providerId="LiveId" clId="{5C7C0377-42FA-4EBE-9245-7D89FC424508}" dt="2024-11-10T16:25:12.531" v="480" actId="20577"/>
          <ac:spMkLst>
            <pc:docMk/>
            <pc:sldMk cId="0" sldId="259"/>
            <ac:spMk id="2" creationId="{3BE21576-A7BC-D2EA-C06C-A351E262EF44}"/>
          </ac:spMkLst>
        </pc:spChg>
        <pc:spChg chg="mod">
          <ac:chgData name="Shazidul Alam" userId="e2eaa8ed730f0d53" providerId="LiveId" clId="{5C7C0377-42FA-4EBE-9245-7D89FC424508}" dt="2024-11-10T16:03:14.664" v="49" actId="1076"/>
          <ac:spMkLst>
            <pc:docMk/>
            <pc:sldMk cId="0" sldId="259"/>
            <ac:spMk id="6" creationId="{74F48977-0AC3-D771-23D6-5AB72C2BD4DA}"/>
          </ac:spMkLst>
        </pc:spChg>
        <pc:spChg chg="mod">
          <ac:chgData name="Shazidul Alam" userId="e2eaa8ed730f0d53" providerId="LiveId" clId="{5C7C0377-42FA-4EBE-9245-7D89FC424508}" dt="2024-11-10T16:03:24.443" v="52" actId="14100"/>
          <ac:spMkLst>
            <pc:docMk/>
            <pc:sldMk cId="0" sldId="259"/>
            <ac:spMk id="9" creationId="{EBA56A25-0EF5-50E2-9A18-F465BCE48719}"/>
          </ac:spMkLst>
        </pc:spChg>
      </pc:sldChg>
      <pc:sldChg chg="modSp mod">
        <pc:chgData name="Shazidul Alam" userId="e2eaa8ed730f0d53" providerId="LiveId" clId="{5C7C0377-42FA-4EBE-9245-7D89FC424508}" dt="2024-11-10T16:25:21.959" v="482" actId="20577"/>
        <pc:sldMkLst>
          <pc:docMk/>
          <pc:sldMk cId="0" sldId="260"/>
        </pc:sldMkLst>
        <pc:spChg chg="mod">
          <ac:chgData name="Shazidul Alam" userId="e2eaa8ed730f0d53" providerId="LiveId" clId="{5C7C0377-42FA-4EBE-9245-7D89FC424508}" dt="2024-11-10T16:25:21.959" v="482" actId="20577"/>
          <ac:spMkLst>
            <pc:docMk/>
            <pc:sldMk cId="0" sldId="260"/>
            <ac:spMk id="2" creationId="{FBFEFC8F-C84F-E080-12B9-7AE724D38F76}"/>
          </ac:spMkLst>
        </pc:spChg>
        <pc:spChg chg="mod">
          <ac:chgData name="Shazidul Alam" userId="e2eaa8ed730f0d53" providerId="LiveId" clId="{5C7C0377-42FA-4EBE-9245-7D89FC424508}" dt="2024-11-10T16:03:42.655" v="57" actId="1076"/>
          <ac:spMkLst>
            <pc:docMk/>
            <pc:sldMk cId="0" sldId="260"/>
            <ac:spMk id="14" creationId="{3CEDCAFD-454B-756A-60E8-FBEEB21591AE}"/>
          </ac:spMkLst>
        </pc:spChg>
        <pc:spChg chg="mod">
          <ac:chgData name="Shazidul Alam" userId="e2eaa8ed730f0d53" providerId="LiveId" clId="{5C7C0377-42FA-4EBE-9245-7D89FC424508}" dt="2024-11-10T16:03:39.636" v="56" actId="1076"/>
          <ac:spMkLst>
            <pc:docMk/>
            <pc:sldMk cId="0" sldId="260"/>
            <ac:spMk id="1591" creationId="{00000000-0000-0000-0000-000000000000}"/>
          </ac:spMkLst>
        </pc:spChg>
      </pc:sldChg>
      <pc:sldChg chg="modSp add mod ord">
        <pc:chgData name="Shazidul Alam" userId="e2eaa8ed730f0d53" providerId="LiveId" clId="{5C7C0377-42FA-4EBE-9245-7D89FC424508}" dt="2024-11-17T14:18:37.462" v="680" actId="20577"/>
        <pc:sldMkLst>
          <pc:docMk/>
          <pc:sldMk cId="2532978515" sldId="261"/>
        </pc:sldMkLst>
        <pc:spChg chg="mod">
          <ac:chgData name="Shazidul Alam" userId="e2eaa8ed730f0d53" providerId="LiveId" clId="{5C7C0377-42FA-4EBE-9245-7D89FC424508}" dt="2024-11-17T14:18:37.462" v="680" actId="20577"/>
          <ac:spMkLst>
            <pc:docMk/>
            <pc:sldMk cId="2532978515" sldId="261"/>
            <ac:spMk id="2" creationId="{F04B4CD7-74C0-FE64-1CA4-667ADF456E60}"/>
          </ac:spMkLst>
        </pc:spChg>
      </pc:sldChg>
      <pc:sldChg chg="modSp add mod">
        <pc:chgData name="Shazidul Alam" userId="e2eaa8ed730f0d53" providerId="LiveId" clId="{5C7C0377-42FA-4EBE-9245-7D89FC424508}" dt="2024-11-10T16:27:10.252" v="520" actId="20577"/>
        <pc:sldMkLst>
          <pc:docMk/>
          <pc:sldMk cId="3591790245" sldId="261"/>
        </pc:sldMkLst>
        <pc:spChg chg="mod">
          <ac:chgData name="Shazidul Alam" userId="e2eaa8ed730f0d53" providerId="LiveId" clId="{5C7C0377-42FA-4EBE-9245-7D89FC424508}" dt="2024-11-10T16:23:22.722" v="454" actId="20577"/>
          <ac:spMkLst>
            <pc:docMk/>
            <pc:sldMk cId="3591790245" sldId="261"/>
            <ac:spMk id="2" creationId="{F04B4CD7-74C0-FE64-1CA4-667ADF456E60}"/>
          </ac:spMkLst>
        </pc:spChg>
        <pc:spChg chg="mod">
          <ac:chgData name="Shazidul Alam" userId="e2eaa8ed730f0d53" providerId="LiveId" clId="{5C7C0377-42FA-4EBE-9245-7D89FC424508}" dt="2024-11-10T16:27:10.252" v="520" actId="20577"/>
          <ac:spMkLst>
            <pc:docMk/>
            <pc:sldMk cId="3591790245" sldId="261"/>
            <ac:spMk id="1640" creationId="{00000000-0000-0000-0000-000000000000}"/>
          </ac:spMkLst>
        </pc:spChg>
        <pc:grpChg chg="del">
          <ac:chgData name="Shazidul Alam" userId="e2eaa8ed730f0d53" providerId="LiveId" clId="{5C7C0377-42FA-4EBE-9245-7D89FC424508}" dt="2024-11-10T16:15:39.745" v="338" actId="478"/>
          <ac:grpSpMkLst>
            <pc:docMk/>
            <pc:sldMk cId="3591790245" sldId="261"/>
            <ac:grpSpMk id="1759" creationId="{00000000-0000-0000-0000-000000000000}"/>
          </ac:grpSpMkLst>
        </pc:grpChg>
        <pc:picChg chg="add mod">
          <ac:chgData name="Shazidul Alam" userId="e2eaa8ed730f0d53" providerId="LiveId" clId="{5C7C0377-42FA-4EBE-9245-7D89FC424508}" dt="2024-11-10T16:04:17.075" v="79" actId="1076"/>
          <ac:picMkLst>
            <pc:docMk/>
            <pc:sldMk cId="3591790245" sldId="261"/>
            <ac:picMk id="4" creationId="{F995A043-E770-FB78-5EC1-A8684576D670}"/>
          </ac:picMkLst>
        </pc:picChg>
        <pc:picChg chg="del">
          <ac:chgData name="Shazidul Alam" userId="e2eaa8ed730f0d53" providerId="LiveId" clId="{5C7C0377-42FA-4EBE-9245-7D89FC424508}" dt="2024-11-10T15:58:08.852" v="22" actId="478"/>
          <ac:picMkLst>
            <pc:docMk/>
            <pc:sldMk cId="3591790245" sldId="261"/>
            <ac:picMk id="5" creationId="{1CE9BAFA-84F1-36AE-BE36-17C07F1AC485}"/>
          </ac:picMkLst>
        </pc:picChg>
      </pc:sldChg>
      <pc:sldChg chg="addSp delSp modSp del mod">
        <pc:chgData name="Shazidul Alam" userId="e2eaa8ed730f0d53" providerId="LiveId" clId="{5C7C0377-42FA-4EBE-9245-7D89FC424508}" dt="2024-11-17T14:18:24.051" v="672" actId="20577"/>
        <pc:sldMkLst>
          <pc:docMk/>
          <pc:sldMk cId="866418852" sldId="262"/>
        </pc:sldMkLst>
        <pc:spChg chg="mod">
          <ac:chgData name="Shazidul Alam" userId="e2eaa8ed730f0d53" providerId="LiveId" clId="{5C7C0377-42FA-4EBE-9245-7D89FC424508}" dt="2024-11-17T14:18:24.051" v="672" actId="20577"/>
          <ac:spMkLst>
            <pc:docMk/>
            <pc:sldMk cId="866418852" sldId="262"/>
            <ac:spMk id="2" creationId="{734A1E0B-4D6C-2802-4E72-4E15C1FA76E2}"/>
          </ac:spMkLst>
        </pc:spChg>
        <pc:spChg chg="mod">
          <ac:chgData name="Shazidul Alam" userId="e2eaa8ed730f0d53" providerId="LiveId" clId="{5C7C0377-42FA-4EBE-9245-7D89FC424508}" dt="2024-11-10T16:05:49.473" v="107" actId="403"/>
          <ac:spMkLst>
            <pc:docMk/>
            <pc:sldMk cId="866418852" sldId="262"/>
            <ac:spMk id="1769" creationId="{00000000-0000-0000-0000-000000000000}"/>
          </ac:spMkLst>
        </pc:spChg>
        <pc:picChg chg="del">
          <ac:chgData name="Shazidul Alam" userId="e2eaa8ed730f0d53" providerId="LiveId" clId="{5C7C0377-42FA-4EBE-9245-7D89FC424508}" dt="2024-11-10T15:51:37.844" v="3" actId="478"/>
          <ac:picMkLst>
            <pc:docMk/>
            <pc:sldMk cId="866418852" sldId="262"/>
            <ac:picMk id="3" creationId="{C8C5F283-7F71-0604-740E-84C1D61ED8EF}"/>
          </ac:picMkLst>
        </pc:picChg>
        <pc:picChg chg="add mod">
          <ac:chgData name="Shazidul Alam" userId="e2eaa8ed730f0d53" providerId="LiveId" clId="{5C7C0377-42FA-4EBE-9245-7D89FC424508}" dt="2024-11-10T15:52:00.659" v="9" actId="1076"/>
          <ac:picMkLst>
            <pc:docMk/>
            <pc:sldMk cId="866418852" sldId="262"/>
            <ac:picMk id="5" creationId="{EBAE4323-B20D-6E1E-0BEC-2A6653A5E3C9}"/>
          </ac:picMkLst>
        </pc:picChg>
      </pc:sldChg>
      <pc:sldChg chg="modSp del mod">
        <pc:chgData name="Shazidul Alam" userId="e2eaa8ed730f0d53" providerId="LiveId" clId="{5C7C0377-42FA-4EBE-9245-7D89FC424508}" dt="2024-11-17T14:18:27.259" v="674" actId="20577"/>
        <pc:sldMkLst>
          <pc:docMk/>
          <pc:sldMk cId="189290924" sldId="263"/>
        </pc:sldMkLst>
        <pc:spChg chg="mod">
          <ac:chgData name="Shazidul Alam" userId="e2eaa8ed730f0d53" providerId="LiveId" clId="{5C7C0377-42FA-4EBE-9245-7D89FC424508}" dt="2024-11-17T14:18:27.259" v="674" actId="20577"/>
          <ac:spMkLst>
            <pc:docMk/>
            <pc:sldMk cId="189290924" sldId="263"/>
            <ac:spMk id="2" creationId="{6E636AB8-8352-22FA-63AF-E664D5E36971}"/>
          </ac:spMkLst>
        </pc:spChg>
        <pc:spChg chg="mod">
          <ac:chgData name="Shazidul Alam" userId="e2eaa8ed730f0d53" providerId="LiveId" clId="{5C7C0377-42FA-4EBE-9245-7D89FC424508}" dt="2024-11-10T16:09:55.276" v="215" actId="1076"/>
          <ac:spMkLst>
            <pc:docMk/>
            <pc:sldMk cId="189290924" sldId="263"/>
            <ac:spMk id="1794" creationId="{00000000-0000-0000-0000-000000000000}"/>
          </ac:spMkLst>
        </pc:spChg>
        <pc:spChg chg="mod">
          <ac:chgData name="Shazidul Alam" userId="e2eaa8ed730f0d53" providerId="LiveId" clId="{5C7C0377-42FA-4EBE-9245-7D89FC424508}" dt="2024-11-10T16:10:51.271" v="285" actId="1076"/>
          <ac:spMkLst>
            <pc:docMk/>
            <pc:sldMk cId="189290924" sldId="263"/>
            <ac:spMk id="1795" creationId="{00000000-0000-0000-0000-000000000000}"/>
          </ac:spMkLst>
        </pc:spChg>
      </pc:sldChg>
      <pc:sldChg chg="modSp add mod">
        <pc:chgData name="Shazidul Alam" userId="e2eaa8ed730f0d53" providerId="LiveId" clId="{5C7C0377-42FA-4EBE-9245-7D89FC424508}" dt="2024-11-10T16:25:03.667" v="476" actId="20577"/>
        <pc:sldMkLst>
          <pc:docMk/>
          <pc:sldMk cId="3293789452" sldId="264"/>
        </pc:sldMkLst>
        <pc:spChg chg="mod">
          <ac:chgData name="Shazidul Alam" userId="e2eaa8ed730f0d53" providerId="LiveId" clId="{5C7C0377-42FA-4EBE-9245-7D89FC424508}" dt="2024-11-10T16:25:03.667" v="476" actId="20577"/>
          <ac:spMkLst>
            <pc:docMk/>
            <pc:sldMk cId="3293789452" sldId="264"/>
            <ac:spMk id="2" creationId="{DA619DDA-BDE9-797B-0619-325B19C89FD0}"/>
          </ac:spMkLst>
        </pc:spChg>
        <pc:spChg chg="mod">
          <ac:chgData name="Shazidul Alam" userId="e2eaa8ed730f0d53" providerId="LiveId" clId="{5C7C0377-42FA-4EBE-9245-7D89FC424508}" dt="2024-11-10T16:11:23.239" v="296" actId="1076"/>
          <ac:spMkLst>
            <pc:docMk/>
            <pc:sldMk cId="3293789452" sldId="264"/>
            <ac:spMk id="1814" creationId="{00000000-0000-0000-0000-000000000000}"/>
          </ac:spMkLst>
        </pc:spChg>
        <pc:spChg chg="mod">
          <ac:chgData name="Shazidul Alam" userId="e2eaa8ed730f0d53" providerId="LiveId" clId="{5C7C0377-42FA-4EBE-9245-7D89FC424508}" dt="2024-11-10T16:11:48.051" v="310" actId="20577"/>
          <ac:spMkLst>
            <pc:docMk/>
            <pc:sldMk cId="3293789452" sldId="264"/>
            <ac:spMk id="1815" creationId="{00000000-0000-0000-0000-000000000000}"/>
          </ac:spMkLst>
        </pc:spChg>
      </pc:sldChg>
      <pc:sldChg chg="addSp modSp mod">
        <pc:chgData name="Shazidul Alam" userId="e2eaa8ed730f0d53" providerId="LiveId" clId="{5C7C0377-42FA-4EBE-9245-7D89FC424508}" dt="2024-11-17T14:57:11.591" v="727" actId="1076"/>
        <pc:sldMkLst>
          <pc:docMk/>
          <pc:sldMk cId="0" sldId="271"/>
        </pc:sldMkLst>
        <pc:spChg chg="add mod">
          <ac:chgData name="Shazidul Alam" userId="e2eaa8ed730f0d53" providerId="LiveId" clId="{5C7C0377-42FA-4EBE-9245-7D89FC424508}" dt="2024-11-17T14:56:45.009" v="726" actId="20577"/>
          <ac:spMkLst>
            <pc:docMk/>
            <pc:sldMk cId="0" sldId="271"/>
            <ac:spMk id="2" creationId="{8188E19B-C294-45EB-E175-CE406C5FEAB9}"/>
          </ac:spMkLst>
        </pc:spChg>
        <pc:spChg chg="mod">
          <ac:chgData name="Shazidul Alam" userId="e2eaa8ed730f0d53" providerId="LiveId" clId="{5C7C0377-42FA-4EBE-9245-7D89FC424508}" dt="2024-11-17T14:57:11.591" v="727" actId="1076"/>
          <ac:spMkLst>
            <pc:docMk/>
            <pc:sldMk cId="0" sldId="271"/>
            <ac:spMk id="2105" creationId="{00000000-0000-0000-0000-000000000000}"/>
          </ac:spMkLst>
        </pc:spChg>
        <pc:spChg chg="mod">
          <ac:chgData name="Shazidul Alam" userId="e2eaa8ed730f0d53" providerId="LiveId" clId="{5C7C0377-42FA-4EBE-9245-7D89FC424508}" dt="2024-11-10T16:25:49.061" v="489" actId="2711"/>
          <ac:spMkLst>
            <pc:docMk/>
            <pc:sldMk cId="0" sldId="271"/>
            <ac:spMk id="2107" creationId="{00000000-0000-0000-0000-000000000000}"/>
          </ac:spMkLst>
        </pc:spChg>
        <pc:spChg chg="mod">
          <ac:chgData name="Shazidul Alam" userId="e2eaa8ed730f0d53" providerId="LiveId" clId="{5C7C0377-42FA-4EBE-9245-7D89FC424508}" dt="2024-11-10T16:25:49.061" v="489" actId="2711"/>
          <ac:spMkLst>
            <pc:docMk/>
            <pc:sldMk cId="0" sldId="271"/>
            <ac:spMk id="2108" creationId="{00000000-0000-0000-0000-000000000000}"/>
          </ac:spMkLst>
        </pc:spChg>
        <pc:spChg chg="mod">
          <ac:chgData name="Shazidul Alam" userId="e2eaa8ed730f0d53" providerId="LiveId" clId="{5C7C0377-42FA-4EBE-9245-7D89FC424508}" dt="2024-11-10T16:25:49.061" v="489" actId="2711"/>
          <ac:spMkLst>
            <pc:docMk/>
            <pc:sldMk cId="0" sldId="271"/>
            <ac:spMk id="2109" creationId="{00000000-0000-0000-0000-000000000000}"/>
          </ac:spMkLst>
        </pc:spChg>
        <pc:spChg chg="mod">
          <ac:chgData name="Shazidul Alam" userId="e2eaa8ed730f0d53" providerId="LiveId" clId="{5C7C0377-42FA-4EBE-9245-7D89FC424508}" dt="2024-11-10T16:25:49.061" v="489" actId="2711"/>
          <ac:spMkLst>
            <pc:docMk/>
            <pc:sldMk cId="0" sldId="271"/>
            <ac:spMk id="2110" creationId="{00000000-0000-0000-0000-000000000000}"/>
          </ac:spMkLst>
        </pc:spChg>
        <pc:spChg chg="mod">
          <ac:chgData name="Shazidul Alam" userId="e2eaa8ed730f0d53" providerId="LiveId" clId="{5C7C0377-42FA-4EBE-9245-7D89FC424508}" dt="2024-11-10T16:25:49.061" v="489" actId="2711"/>
          <ac:spMkLst>
            <pc:docMk/>
            <pc:sldMk cId="0" sldId="271"/>
            <ac:spMk id="2111" creationId="{00000000-0000-0000-0000-000000000000}"/>
          </ac:spMkLst>
        </pc:spChg>
        <pc:spChg chg="mod">
          <ac:chgData name="Shazidul Alam" userId="e2eaa8ed730f0d53" providerId="LiveId" clId="{5C7C0377-42FA-4EBE-9245-7D89FC424508}" dt="2024-11-10T16:25:49.061" v="489" actId="2711"/>
          <ac:spMkLst>
            <pc:docMk/>
            <pc:sldMk cId="0" sldId="271"/>
            <ac:spMk id="2112" creationId="{00000000-0000-0000-0000-000000000000}"/>
          </ac:spMkLst>
        </pc:spChg>
        <pc:spChg chg="mod">
          <ac:chgData name="Shazidul Alam" userId="e2eaa8ed730f0d53" providerId="LiveId" clId="{5C7C0377-42FA-4EBE-9245-7D89FC424508}" dt="2024-11-10T16:25:49.061" v="489" actId="2711"/>
          <ac:spMkLst>
            <pc:docMk/>
            <pc:sldMk cId="0" sldId="271"/>
            <ac:spMk id="2113" creationId="{00000000-0000-0000-0000-000000000000}"/>
          </ac:spMkLst>
        </pc:spChg>
        <pc:spChg chg="mod">
          <ac:chgData name="Shazidul Alam" userId="e2eaa8ed730f0d53" providerId="LiveId" clId="{5C7C0377-42FA-4EBE-9245-7D89FC424508}" dt="2024-11-10T16:25:49.061" v="489" actId="2711"/>
          <ac:spMkLst>
            <pc:docMk/>
            <pc:sldMk cId="0" sldId="271"/>
            <ac:spMk id="2114" creationId="{00000000-0000-0000-0000-000000000000}"/>
          </ac:spMkLst>
        </pc:spChg>
        <pc:spChg chg="mod">
          <ac:chgData name="Shazidul Alam" userId="e2eaa8ed730f0d53" providerId="LiveId" clId="{5C7C0377-42FA-4EBE-9245-7D89FC424508}" dt="2024-11-10T16:25:49.061" v="489" actId="2711"/>
          <ac:spMkLst>
            <pc:docMk/>
            <pc:sldMk cId="0" sldId="271"/>
            <ac:spMk id="2115" creationId="{00000000-0000-0000-0000-000000000000}"/>
          </ac:spMkLst>
        </pc:spChg>
        <pc:spChg chg="mod">
          <ac:chgData name="Shazidul Alam" userId="e2eaa8ed730f0d53" providerId="LiveId" clId="{5C7C0377-42FA-4EBE-9245-7D89FC424508}" dt="2024-11-10T16:25:49.061" v="489" actId="2711"/>
          <ac:spMkLst>
            <pc:docMk/>
            <pc:sldMk cId="0" sldId="271"/>
            <ac:spMk id="2116" creationId="{00000000-0000-0000-0000-000000000000}"/>
          </ac:spMkLst>
        </pc:spChg>
        <pc:spChg chg="mod">
          <ac:chgData name="Shazidul Alam" userId="e2eaa8ed730f0d53" providerId="LiveId" clId="{5C7C0377-42FA-4EBE-9245-7D89FC424508}" dt="2024-11-10T16:25:49.061" v="489" actId="2711"/>
          <ac:spMkLst>
            <pc:docMk/>
            <pc:sldMk cId="0" sldId="271"/>
            <ac:spMk id="2117" creationId="{00000000-0000-0000-0000-000000000000}"/>
          </ac:spMkLst>
        </pc:spChg>
        <pc:spChg chg="mod">
          <ac:chgData name="Shazidul Alam" userId="e2eaa8ed730f0d53" providerId="LiveId" clId="{5C7C0377-42FA-4EBE-9245-7D89FC424508}" dt="2024-11-10T16:25:49.061" v="489" actId="2711"/>
          <ac:spMkLst>
            <pc:docMk/>
            <pc:sldMk cId="0" sldId="271"/>
            <ac:spMk id="2118" creationId="{00000000-0000-0000-0000-000000000000}"/>
          </ac:spMkLst>
        </pc:spChg>
        <pc:spChg chg="mod">
          <ac:chgData name="Shazidul Alam" userId="e2eaa8ed730f0d53" providerId="LiveId" clId="{5C7C0377-42FA-4EBE-9245-7D89FC424508}" dt="2024-11-10T16:25:49.061" v="489" actId="2711"/>
          <ac:spMkLst>
            <pc:docMk/>
            <pc:sldMk cId="0" sldId="271"/>
            <ac:spMk id="2119" creationId="{00000000-0000-0000-0000-000000000000}"/>
          </ac:spMkLst>
        </pc:spChg>
        <pc:spChg chg="mod">
          <ac:chgData name="Shazidul Alam" userId="e2eaa8ed730f0d53" providerId="LiveId" clId="{5C7C0377-42FA-4EBE-9245-7D89FC424508}" dt="2024-11-10T16:25:49.061" v="489" actId="2711"/>
          <ac:spMkLst>
            <pc:docMk/>
            <pc:sldMk cId="0" sldId="271"/>
            <ac:spMk id="2120" creationId="{00000000-0000-0000-0000-000000000000}"/>
          </ac:spMkLst>
        </pc:spChg>
        <pc:spChg chg="mod">
          <ac:chgData name="Shazidul Alam" userId="e2eaa8ed730f0d53" providerId="LiveId" clId="{5C7C0377-42FA-4EBE-9245-7D89FC424508}" dt="2024-11-10T16:25:49.061" v="489" actId="2711"/>
          <ac:spMkLst>
            <pc:docMk/>
            <pc:sldMk cId="0" sldId="271"/>
            <ac:spMk id="2121" creationId="{00000000-0000-0000-0000-000000000000}"/>
          </ac:spMkLst>
        </pc:spChg>
        <pc:spChg chg="mod">
          <ac:chgData name="Shazidul Alam" userId="e2eaa8ed730f0d53" providerId="LiveId" clId="{5C7C0377-42FA-4EBE-9245-7D89FC424508}" dt="2024-11-10T16:25:49.061" v="489" actId="2711"/>
          <ac:spMkLst>
            <pc:docMk/>
            <pc:sldMk cId="0" sldId="271"/>
            <ac:spMk id="2122" creationId="{00000000-0000-0000-0000-000000000000}"/>
          </ac:spMkLst>
        </pc:spChg>
        <pc:spChg chg="mod">
          <ac:chgData name="Shazidul Alam" userId="e2eaa8ed730f0d53" providerId="LiveId" clId="{5C7C0377-42FA-4EBE-9245-7D89FC424508}" dt="2024-11-10T16:25:49.061" v="489" actId="2711"/>
          <ac:spMkLst>
            <pc:docMk/>
            <pc:sldMk cId="0" sldId="271"/>
            <ac:spMk id="2123" creationId="{00000000-0000-0000-0000-000000000000}"/>
          </ac:spMkLst>
        </pc:spChg>
        <pc:spChg chg="mod">
          <ac:chgData name="Shazidul Alam" userId="e2eaa8ed730f0d53" providerId="LiveId" clId="{5C7C0377-42FA-4EBE-9245-7D89FC424508}" dt="2024-11-10T16:25:49.061" v="489" actId="2711"/>
          <ac:spMkLst>
            <pc:docMk/>
            <pc:sldMk cId="0" sldId="271"/>
            <ac:spMk id="2124" creationId="{00000000-0000-0000-0000-000000000000}"/>
          </ac:spMkLst>
        </pc:spChg>
        <pc:spChg chg="mod">
          <ac:chgData name="Shazidul Alam" userId="e2eaa8ed730f0d53" providerId="LiveId" clId="{5C7C0377-42FA-4EBE-9245-7D89FC424508}" dt="2024-11-10T16:25:49.061" v="489" actId="2711"/>
          <ac:spMkLst>
            <pc:docMk/>
            <pc:sldMk cId="0" sldId="271"/>
            <ac:spMk id="2125" creationId="{00000000-0000-0000-0000-000000000000}"/>
          </ac:spMkLst>
        </pc:spChg>
        <pc:spChg chg="mod">
          <ac:chgData name="Shazidul Alam" userId="e2eaa8ed730f0d53" providerId="LiveId" clId="{5C7C0377-42FA-4EBE-9245-7D89FC424508}" dt="2024-11-10T16:25:49.061" v="489" actId="2711"/>
          <ac:spMkLst>
            <pc:docMk/>
            <pc:sldMk cId="0" sldId="271"/>
            <ac:spMk id="2126" creationId="{00000000-0000-0000-0000-000000000000}"/>
          </ac:spMkLst>
        </pc:spChg>
        <pc:spChg chg="mod">
          <ac:chgData name="Shazidul Alam" userId="e2eaa8ed730f0d53" providerId="LiveId" clId="{5C7C0377-42FA-4EBE-9245-7D89FC424508}" dt="2024-11-10T16:25:49.061" v="489" actId="2711"/>
          <ac:spMkLst>
            <pc:docMk/>
            <pc:sldMk cId="0" sldId="271"/>
            <ac:spMk id="2127" creationId="{00000000-0000-0000-0000-000000000000}"/>
          </ac:spMkLst>
        </pc:spChg>
        <pc:spChg chg="mod">
          <ac:chgData name="Shazidul Alam" userId="e2eaa8ed730f0d53" providerId="LiveId" clId="{5C7C0377-42FA-4EBE-9245-7D89FC424508}" dt="2024-11-10T16:25:49.061" v="489" actId="2711"/>
          <ac:spMkLst>
            <pc:docMk/>
            <pc:sldMk cId="0" sldId="271"/>
            <ac:spMk id="2128" creationId="{00000000-0000-0000-0000-000000000000}"/>
          </ac:spMkLst>
        </pc:spChg>
        <pc:spChg chg="mod">
          <ac:chgData name="Shazidul Alam" userId="e2eaa8ed730f0d53" providerId="LiveId" clId="{5C7C0377-42FA-4EBE-9245-7D89FC424508}" dt="2024-11-10T16:25:49.061" v="489" actId="2711"/>
          <ac:spMkLst>
            <pc:docMk/>
            <pc:sldMk cId="0" sldId="271"/>
            <ac:spMk id="2129" creationId="{00000000-0000-0000-0000-000000000000}"/>
          </ac:spMkLst>
        </pc:spChg>
        <pc:spChg chg="mod">
          <ac:chgData name="Shazidul Alam" userId="e2eaa8ed730f0d53" providerId="LiveId" clId="{5C7C0377-42FA-4EBE-9245-7D89FC424508}" dt="2024-11-10T16:25:49.061" v="489" actId="2711"/>
          <ac:spMkLst>
            <pc:docMk/>
            <pc:sldMk cId="0" sldId="271"/>
            <ac:spMk id="2130" creationId="{00000000-0000-0000-0000-000000000000}"/>
          </ac:spMkLst>
        </pc:spChg>
        <pc:spChg chg="mod">
          <ac:chgData name="Shazidul Alam" userId="e2eaa8ed730f0d53" providerId="LiveId" clId="{5C7C0377-42FA-4EBE-9245-7D89FC424508}" dt="2024-11-10T16:25:49.061" v="489" actId="2711"/>
          <ac:spMkLst>
            <pc:docMk/>
            <pc:sldMk cId="0" sldId="271"/>
            <ac:spMk id="2131" creationId="{00000000-0000-0000-0000-000000000000}"/>
          </ac:spMkLst>
        </pc:spChg>
        <pc:spChg chg="mod">
          <ac:chgData name="Shazidul Alam" userId="e2eaa8ed730f0d53" providerId="LiveId" clId="{5C7C0377-42FA-4EBE-9245-7D89FC424508}" dt="2024-11-10T16:25:49.061" v="489" actId="2711"/>
          <ac:spMkLst>
            <pc:docMk/>
            <pc:sldMk cId="0" sldId="271"/>
            <ac:spMk id="2132" creationId="{00000000-0000-0000-0000-000000000000}"/>
          </ac:spMkLst>
        </pc:spChg>
        <pc:spChg chg="mod">
          <ac:chgData name="Shazidul Alam" userId="e2eaa8ed730f0d53" providerId="LiveId" clId="{5C7C0377-42FA-4EBE-9245-7D89FC424508}" dt="2024-11-10T16:25:49.061" v="489" actId="2711"/>
          <ac:spMkLst>
            <pc:docMk/>
            <pc:sldMk cId="0" sldId="271"/>
            <ac:spMk id="2133" creationId="{00000000-0000-0000-0000-000000000000}"/>
          </ac:spMkLst>
        </pc:spChg>
        <pc:spChg chg="mod">
          <ac:chgData name="Shazidul Alam" userId="e2eaa8ed730f0d53" providerId="LiveId" clId="{5C7C0377-42FA-4EBE-9245-7D89FC424508}" dt="2024-11-10T16:25:49.061" v="489" actId="2711"/>
          <ac:spMkLst>
            <pc:docMk/>
            <pc:sldMk cId="0" sldId="271"/>
            <ac:spMk id="2134" creationId="{00000000-0000-0000-0000-000000000000}"/>
          </ac:spMkLst>
        </pc:spChg>
        <pc:spChg chg="mod">
          <ac:chgData name="Shazidul Alam" userId="e2eaa8ed730f0d53" providerId="LiveId" clId="{5C7C0377-42FA-4EBE-9245-7D89FC424508}" dt="2024-11-10T16:25:49.061" v="489" actId="2711"/>
          <ac:spMkLst>
            <pc:docMk/>
            <pc:sldMk cId="0" sldId="271"/>
            <ac:spMk id="2135" creationId="{00000000-0000-0000-0000-000000000000}"/>
          </ac:spMkLst>
        </pc:spChg>
        <pc:spChg chg="mod">
          <ac:chgData name="Shazidul Alam" userId="e2eaa8ed730f0d53" providerId="LiveId" clId="{5C7C0377-42FA-4EBE-9245-7D89FC424508}" dt="2024-11-10T16:25:49.061" v="489" actId="2711"/>
          <ac:spMkLst>
            <pc:docMk/>
            <pc:sldMk cId="0" sldId="271"/>
            <ac:spMk id="2136" creationId="{00000000-0000-0000-0000-000000000000}"/>
          </ac:spMkLst>
        </pc:spChg>
        <pc:spChg chg="mod">
          <ac:chgData name="Shazidul Alam" userId="e2eaa8ed730f0d53" providerId="LiveId" clId="{5C7C0377-42FA-4EBE-9245-7D89FC424508}" dt="2024-11-10T16:25:49.061" v="489" actId="2711"/>
          <ac:spMkLst>
            <pc:docMk/>
            <pc:sldMk cId="0" sldId="271"/>
            <ac:spMk id="2137" creationId="{00000000-0000-0000-0000-000000000000}"/>
          </ac:spMkLst>
        </pc:spChg>
        <pc:spChg chg="mod">
          <ac:chgData name="Shazidul Alam" userId="e2eaa8ed730f0d53" providerId="LiveId" clId="{5C7C0377-42FA-4EBE-9245-7D89FC424508}" dt="2024-11-10T16:25:49.061" v="489" actId="2711"/>
          <ac:spMkLst>
            <pc:docMk/>
            <pc:sldMk cId="0" sldId="271"/>
            <ac:spMk id="2138" creationId="{00000000-0000-0000-0000-000000000000}"/>
          </ac:spMkLst>
        </pc:spChg>
        <pc:spChg chg="mod">
          <ac:chgData name="Shazidul Alam" userId="e2eaa8ed730f0d53" providerId="LiveId" clId="{5C7C0377-42FA-4EBE-9245-7D89FC424508}" dt="2024-11-10T16:25:49.061" v="489" actId="2711"/>
          <ac:spMkLst>
            <pc:docMk/>
            <pc:sldMk cId="0" sldId="271"/>
            <ac:spMk id="2139" creationId="{00000000-0000-0000-0000-000000000000}"/>
          </ac:spMkLst>
        </pc:spChg>
        <pc:spChg chg="mod">
          <ac:chgData name="Shazidul Alam" userId="e2eaa8ed730f0d53" providerId="LiveId" clId="{5C7C0377-42FA-4EBE-9245-7D89FC424508}" dt="2024-11-10T16:25:49.061" v="489" actId="2711"/>
          <ac:spMkLst>
            <pc:docMk/>
            <pc:sldMk cId="0" sldId="271"/>
            <ac:spMk id="2140" creationId="{00000000-0000-0000-0000-000000000000}"/>
          </ac:spMkLst>
        </pc:spChg>
        <pc:spChg chg="mod">
          <ac:chgData name="Shazidul Alam" userId="e2eaa8ed730f0d53" providerId="LiveId" clId="{5C7C0377-42FA-4EBE-9245-7D89FC424508}" dt="2024-11-10T16:25:49.061" v="489" actId="2711"/>
          <ac:spMkLst>
            <pc:docMk/>
            <pc:sldMk cId="0" sldId="271"/>
            <ac:spMk id="2141" creationId="{00000000-0000-0000-0000-000000000000}"/>
          </ac:spMkLst>
        </pc:spChg>
        <pc:spChg chg="mod">
          <ac:chgData name="Shazidul Alam" userId="e2eaa8ed730f0d53" providerId="LiveId" clId="{5C7C0377-42FA-4EBE-9245-7D89FC424508}" dt="2024-11-10T16:25:49.061" v="489" actId="2711"/>
          <ac:spMkLst>
            <pc:docMk/>
            <pc:sldMk cId="0" sldId="271"/>
            <ac:spMk id="2142" creationId="{00000000-0000-0000-0000-000000000000}"/>
          </ac:spMkLst>
        </pc:spChg>
        <pc:spChg chg="mod">
          <ac:chgData name="Shazidul Alam" userId="e2eaa8ed730f0d53" providerId="LiveId" clId="{5C7C0377-42FA-4EBE-9245-7D89FC424508}" dt="2024-11-10T16:25:49.061" v="489" actId="2711"/>
          <ac:spMkLst>
            <pc:docMk/>
            <pc:sldMk cId="0" sldId="271"/>
            <ac:spMk id="2143" creationId="{00000000-0000-0000-0000-000000000000}"/>
          </ac:spMkLst>
        </pc:spChg>
        <pc:spChg chg="mod">
          <ac:chgData name="Shazidul Alam" userId="e2eaa8ed730f0d53" providerId="LiveId" clId="{5C7C0377-42FA-4EBE-9245-7D89FC424508}" dt="2024-11-10T16:25:49.061" v="489" actId="2711"/>
          <ac:spMkLst>
            <pc:docMk/>
            <pc:sldMk cId="0" sldId="271"/>
            <ac:spMk id="2144" creationId="{00000000-0000-0000-0000-000000000000}"/>
          </ac:spMkLst>
        </pc:spChg>
        <pc:spChg chg="mod">
          <ac:chgData name="Shazidul Alam" userId="e2eaa8ed730f0d53" providerId="LiveId" clId="{5C7C0377-42FA-4EBE-9245-7D89FC424508}" dt="2024-11-10T16:25:49.061" v="489" actId="2711"/>
          <ac:spMkLst>
            <pc:docMk/>
            <pc:sldMk cId="0" sldId="271"/>
            <ac:spMk id="2145" creationId="{00000000-0000-0000-0000-000000000000}"/>
          </ac:spMkLst>
        </pc:spChg>
        <pc:spChg chg="mod">
          <ac:chgData name="Shazidul Alam" userId="e2eaa8ed730f0d53" providerId="LiveId" clId="{5C7C0377-42FA-4EBE-9245-7D89FC424508}" dt="2024-11-10T16:25:49.061" v="489" actId="2711"/>
          <ac:spMkLst>
            <pc:docMk/>
            <pc:sldMk cId="0" sldId="271"/>
            <ac:spMk id="2146" creationId="{00000000-0000-0000-0000-000000000000}"/>
          </ac:spMkLst>
        </pc:spChg>
        <pc:spChg chg="mod">
          <ac:chgData name="Shazidul Alam" userId="e2eaa8ed730f0d53" providerId="LiveId" clId="{5C7C0377-42FA-4EBE-9245-7D89FC424508}" dt="2024-11-10T16:25:49.061" v="489" actId="2711"/>
          <ac:spMkLst>
            <pc:docMk/>
            <pc:sldMk cId="0" sldId="271"/>
            <ac:spMk id="2147" creationId="{00000000-0000-0000-0000-000000000000}"/>
          </ac:spMkLst>
        </pc:spChg>
        <pc:spChg chg="mod">
          <ac:chgData name="Shazidul Alam" userId="e2eaa8ed730f0d53" providerId="LiveId" clId="{5C7C0377-42FA-4EBE-9245-7D89FC424508}" dt="2024-11-10T16:25:49.061" v="489" actId="2711"/>
          <ac:spMkLst>
            <pc:docMk/>
            <pc:sldMk cId="0" sldId="271"/>
            <ac:spMk id="2148" creationId="{00000000-0000-0000-0000-000000000000}"/>
          </ac:spMkLst>
        </pc:spChg>
        <pc:spChg chg="mod">
          <ac:chgData name="Shazidul Alam" userId="e2eaa8ed730f0d53" providerId="LiveId" clId="{5C7C0377-42FA-4EBE-9245-7D89FC424508}" dt="2024-11-10T16:25:49.061" v="489" actId="2711"/>
          <ac:spMkLst>
            <pc:docMk/>
            <pc:sldMk cId="0" sldId="271"/>
            <ac:spMk id="2149" creationId="{00000000-0000-0000-0000-000000000000}"/>
          </ac:spMkLst>
        </pc:spChg>
        <pc:spChg chg="mod">
          <ac:chgData name="Shazidul Alam" userId="e2eaa8ed730f0d53" providerId="LiveId" clId="{5C7C0377-42FA-4EBE-9245-7D89FC424508}" dt="2024-11-10T16:25:49.061" v="489" actId="2711"/>
          <ac:spMkLst>
            <pc:docMk/>
            <pc:sldMk cId="0" sldId="271"/>
            <ac:spMk id="2150" creationId="{00000000-0000-0000-0000-000000000000}"/>
          </ac:spMkLst>
        </pc:spChg>
        <pc:spChg chg="mod">
          <ac:chgData name="Shazidul Alam" userId="e2eaa8ed730f0d53" providerId="LiveId" clId="{5C7C0377-42FA-4EBE-9245-7D89FC424508}" dt="2024-11-10T16:25:49.061" v="489" actId="2711"/>
          <ac:spMkLst>
            <pc:docMk/>
            <pc:sldMk cId="0" sldId="271"/>
            <ac:spMk id="2151" creationId="{00000000-0000-0000-0000-000000000000}"/>
          </ac:spMkLst>
        </pc:spChg>
        <pc:spChg chg="mod">
          <ac:chgData name="Shazidul Alam" userId="e2eaa8ed730f0d53" providerId="LiveId" clId="{5C7C0377-42FA-4EBE-9245-7D89FC424508}" dt="2024-11-10T16:25:49.061" v="489" actId="2711"/>
          <ac:spMkLst>
            <pc:docMk/>
            <pc:sldMk cId="0" sldId="271"/>
            <ac:spMk id="2152" creationId="{00000000-0000-0000-0000-000000000000}"/>
          </ac:spMkLst>
        </pc:spChg>
        <pc:spChg chg="mod">
          <ac:chgData name="Shazidul Alam" userId="e2eaa8ed730f0d53" providerId="LiveId" clId="{5C7C0377-42FA-4EBE-9245-7D89FC424508}" dt="2024-11-10T16:25:49.061" v="489" actId="2711"/>
          <ac:spMkLst>
            <pc:docMk/>
            <pc:sldMk cId="0" sldId="271"/>
            <ac:spMk id="2153" creationId="{00000000-0000-0000-0000-000000000000}"/>
          </ac:spMkLst>
        </pc:spChg>
        <pc:spChg chg="mod">
          <ac:chgData name="Shazidul Alam" userId="e2eaa8ed730f0d53" providerId="LiveId" clId="{5C7C0377-42FA-4EBE-9245-7D89FC424508}" dt="2024-11-10T16:25:49.061" v="489" actId="2711"/>
          <ac:spMkLst>
            <pc:docMk/>
            <pc:sldMk cId="0" sldId="271"/>
            <ac:spMk id="2154" creationId="{00000000-0000-0000-0000-000000000000}"/>
          </ac:spMkLst>
        </pc:spChg>
        <pc:spChg chg="mod">
          <ac:chgData name="Shazidul Alam" userId="e2eaa8ed730f0d53" providerId="LiveId" clId="{5C7C0377-42FA-4EBE-9245-7D89FC424508}" dt="2024-11-10T16:25:49.061" v="489" actId="2711"/>
          <ac:spMkLst>
            <pc:docMk/>
            <pc:sldMk cId="0" sldId="271"/>
            <ac:spMk id="2155" creationId="{00000000-0000-0000-0000-000000000000}"/>
          </ac:spMkLst>
        </pc:spChg>
        <pc:spChg chg="mod">
          <ac:chgData name="Shazidul Alam" userId="e2eaa8ed730f0d53" providerId="LiveId" clId="{5C7C0377-42FA-4EBE-9245-7D89FC424508}" dt="2024-11-10T16:25:49.061" v="489" actId="2711"/>
          <ac:spMkLst>
            <pc:docMk/>
            <pc:sldMk cId="0" sldId="271"/>
            <ac:spMk id="2156" creationId="{00000000-0000-0000-0000-000000000000}"/>
          </ac:spMkLst>
        </pc:spChg>
        <pc:spChg chg="mod">
          <ac:chgData name="Shazidul Alam" userId="e2eaa8ed730f0d53" providerId="LiveId" clId="{5C7C0377-42FA-4EBE-9245-7D89FC424508}" dt="2024-11-10T16:25:49.061" v="489" actId="2711"/>
          <ac:spMkLst>
            <pc:docMk/>
            <pc:sldMk cId="0" sldId="271"/>
            <ac:spMk id="2157" creationId="{00000000-0000-0000-0000-000000000000}"/>
          </ac:spMkLst>
        </pc:spChg>
        <pc:spChg chg="mod">
          <ac:chgData name="Shazidul Alam" userId="e2eaa8ed730f0d53" providerId="LiveId" clId="{5C7C0377-42FA-4EBE-9245-7D89FC424508}" dt="2024-11-10T16:25:49.061" v="489" actId="2711"/>
          <ac:spMkLst>
            <pc:docMk/>
            <pc:sldMk cId="0" sldId="271"/>
            <ac:spMk id="2158" creationId="{00000000-0000-0000-0000-000000000000}"/>
          </ac:spMkLst>
        </pc:spChg>
        <pc:spChg chg="mod">
          <ac:chgData name="Shazidul Alam" userId="e2eaa8ed730f0d53" providerId="LiveId" clId="{5C7C0377-42FA-4EBE-9245-7D89FC424508}" dt="2024-11-10T16:25:49.061" v="489" actId="2711"/>
          <ac:spMkLst>
            <pc:docMk/>
            <pc:sldMk cId="0" sldId="271"/>
            <ac:spMk id="2159" creationId="{00000000-0000-0000-0000-000000000000}"/>
          </ac:spMkLst>
        </pc:spChg>
        <pc:spChg chg="mod">
          <ac:chgData name="Shazidul Alam" userId="e2eaa8ed730f0d53" providerId="LiveId" clId="{5C7C0377-42FA-4EBE-9245-7D89FC424508}" dt="2024-11-10T16:25:49.061" v="489" actId="2711"/>
          <ac:spMkLst>
            <pc:docMk/>
            <pc:sldMk cId="0" sldId="271"/>
            <ac:spMk id="2160" creationId="{00000000-0000-0000-0000-000000000000}"/>
          </ac:spMkLst>
        </pc:spChg>
        <pc:spChg chg="mod">
          <ac:chgData name="Shazidul Alam" userId="e2eaa8ed730f0d53" providerId="LiveId" clId="{5C7C0377-42FA-4EBE-9245-7D89FC424508}" dt="2024-11-10T16:25:49.061" v="489" actId="2711"/>
          <ac:spMkLst>
            <pc:docMk/>
            <pc:sldMk cId="0" sldId="271"/>
            <ac:spMk id="2161" creationId="{00000000-0000-0000-0000-000000000000}"/>
          </ac:spMkLst>
        </pc:spChg>
        <pc:spChg chg="mod">
          <ac:chgData name="Shazidul Alam" userId="e2eaa8ed730f0d53" providerId="LiveId" clId="{5C7C0377-42FA-4EBE-9245-7D89FC424508}" dt="2024-11-10T16:25:49.061" v="489" actId="2711"/>
          <ac:spMkLst>
            <pc:docMk/>
            <pc:sldMk cId="0" sldId="271"/>
            <ac:spMk id="2162" creationId="{00000000-0000-0000-0000-000000000000}"/>
          </ac:spMkLst>
        </pc:spChg>
        <pc:spChg chg="mod">
          <ac:chgData name="Shazidul Alam" userId="e2eaa8ed730f0d53" providerId="LiveId" clId="{5C7C0377-42FA-4EBE-9245-7D89FC424508}" dt="2024-11-10T16:25:49.061" v="489" actId="2711"/>
          <ac:spMkLst>
            <pc:docMk/>
            <pc:sldMk cId="0" sldId="271"/>
            <ac:spMk id="2163" creationId="{00000000-0000-0000-0000-000000000000}"/>
          </ac:spMkLst>
        </pc:spChg>
        <pc:spChg chg="mod">
          <ac:chgData name="Shazidul Alam" userId="e2eaa8ed730f0d53" providerId="LiveId" clId="{5C7C0377-42FA-4EBE-9245-7D89FC424508}" dt="2024-11-10T16:25:49.061" v="489" actId="2711"/>
          <ac:spMkLst>
            <pc:docMk/>
            <pc:sldMk cId="0" sldId="271"/>
            <ac:spMk id="2164" creationId="{00000000-0000-0000-0000-000000000000}"/>
          </ac:spMkLst>
        </pc:spChg>
        <pc:spChg chg="mod">
          <ac:chgData name="Shazidul Alam" userId="e2eaa8ed730f0d53" providerId="LiveId" clId="{5C7C0377-42FA-4EBE-9245-7D89FC424508}" dt="2024-11-10T16:25:49.061" v="489" actId="2711"/>
          <ac:spMkLst>
            <pc:docMk/>
            <pc:sldMk cId="0" sldId="271"/>
            <ac:spMk id="2165" creationId="{00000000-0000-0000-0000-000000000000}"/>
          </ac:spMkLst>
        </pc:spChg>
        <pc:spChg chg="mod">
          <ac:chgData name="Shazidul Alam" userId="e2eaa8ed730f0d53" providerId="LiveId" clId="{5C7C0377-42FA-4EBE-9245-7D89FC424508}" dt="2024-11-10T16:25:49.061" v="489" actId="2711"/>
          <ac:spMkLst>
            <pc:docMk/>
            <pc:sldMk cId="0" sldId="271"/>
            <ac:spMk id="2166" creationId="{00000000-0000-0000-0000-000000000000}"/>
          </ac:spMkLst>
        </pc:spChg>
        <pc:spChg chg="mod">
          <ac:chgData name="Shazidul Alam" userId="e2eaa8ed730f0d53" providerId="LiveId" clId="{5C7C0377-42FA-4EBE-9245-7D89FC424508}" dt="2024-11-10T16:25:49.061" v="489" actId="2711"/>
          <ac:spMkLst>
            <pc:docMk/>
            <pc:sldMk cId="0" sldId="271"/>
            <ac:spMk id="2167" creationId="{00000000-0000-0000-0000-000000000000}"/>
          </ac:spMkLst>
        </pc:spChg>
        <pc:spChg chg="mod">
          <ac:chgData name="Shazidul Alam" userId="e2eaa8ed730f0d53" providerId="LiveId" clId="{5C7C0377-42FA-4EBE-9245-7D89FC424508}" dt="2024-11-10T16:25:49.061" v="489" actId="2711"/>
          <ac:spMkLst>
            <pc:docMk/>
            <pc:sldMk cId="0" sldId="271"/>
            <ac:spMk id="2168" creationId="{00000000-0000-0000-0000-000000000000}"/>
          </ac:spMkLst>
        </pc:spChg>
        <pc:spChg chg="mod">
          <ac:chgData name="Shazidul Alam" userId="e2eaa8ed730f0d53" providerId="LiveId" clId="{5C7C0377-42FA-4EBE-9245-7D89FC424508}" dt="2024-11-10T16:25:49.061" v="489" actId="2711"/>
          <ac:spMkLst>
            <pc:docMk/>
            <pc:sldMk cId="0" sldId="271"/>
            <ac:spMk id="2169" creationId="{00000000-0000-0000-0000-000000000000}"/>
          </ac:spMkLst>
        </pc:spChg>
        <pc:spChg chg="mod">
          <ac:chgData name="Shazidul Alam" userId="e2eaa8ed730f0d53" providerId="LiveId" clId="{5C7C0377-42FA-4EBE-9245-7D89FC424508}" dt="2024-11-10T16:25:49.061" v="489" actId="2711"/>
          <ac:spMkLst>
            <pc:docMk/>
            <pc:sldMk cId="0" sldId="271"/>
            <ac:spMk id="2170" creationId="{00000000-0000-0000-0000-000000000000}"/>
          </ac:spMkLst>
        </pc:spChg>
        <pc:spChg chg="mod">
          <ac:chgData name="Shazidul Alam" userId="e2eaa8ed730f0d53" providerId="LiveId" clId="{5C7C0377-42FA-4EBE-9245-7D89FC424508}" dt="2024-11-10T16:25:49.061" v="489" actId="2711"/>
          <ac:spMkLst>
            <pc:docMk/>
            <pc:sldMk cId="0" sldId="271"/>
            <ac:spMk id="2171" creationId="{00000000-0000-0000-0000-000000000000}"/>
          </ac:spMkLst>
        </pc:spChg>
        <pc:spChg chg="mod">
          <ac:chgData name="Shazidul Alam" userId="e2eaa8ed730f0d53" providerId="LiveId" clId="{5C7C0377-42FA-4EBE-9245-7D89FC424508}" dt="2024-11-10T16:25:49.061" v="489" actId="2711"/>
          <ac:spMkLst>
            <pc:docMk/>
            <pc:sldMk cId="0" sldId="271"/>
            <ac:spMk id="2172" creationId="{00000000-0000-0000-0000-000000000000}"/>
          </ac:spMkLst>
        </pc:spChg>
        <pc:spChg chg="mod">
          <ac:chgData name="Shazidul Alam" userId="e2eaa8ed730f0d53" providerId="LiveId" clId="{5C7C0377-42FA-4EBE-9245-7D89FC424508}" dt="2024-11-10T16:25:49.061" v="489" actId="2711"/>
          <ac:spMkLst>
            <pc:docMk/>
            <pc:sldMk cId="0" sldId="271"/>
            <ac:spMk id="2173" creationId="{00000000-0000-0000-0000-000000000000}"/>
          </ac:spMkLst>
        </pc:spChg>
        <pc:spChg chg="mod">
          <ac:chgData name="Shazidul Alam" userId="e2eaa8ed730f0d53" providerId="LiveId" clId="{5C7C0377-42FA-4EBE-9245-7D89FC424508}" dt="2024-11-10T16:25:49.061" v="489" actId="2711"/>
          <ac:spMkLst>
            <pc:docMk/>
            <pc:sldMk cId="0" sldId="271"/>
            <ac:spMk id="2174" creationId="{00000000-0000-0000-0000-000000000000}"/>
          </ac:spMkLst>
        </pc:spChg>
        <pc:spChg chg="mod">
          <ac:chgData name="Shazidul Alam" userId="e2eaa8ed730f0d53" providerId="LiveId" clId="{5C7C0377-42FA-4EBE-9245-7D89FC424508}" dt="2024-11-10T16:25:49.061" v="489" actId="2711"/>
          <ac:spMkLst>
            <pc:docMk/>
            <pc:sldMk cId="0" sldId="271"/>
            <ac:spMk id="2175" creationId="{00000000-0000-0000-0000-000000000000}"/>
          </ac:spMkLst>
        </pc:spChg>
        <pc:spChg chg="mod">
          <ac:chgData name="Shazidul Alam" userId="e2eaa8ed730f0d53" providerId="LiveId" clId="{5C7C0377-42FA-4EBE-9245-7D89FC424508}" dt="2024-11-10T16:25:49.061" v="489" actId="2711"/>
          <ac:spMkLst>
            <pc:docMk/>
            <pc:sldMk cId="0" sldId="271"/>
            <ac:spMk id="2176" creationId="{00000000-0000-0000-0000-000000000000}"/>
          </ac:spMkLst>
        </pc:spChg>
        <pc:spChg chg="mod">
          <ac:chgData name="Shazidul Alam" userId="e2eaa8ed730f0d53" providerId="LiveId" clId="{5C7C0377-42FA-4EBE-9245-7D89FC424508}" dt="2024-11-10T16:25:49.061" v="489" actId="2711"/>
          <ac:spMkLst>
            <pc:docMk/>
            <pc:sldMk cId="0" sldId="271"/>
            <ac:spMk id="2177" creationId="{00000000-0000-0000-0000-000000000000}"/>
          </ac:spMkLst>
        </pc:spChg>
        <pc:spChg chg="mod">
          <ac:chgData name="Shazidul Alam" userId="e2eaa8ed730f0d53" providerId="LiveId" clId="{5C7C0377-42FA-4EBE-9245-7D89FC424508}" dt="2024-11-10T16:25:49.061" v="489" actId="2711"/>
          <ac:spMkLst>
            <pc:docMk/>
            <pc:sldMk cId="0" sldId="271"/>
            <ac:spMk id="2178" creationId="{00000000-0000-0000-0000-000000000000}"/>
          </ac:spMkLst>
        </pc:spChg>
        <pc:spChg chg="mod">
          <ac:chgData name="Shazidul Alam" userId="e2eaa8ed730f0d53" providerId="LiveId" clId="{5C7C0377-42FA-4EBE-9245-7D89FC424508}" dt="2024-11-10T16:25:49.061" v="489" actId="2711"/>
          <ac:spMkLst>
            <pc:docMk/>
            <pc:sldMk cId="0" sldId="271"/>
            <ac:spMk id="2179" creationId="{00000000-0000-0000-0000-000000000000}"/>
          </ac:spMkLst>
        </pc:spChg>
        <pc:spChg chg="mod">
          <ac:chgData name="Shazidul Alam" userId="e2eaa8ed730f0d53" providerId="LiveId" clId="{5C7C0377-42FA-4EBE-9245-7D89FC424508}" dt="2024-11-10T16:25:49.061" v="489" actId="2711"/>
          <ac:spMkLst>
            <pc:docMk/>
            <pc:sldMk cId="0" sldId="271"/>
            <ac:spMk id="2180" creationId="{00000000-0000-0000-0000-000000000000}"/>
          </ac:spMkLst>
        </pc:spChg>
        <pc:spChg chg="mod">
          <ac:chgData name="Shazidul Alam" userId="e2eaa8ed730f0d53" providerId="LiveId" clId="{5C7C0377-42FA-4EBE-9245-7D89FC424508}" dt="2024-11-10T16:25:49.061" v="489" actId="2711"/>
          <ac:spMkLst>
            <pc:docMk/>
            <pc:sldMk cId="0" sldId="271"/>
            <ac:spMk id="2181" creationId="{00000000-0000-0000-0000-000000000000}"/>
          </ac:spMkLst>
        </pc:spChg>
        <pc:spChg chg="mod">
          <ac:chgData name="Shazidul Alam" userId="e2eaa8ed730f0d53" providerId="LiveId" clId="{5C7C0377-42FA-4EBE-9245-7D89FC424508}" dt="2024-11-10T16:25:49.061" v="489" actId="2711"/>
          <ac:spMkLst>
            <pc:docMk/>
            <pc:sldMk cId="0" sldId="271"/>
            <ac:spMk id="2182" creationId="{00000000-0000-0000-0000-000000000000}"/>
          </ac:spMkLst>
        </pc:spChg>
        <pc:spChg chg="mod">
          <ac:chgData name="Shazidul Alam" userId="e2eaa8ed730f0d53" providerId="LiveId" clId="{5C7C0377-42FA-4EBE-9245-7D89FC424508}" dt="2024-11-10T16:25:49.061" v="489" actId="2711"/>
          <ac:spMkLst>
            <pc:docMk/>
            <pc:sldMk cId="0" sldId="271"/>
            <ac:spMk id="2183" creationId="{00000000-0000-0000-0000-000000000000}"/>
          </ac:spMkLst>
        </pc:spChg>
        <pc:spChg chg="mod">
          <ac:chgData name="Shazidul Alam" userId="e2eaa8ed730f0d53" providerId="LiveId" clId="{5C7C0377-42FA-4EBE-9245-7D89FC424508}" dt="2024-11-10T16:25:49.061" v="489" actId="2711"/>
          <ac:spMkLst>
            <pc:docMk/>
            <pc:sldMk cId="0" sldId="271"/>
            <ac:spMk id="2184" creationId="{00000000-0000-0000-0000-000000000000}"/>
          </ac:spMkLst>
        </pc:spChg>
        <pc:spChg chg="mod">
          <ac:chgData name="Shazidul Alam" userId="e2eaa8ed730f0d53" providerId="LiveId" clId="{5C7C0377-42FA-4EBE-9245-7D89FC424508}" dt="2024-11-10T16:25:49.061" v="489" actId="2711"/>
          <ac:spMkLst>
            <pc:docMk/>
            <pc:sldMk cId="0" sldId="271"/>
            <ac:spMk id="2185" creationId="{00000000-0000-0000-0000-000000000000}"/>
          </ac:spMkLst>
        </pc:spChg>
        <pc:spChg chg="mod">
          <ac:chgData name="Shazidul Alam" userId="e2eaa8ed730f0d53" providerId="LiveId" clId="{5C7C0377-42FA-4EBE-9245-7D89FC424508}" dt="2024-11-10T16:25:49.061" v="489" actId="2711"/>
          <ac:spMkLst>
            <pc:docMk/>
            <pc:sldMk cId="0" sldId="271"/>
            <ac:spMk id="2186" creationId="{00000000-0000-0000-0000-000000000000}"/>
          </ac:spMkLst>
        </pc:spChg>
        <pc:spChg chg="mod">
          <ac:chgData name="Shazidul Alam" userId="e2eaa8ed730f0d53" providerId="LiveId" clId="{5C7C0377-42FA-4EBE-9245-7D89FC424508}" dt="2024-11-10T16:25:49.061" v="489" actId="2711"/>
          <ac:spMkLst>
            <pc:docMk/>
            <pc:sldMk cId="0" sldId="271"/>
            <ac:spMk id="2187" creationId="{00000000-0000-0000-0000-000000000000}"/>
          </ac:spMkLst>
        </pc:spChg>
        <pc:spChg chg="mod">
          <ac:chgData name="Shazidul Alam" userId="e2eaa8ed730f0d53" providerId="LiveId" clId="{5C7C0377-42FA-4EBE-9245-7D89FC424508}" dt="2024-11-10T16:25:49.061" v="489" actId="2711"/>
          <ac:spMkLst>
            <pc:docMk/>
            <pc:sldMk cId="0" sldId="271"/>
            <ac:spMk id="2188" creationId="{00000000-0000-0000-0000-000000000000}"/>
          </ac:spMkLst>
        </pc:spChg>
        <pc:spChg chg="mod">
          <ac:chgData name="Shazidul Alam" userId="e2eaa8ed730f0d53" providerId="LiveId" clId="{5C7C0377-42FA-4EBE-9245-7D89FC424508}" dt="2024-11-10T16:25:49.061" v="489" actId="2711"/>
          <ac:spMkLst>
            <pc:docMk/>
            <pc:sldMk cId="0" sldId="271"/>
            <ac:spMk id="2189" creationId="{00000000-0000-0000-0000-000000000000}"/>
          </ac:spMkLst>
        </pc:spChg>
        <pc:spChg chg="mod">
          <ac:chgData name="Shazidul Alam" userId="e2eaa8ed730f0d53" providerId="LiveId" clId="{5C7C0377-42FA-4EBE-9245-7D89FC424508}" dt="2024-11-10T16:25:49.061" v="489" actId="2711"/>
          <ac:spMkLst>
            <pc:docMk/>
            <pc:sldMk cId="0" sldId="271"/>
            <ac:spMk id="2190" creationId="{00000000-0000-0000-0000-000000000000}"/>
          </ac:spMkLst>
        </pc:spChg>
        <pc:spChg chg="mod">
          <ac:chgData name="Shazidul Alam" userId="e2eaa8ed730f0d53" providerId="LiveId" clId="{5C7C0377-42FA-4EBE-9245-7D89FC424508}" dt="2024-11-10T16:25:49.061" v="489" actId="2711"/>
          <ac:spMkLst>
            <pc:docMk/>
            <pc:sldMk cId="0" sldId="271"/>
            <ac:spMk id="2191" creationId="{00000000-0000-0000-0000-000000000000}"/>
          </ac:spMkLst>
        </pc:spChg>
        <pc:spChg chg="mod">
          <ac:chgData name="Shazidul Alam" userId="e2eaa8ed730f0d53" providerId="LiveId" clId="{5C7C0377-42FA-4EBE-9245-7D89FC424508}" dt="2024-11-10T16:25:49.061" v="489" actId="2711"/>
          <ac:spMkLst>
            <pc:docMk/>
            <pc:sldMk cId="0" sldId="271"/>
            <ac:spMk id="2192" creationId="{00000000-0000-0000-0000-000000000000}"/>
          </ac:spMkLst>
        </pc:spChg>
        <pc:spChg chg="mod">
          <ac:chgData name="Shazidul Alam" userId="e2eaa8ed730f0d53" providerId="LiveId" clId="{5C7C0377-42FA-4EBE-9245-7D89FC424508}" dt="2024-11-10T16:25:49.061" v="489" actId="2711"/>
          <ac:spMkLst>
            <pc:docMk/>
            <pc:sldMk cId="0" sldId="271"/>
            <ac:spMk id="2193" creationId="{00000000-0000-0000-0000-000000000000}"/>
          </ac:spMkLst>
        </pc:spChg>
        <pc:spChg chg="mod">
          <ac:chgData name="Shazidul Alam" userId="e2eaa8ed730f0d53" providerId="LiveId" clId="{5C7C0377-42FA-4EBE-9245-7D89FC424508}" dt="2024-11-10T16:25:49.061" v="489" actId="2711"/>
          <ac:spMkLst>
            <pc:docMk/>
            <pc:sldMk cId="0" sldId="271"/>
            <ac:spMk id="2194" creationId="{00000000-0000-0000-0000-000000000000}"/>
          </ac:spMkLst>
        </pc:spChg>
        <pc:spChg chg="mod">
          <ac:chgData name="Shazidul Alam" userId="e2eaa8ed730f0d53" providerId="LiveId" clId="{5C7C0377-42FA-4EBE-9245-7D89FC424508}" dt="2024-11-10T16:25:49.061" v="489" actId="2711"/>
          <ac:spMkLst>
            <pc:docMk/>
            <pc:sldMk cId="0" sldId="271"/>
            <ac:spMk id="2195" creationId="{00000000-0000-0000-0000-000000000000}"/>
          </ac:spMkLst>
        </pc:spChg>
        <pc:spChg chg="mod">
          <ac:chgData name="Shazidul Alam" userId="e2eaa8ed730f0d53" providerId="LiveId" clId="{5C7C0377-42FA-4EBE-9245-7D89FC424508}" dt="2024-11-10T16:25:49.061" v="489" actId="2711"/>
          <ac:spMkLst>
            <pc:docMk/>
            <pc:sldMk cId="0" sldId="271"/>
            <ac:spMk id="2196" creationId="{00000000-0000-0000-0000-000000000000}"/>
          </ac:spMkLst>
        </pc:spChg>
        <pc:spChg chg="mod">
          <ac:chgData name="Shazidul Alam" userId="e2eaa8ed730f0d53" providerId="LiveId" clId="{5C7C0377-42FA-4EBE-9245-7D89FC424508}" dt="2024-11-10T16:25:49.061" v="489" actId="2711"/>
          <ac:spMkLst>
            <pc:docMk/>
            <pc:sldMk cId="0" sldId="271"/>
            <ac:spMk id="2197" creationId="{00000000-0000-0000-0000-000000000000}"/>
          </ac:spMkLst>
        </pc:spChg>
        <pc:spChg chg="mod">
          <ac:chgData name="Shazidul Alam" userId="e2eaa8ed730f0d53" providerId="LiveId" clId="{5C7C0377-42FA-4EBE-9245-7D89FC424508}" dt="2024-11-10T16:25:49.061" v="489" actId="2711"/>
          <ac:spMkLst>
            <pc:docMk/>
            <pc:sldMk cId="0" sldId="271"/>
            <ac:spMk id="2198" creationId="{00000000-0000-0000-0000-000000000000}"/>
          </ac:spMkLst>
        </pc:spChg>
        <pc:spChg chg="mod">
          <ac:chgData name="Shazidul Alam" userId="e2eaa8ed730f0d53" providerId="LiveId" clId="{5C7C0377-42FA-4EBE-9245-7D89FC424508}" dt="2024-11-10T16:25:49.061" v="489" actId="2711"/>
          <ac:spMkLst>
            <pc:docMk/>
            <pc:sldMk cId="0" sldId="271"/>
            <ac:spMk id="2199" creationId="{00000000-0000-0000-0000-000000000000}"/>
          </ac:spMkLst>
        </pc:spChg>
        <pc:spChg chg="mod">
          <ac:chgData name="Shazidul Alam" userId="e2eaa8ed730f0d53" providerId="LiveId" clId="{5C7C0377-42FA-4EBE-9245-7D89FC424508}" dt="2024-11-10T16:25:49.061" v="489" actId="2711"/>
          <ac:spMkLst>
            <pc:docMk/>
            <pc:sldMk cId="0" sldId="271"/>
            <ac:spMk id="2200" creationId="{00000000-0000-0000-0000-000000000000}"/>
          </ac:spMkLst>
        </pc:spChg>
        <pc:spChg chg="mod">
          <ac:chgData name="Shazidul Alam" userId="e2eaa8ed730f0d53" providerId="LiveId" clId="{5C7C0377-42FA-4EBE-9245-7D89FC424508}" dt="2024-11-10T16:25:49.061" v="489" actId="2711"/>
          <ac:spMkLst>
            <pc:docMk/>
            <pc:sldMk cId="0" sldId="271"/>
            <ac:spMk id="2201" creationId="{00000000-0000-0000-0000-000000000000}"/>
          </ac:spMkLst>
        </pc:spChg>
        <pc:spChg chg="mod">
          <ac:chgData name="Shazidul Alam" userId="e2eaa8ed730f0d53" providerId="LiveId" clId="{5C7C0377-42FA-4EBE-9245-7D89FC424508}" dt="2024-11-10T16:25:49.061" v="489" actId="2711"/>
          <ac:spMkLst>
            <pc:docMk/>
            <pc:sldMk cId="0" sldId="271"/>
            <ac:spMk id="2202" creationId="{00000000-0000-0000-0000-000000000000}"/>
          </ac:spMkLst>
        </pc:spChg>
        <pc:spChg chg="mod">
          <ac:chgData name="Shazidul Alam" userId="e2eaa8ed730f0d53" providerId="LiveId" clId="{5C7C0377-42FA-4EBE-9245-7D89FC424508}" dt="2024-11-10T16:25:49.061" v="489" actId="2711"/>
          <ac:spMkLst>
            <pc:docMk/>
            <pc:sldMk cId="0" sldId="271"/>
            <ac:spMk id="2203" creationId="{00000000-0000-0000-0000-000000000000}"/>
          </ac:spMkLst>
        </pc:spChg>
        <pc:spChg chg="mod">
          <ac:chgData name="Shazidul Alam" userId="e2eaa8ed730f0d53" providerId="LiveId" clId="{5C7C0377-42FA-4EBE-9245-7D89FC424508}" dt="2024-11-10T16:25:49.061" v="489" actId="2711"/>
          <ac:spMkLst>
            <pc:docMk/>
            <pc:sldMk cId="0" sldId="271"/>
            <ac:spMk id="2204" creationId="{00000000-0000-0000-0000-000000000000}"/>
          </ac:spMkLst>
        </pc:spChg>
        <pc:spChg chg="mod">
          <ac:chgData name="Shazidul Alam" userId="e2eaa8ed730f0d53" providerId="LiveId" clId="{5C7C0377-42FA-4EBE-9245-7D89FC424508}" dt="2024-11-10T16:25:49.061" v="489" actId="2711"/>
          <ac:spMkLst>
            <pc:docMk/>
            <pc:sldMk cId="0" sldId="271"/>
            <ac:spMk id="2205" creationId="{00000000-0000-0000-0000-000000000000}"/>
          </ac:spMkLst>
        </pc:spChg>
        <pc:spChg chg="mod">
          <ac:chgData name="Shazidul Alam" userId="e2eaa8ed730f0d53" providerId="LiveId" clId="{5C7C0377-42FA-4EBE-9245-7D89FC424508}" dt="2024-11-10T16:25:49.061" v="489" actId="2711"/>
          <ac:spMkLst>
            <pc:docMk/>
            <pc:sldMk cId="0" sldId="271"/>
            <ac:spMk id="2206" creationId="{00000000-0000-0000-0000-000000000000}"/>
          </ac:spMkLst>
        </pc:spChg>
        <pc:spChg chg="mod">
          <ac:chgData name="Shazidul Alam" userId="e2eaa8ed730f0d53" providerId="LiveId" clId="{5C7C0377-42FA-4EBE-9245-7D89FC424508}" dt="2024-11-10T16:25:49.061" v="489" actId="2711"/>
          <ac:spMkLst>
            <pc:docMk/>
            <pc:sldMk cId="0" sldId="271"/>
            <ac:spMk id="2207" creationId="{00000000-0000-0000-0000-000000000000}"/>
          </ac:spMkLst>
        </pc:spChg>
        <pc:spChg chg="mod">
          <ac:chgData name="Shazidul Alam" userId="e2eaa8ed730f0d53" providerId="LiveId" clId="{5C7C0377-42FA-4EBE-9245-7D89FC424508}" dt="2024-11-10T16:25:49.061" v="489" actId="2711"/>
          <ac:spMkLst>
            <pc:docMk/>
            <pc:sldMk cId="0" sldId="271"/>
            <ac:spMk id="2208" creationId="{00000000-0000-0000-0000-000000000000}"/>
          </ac:spMkLst>
        </pc:spChg>
        <pc:spChg chg="mod">
          <ac:chgData name="Shazidul Alam" userId="e2eaa8ed730f0d53" providerId="LiveId" clId="{5C7C0377-42FA-4EBE-9245-7D89FC424508}" dt="2024-11-10T16:25:49.061" v="489" actId="2711"/>
          <ac:spMkLst>
            <pc:docMk/>
            <pc:sldMk cId="0" sldId="271"/>
            <ac:spMk id="2209" creationId="{00000000-0000-0000-0000-000000000000}"/>
          </ac:spMkLst>
        </pc:spChg>
        <pc:spChg chg="mod">
          <ac:chgData name="Shazidul Alam" userId="e2eaa8ed730f0d53" providerId="LiveId" clId="{5C7C0377-42FA-4EBE-9245-7D89FC424508}" dt="2024-11-10T16:25:49.061" v="489" actId="2711"/>
          <ac:spMkLst>
            <pc:docMk/>
            <pc:sldMk cId="0" sldId="271"/>
            <ac:spMk id="2210" creationId="{00000000-0000-0000-0000-000000000000}"/>
          </ac:spMkLst>
        </pc:spChg>
        <pc:spChg chg="mod">
          <ac:chgData name="Shazidul Alam" userId="e2eaa8ed730f0d53" providerId="LiveId" clId="{5C7C0377-42FA-4EBE-9245-7D89FC424508}" dt="2024-11-10T16:25:49.061" v="489" actId="2711"/>
          <ac:spMkLst>
            <pc:docMk/>
            <pc:sldMk cId="0" sldId="271"/>
            <ac:spMk id="2211" creationId="{00000000-0000-0000-0000-000000000000}"/>
          </ac:spMkLst>
        </pc:spChg>
        <pc:spChg chg="mod">
          <ac:chgData name="Shazidul Alam" userId="e2eaa8ed730f0d53" providerId="LiveId" clId="{5C7C0377-42FA-4EBE-9245-7D89FC424508}" dt="2024-11-10T16:25:49.061" v="489" actId="2711"/>
          <ac:spMkLst>
            <pc:docMk/>
            <pc:sldMk cId="0" sldId="271"/>
            <ac:spMk id="2212" creationId="{00000000-0000-0000-0000-000000000000}"/>
          </ac:spMkLst>
        </pc:spChg>
        <pc:spChg chg="mod">
          <ac:chgData name="Shazidul Alam" userId="e2eaa8ed730f0d53" providerId="LiveId" clId="{5C7C0377-42FA-4EBE-9245-7D89FC424508}" dt="2024-11-10T16:25:49.061" v="489" actId="2711"/>
          <ac:spMkLst>
            <pc:docMk/>
            <pc:sldMk cId="0" sldId="271"/>
            <ac:spMk id="2213" creationId="{00000000-0000-0000-0000-000000000000}"/>
          </ac:spMkLst>
        </pc:spChg>
        <pc:spChg chg="mod">
          <ac:chgData name="Shazidul Alam" userId="e2eaa8ed730f0d53" providerId="LiveId" clId="{5C7C0377-42FA-4EBE-9245-7D89FC424508}" dt="2024-11-10T16:25:49.061" v="489" actId="2711"/>
          <ac:spMkLst>
            <pc:docMk/>
            <pc:sldMk cId="0" sldId="271"/>
            <ac:spMk id="2214" creationId="{00000000-0000-0000-0000-000000000000}"/>
          </ac:spMkLst>
        </pc:spChg>
        <pc:spChg chg="mod">
          <ac:chgData name="Shazidul Alam" userId="e2eaa8ed730f0d53" providerId="LiveId" clId="{5C7C0377-42FA-4EBE-9245-7D89FC424508}" dt="2024-11-10T16:25:49.061" v="489" actId="2711"/>
          <ac:spMkLst>
            <pc:docMk/>
            <pc:sldMk cId="0" sldId="271"/>
            <ac:spMk id="2215" creationId="{00000000-0000-0000-0000-000000000000}"/>
          </ac:spMkLst>
        </pc:spChg>
        <pc:spChg chg="mod">
          <ac:chgData name="Shazidul Alam" userId="e2eaa8ed730f0d53" providerId="LiveId" clId="{5C7C0377-42FA-4EBE-9245-7D89FC424508}" dt="2024-11-10T16:25:49.061" v="489" actId="2711"/>
          <ac:spMkLst>
            <pc:docMk/>
            <pc:sldMk cId="0" sldId="271"/>
            <ac:spMk id="2216" creationId="{00000000-0000-0000-0000-000000000000}"/>
          </ac:spMkLst>
        </pc:spChg>
        <pc:spChg chg="mod">
          <ac:chgData name="Shazidul Alam" userId="e2eaa8ed730f0d53" providerId="LiveId" clId="{5C7C0377-42FA-4EBE-9245-7D89FC424508}" dt="2024-11-10T16:25:49.061" v="489" actId="2711"/>
          <ac:spMkLst>
            <pc:docMk/>
            <pc:sldMk cId="0" sldId="271"/>
            <ac:spMk id="2217" creationId="{00000000-0000-0000-0000-000000000000}"/>
          </ac:spMkLst>
        </pc:spChg>
        <pc:spChg chg="mod">
          <ac:chgData name="Shazidul Alam" userId="e2eaa8ed730f0d53" providerId="LiveId" clId="{5C7C0377-42FA-4EBE-9245-7D89FC424508}" dt="2024-11-10T16:25:49.061" v="489" actId="2711"/>
          <ac:spMkLst>
            <pc:docMk/>
            <pc:sldMk cId="0" sldId="271"/>
            <ac:spMk id="2218" creationId="{00000000-0000-0000-0000-000000000000}"/>
          </ac:spMkLst>
        </pc:spChg>
        <pc:spChg chg="mod">
          <ac:chgData name="Shazidul Alam" userId="e2eaa8ed730f0d53" providerId="LiveId" clId="{5C7C0377-42FA-4EBE-9245-7D89FC424508}" dt="2024-11-10T16:25:49.061" v="489" actId="2711"/>
          <ac:spMkLst>
            <pc:docMk/>
            <pc:sldMk cId="0" sldId="271"/>
            <ac:spMk id="2219" creationId="{00000000-0000-0000-0000-000000000000}"/>
          </ac:spMkLst>
        </pc:spChg>
        <pc:spChg chg="mod">
          <ac:chgData name="Shazidul Alam" userId="e2eaa8ed730f0d53" providerId="LiveId" clId="{5C7C0377-42FA-4EBE-9245-7D89FC424508}" dt="2024-11-10T16:25:49.061" v="489" actId="2711"/>
          <ac:spMkLst>
            <pc:docMk/>
            <pc:sldMk cId="0" sldId="271"/>
            <ac:spMk id="2220" creationId="{00000000-0000-0000-0000-000000000000}"/>
          </ac:spMkLst>
        </pc:spChg>
        <pc:spChg chg="mod">
          <ac:chgData name="Shazidul Alam" userId="e2eaa8ed730f0d53" providerId="LiveId" clId="{5C7C0377-42FA-4EBE-9245-7D89FC424508}" dt="2024-11-10T16:25:49.061" v="489" actId="2711"/>
          <ac:spMkLst>
            <pc:docMk/>
            <pc:sldMk cId="0" sldId="271"/>
            <ac:spMk id="2221" creationId="{00000000-0000-0000-0000-000000000000}"/>
          </ac:spMkLst>
        </pc:spChg>
        <pc:spChg chg="mod">
          <ac:chgData name="Shazidul Alam" userId="e2eaa8ed730f0d53" providerId="LiveId" clId="{5C7C0377-42FA-4EBE-9245-7D89FC424508}" dt="2024-11-10T16:25:49.061" v="489" actId="2711"/>
          <ac:spMkLst>
            <pc:docMk/>
            <pc:sldMk cId="0" sldId="271"/>
            <ac:spMk id="2222" creationId="{00000000-0000-0000-0000-000000000000}"/>
          </ac:spMkLst>
        </pc:spChg>
        <pc:spChg chg="mod">
          <ac:chgData name="Shazidul Alam" userId="e2eaa8ed730f0d53" providerId="LiveId" clId="{5C7C0377-42FA-4EBE-9245-7D89FC424508}" dt="2024-11-10T16:25:49.061" v="489" actId="2711"/>
          <ac:spMkLst>
            <pc:docMk/>
            <pc:sldMk cId="0" sldId="271"/>
            <ac:spMk id="2223" creationId="{00000000-0000-0000-0000-000000000000}"/>
          </ac:spMkLst>
        </pc:spChg>
        <pc:spChg chg="mod">
          <ac:chgData name="Shazidul Alam" userId="e2eaa8ed730f0d53" providerId="LiveId" clId="{5C7C0377-42FA-4EBE-9245-7D89FC424508}" dt="2024-11-10T16:25:49.061" v="489" actId="2711"/>
          <ac:spMkLst>
            <pc:docMk/>
            <pc:sldMk cId="0" sldId="271"/>
            <ac:spMk id="2224" creationId="{00000000-0000-0000-0000-000000000000}"/>
          </ac:spMkLst>
        </pc:spChg>
        <pc:spChg chg="mod">
          <ac:chgData name="Shazidul Alam" userId="e2eaa8ed730f0d53" providerId="LiveId" clId="{5C7C0377-42FA-4EBE-9245-7D89FC424508}" dt="2024-11-10T16:25:49.061" v="489" actId="2711"/>
          <ac:spMkLst>
            <pc:docMk/>
            <pc:sldMk cId="0" sldId="271"/>
            <ac:spMk id="2225" creationId="{00000000-0000-0000-0000-000000000000}"/>
          </ac:spMkLst>
        </pc:spChg>
        <pc:spChg chg="mod">
          <ac:chgData name="Shazidul Alam" userId="e2eaa8ed730f0d53" providerId="LiveId" clId="{5C7C0377-42FA-4EBE-9245-7D89FC424508}" dt="2024-11-10T16:25:49.061" v="489" actId="2711"/>
          <ac:spMkLst>
            <pc:docMk/>
            <pc:sldMk cId="0" sldId="271"/>
            <ac:spMk id="2226" creationId="{00000000-0000-0000-0000-000000000000}"/>
          </ac:spMkLst>
        </pc:spChg>
        <pc:spChg chg="mod">
          <ac:chgData name="Shazidul Alam" userId="e2eaa8ed730f0d53" providerId="LiveId" clId="{5C7C0377-42FA-4EBE-9245-7D89FC424508}" dt="2024-11-10T16:25:49.061" v="489" actId="2711"/>
          <ac:spMkLst>
            <pc:docMk/>
            <pc:sldMk cId="0" sldId="271"/>
            <ac:spMk id="2227" creationId="{00000000-0000-0000-0000-000000000000}"/>
          </ac:spMkLst>
        </pc:spChg>
        <pc:spChg chg="mod">
          <ac:chgData name="Shazidul Alam" userId="e2eaa8ed730f0d53" providerId="LiveId" clId="{5C7C0377-42FA-4EBE-9245-7D89FC424508}" dt="2024-11-10T16:25:49.061" v="489" actId="2711"/>
          <ac:spMkLst>
            <pc:docMk/>
            <pc:sldMk cId="0" sldId="271"/>
            <ac:spMk id="2228" creationId="{00000000-0000-0000-0000-000000000000}"/>
          </ac:spMkLst>
        </pc:spChg>
        <pc:spChg chg="mod">
          <ac:chgData name="Shazidul Alam" userId="e2eaa8ed730f0d53" providerId="LiveId" clId="{5C7C0377-42FA-4EBE-9245-7D89FC424508}" dt="2024-11-10T16:25:49.061" v="489" actId="2711"/>
          <ac:spMkLst>
            <pc:docMk/>
            <pc:sldMk cId="0" sldId="271"/>
            <ac:spMk id="2229" creationId="{00000000-0000-0000-0000-000000000000}"/>
          </ac:spMkLst>
        </pc:spChg>
        <pc:spChg chg="mod">
          <ac:chgData name="Shazidul Alam" userId="e2eaa8ed730f0d53" providerId="LiveId" clId="{5C7C0377-42FA-4EBE-9245-7D89FC424508}" dt="2024-11-10T16:25:49.061" v="489" actId="2711"/>
          <ac:spMkLst>
            <pc:docMk/>
            <pc:sldMk cId="0" sldId="271"/>
            <ac:spMk id="2230" creationId="{00000000-0000-0000-0000-000000000000}"/>
          </ac:spMkLst>
        </pc:spChg>
        <pc:spChg chg="mod">
          <ac:chgData name="Shazidul Alam" userId="e2eaa8ed730f0d53" providerId="LiveId" clId="{5C7C0377-42FA-4EBE-9245-7D89FC424508}" dt="2024-11-10T16:25:49.061" v="489" actId="2711"/>
          <ac:spMkLst>
            <pc:docMk/>
            <pc:sldMk cId="0" sldId="271"/>
            <ac:spMk id="2231" creationId="{00000000-0000-0000-0000-000000000000}"/>
          </ac:spMkLst>
        </pc:spChg>
        <pc:spChg chg="mod">
          <ac:chgData name="Shazidul Alam" userId="e2eaa8ed730f0d53" providerId="LiveId" clId="{5C7C0377-42FA-4EBE-9245-7D89FC424508}" dt="2024-11-10T16:25:49.061" v="489" actId="2711"/>
          <ac:spMkLst>
            <pc:docMk/>
            <pc:sldMk cId="0" sldId="271"/>
            <ac:spMk id="2232" creationId="{00000000-0000-0000-0000-000000000000}"/>
          </ac:spMkLst>
        </pc:spChg>
        <pc:spChg chg="mod">
          <ac:chgData name="Shazidul Alam" userId="e2eaa8ed730f0d53" providerId="LiveId" clId="{5C7C0377-42FA-4EBE-9245-7D89FC424508}" dt="2024-11-10T16:25:49.061" v="489" actId="2711"/>
          <ac:spMkLst>
            <pc:docMk/>
            <pc:sldMk cId="0" sldId="271"/>
            <ac:spMk id="2233" creationId="{00000000-0000-0000-0000-000000000000}"/>
          </ac:spMkLst>
        </pc:spChg>
        <pc:spChg chg="mod">
          <ac:chgData name="Shazidul Alam" userId="e2eaa8ed730f0d53" providerId="LiveId" clId="{5C7C0377-42FA-4EBE-9245-7D89FC424508}" dt="2024-11-10T16:25:49.061" v="489" actId="2711"/>
          <ac:spMkLst>
            <pc:docMk/>
            <pc:sldMk cId="0" sldId="271"/>
            <ac:spMk id="2234" creationId="{00000000-0000-0000-0000-000000000000}"/>
          </ac:spMkLst>
        </pc:spChg>
        <pc:spChg chg="mod">
          <ac:chgData name="Shazidul Alam" userId="e2eaa8ed730f0d53" providerId="LiveId" clId="{5C7C0377-42FA-4EBE-9245-7D89FC424508}" dt="2024-11-10T16:25:49.061" v="489" actId="2711"/>
          <ac:spMkLst>
            <pc:docMk/>
            <pc:sldMk cId="0" sldId="271"/>
            <ac:spMk id="2235" creationId="{00000000-0000-0000-0000-000000000000}"/>
          </ac:spMkLst>
        </pc:spChg>
        <pc:spChg chg="mod">
          <ac:chgData name="Shazidul Alam" userId="e2eaa8ed730f0d53" providerId="LiveId" clId="{5C7C0377-42FA-4EBE-9245-7D89FC424508}" dt="2024-11-10T16:25:49.061" v="489" actId="2711"/>
          <ac:spMkLst>
            <pc:docMk/>
            <pc:sldMk cId="0" sldId="271"/>
            <ac:spMk id="2236" creationId="{00000000-0000-0000-0000-000000000000}"/>
          </ac:spMkLst>
        </pc:spChg>
        <pc:spChg chg="mod">
          <ac:chgData name="Shazidul Alam" userId="e2eaa8ed730f0d53" providerId="LiveId" clId="{5C7C0377-42FA-4EBE-9245-7D89FC424508}" dt="2024-11-10T16:25:49.061" v="489" actId="2711"/>
          <ac:spMkLst>
            <pc:docMk/>
            <pc:sldMk cId="0" sldId="271"/>
            <ac:spMk id="2237" creationId="{00000000-0000-0000-0000-000000000000}"/>
          </ac:spMkLst>
        </pc:spChg>
        <pc:spChg chg="mod">
          <ac:chgData name="Shazidul Alam" userId="e2eaa8ed730f0d53" providerId="LiveId" clId="{5C7C0377-42FA-4EBE-9245-7D89FC424508}" dt="2024-11-10T16:25:49.061" v="489" actId="2711"/>
          <ac:spMkLst>
            <pc:docMk/>
            <pc:sldMk cId="0" sldId="271"/>
            <ac:spMk id="2238" creationId="{00000000-0000-0000-0000-000000000000}"/>
          </ac:spMkLst>
        </pc:spChg>
        <pc:spChg chg="mod">
          <ac:chgData name="Shazidul Alam" userId="e2eaa8ed730f0d53" providerId="LiveId" clId="{5C7C0377-42FA-4EBE-9245-7D89FC424508}" dt="2024-11-10T16:25:42.117" v="488" actId="2711"/>
          <ac:spMkLst>
            <pc:docMk/>
            <pc:sldMk cId="0" sldId="271"/>
            <ac:spMk id="2246" creationId="{00000000-0000-0000-0000-000000000000}"/>
          </ac:spMkLst>
        </pc:spChg>
      </pc:sldChg>
      <pc:sldChg chg="modSp mod">
        <pc:chgData name="Shazidul Alam" userId="e2eaa8ed730f0d53" providerId="LiveId" clId="{5C7C0377-42FA-4EBE-9245-7D89FC424508}" dt="2024-11-10T16:25:30.611" v="487" actId="20577"/>
        <pc:sldMkLst>
          <pc:docMk/>
          <pc:sldMk cId="0" sldId="275"/>
        </pc:sldMkLst>
        <pc:spChg chg="mod">
          <ac:chgData name="Shazidul Alam" userId="e2eaa8ed730f0d53" providerId="LiveId" clId="{5C7C0377-42FA-4EBE-9245-7D89FC424508}" dt="2024-11-10T16:05:17.655" v="98" actId="1076"/>
          <ac:spMkLst>
            <pc:docMk/>
            <pc:sldMk cId="0" sldId="275"/>
            <ac:spMk id="2" creationId="{B5CE9545-7C1E-0A9F-33D9-7F8A9A7A02DD}"/>
          </ac:spMkLst>
        </pc:spChg>
        <pc:spChg chg="mod">
          <ac:chgData name="Shazidul Alam" userId="e2eaa8ed730f0d53" providerId="LiveId" clId="{5C7C0377-42FA-4EBE-9245-7D89FC424508}" dt="2024-11-10T16:25:30.611" v="487" actId="20577"/>
          <ac:spMkLst>
            <pc:docMk/>
            <pc:sldMk cId="0" sldId="275"/>
            <ac:spMk id="3" creationId="{98BFBE84-008B-2D95-1526-A200C927082C}"/>
          </ac:spMkLst>
        </pc:spChg>
        <pc:spChg chg="mod">
          <ac:chgData name="Shazidul Alam" userId="e2eaa8ed730f0d53" providerId="LiveId" clId="{5C7C0377-42FA-4EBE-9245-7D89FC424508}" dt="2024-11-10T16:16:41.488" v="350" actId="2711"/>
          <ac:spMkLst>
            <pc:docMk/>
            <pc:sldMk cId="0" sldId="275"/>
            <ac:spMk id="2335" creationId="{00000000-0000-0000-0000-000000000000}"/>
          </ac:spMkLst>
        </pc:spChg>
      </pc:sldChg>
      <pc:sldChg chg="modSp mod">
        <pc:chgData name="Shazidul Alam" userId="e2eaa8ed730f0d53" providerId="LiveId" clId="{5C7C0377-42FA-4EBE-9245-7D89FC424508}" dt="2024-11-10T16:25:26.211" v="484" actId="20577"/>
        <pc:sldMkLst>
          <pc:docMk/>
          <pc:sldMk cId="0" sldId="277"/>
        </pc:sldMkLst>
        <pc:spChg chg="mod">
          <ac:chgData name="Shazidul Alam" userId="e2eaa8ed730f0d53" providerId="LiveId" clId="{5C7C0377-42FA-4EBE-9245-7D89FC424508}" dt="2024-11-10T16:16:33.907" v="349" actId="1076"/>
          <ac:spMkLst>
            <pc:docMk/>
            <pc:sldMk cId="0" sldId="277"/>
            <ac:spMk id="2" creationId="{86C3F486-A0E5-FC73-E8E2-93BF4C4DE805}"/>
          </ac:spMkLst>
        </pc:spChg>
        <pc:spChg chg="mod">
          <ac:chgData name="Shazidul Alam" userId="e2eaa8ed730f0d53" providerId="LiveId" clId="{5C7C0377-42FA-4EBE-9245-7D89FC424508}" dt="2024-11-10T16:25:26.211" v="484" actId="20577"/>
          <ac:spMkLst>
            <pc:docMk/>
            <pc:sldMk cId="0" sldId="277"/>
            <ac:spMk id="3" creationId="{A14F8EB7-BFE4-8F70-2297-82DD77683254}"/>
          </ac:spMkLst>
        </pc:spChg>
        <pc:spChg chg="mod">
          <ac:chgData name="Shazidul Alam" userId="e2eaa8ed730f0d53" providerId="LiveId" clId="{5C7C0377-42FA-4EBE-9245-7D89FC424508}" dt="2024-11-10T16:16:51.278" v="351" actId="1076"/>
          <ac:spMkLst>
            <pc:docMk/>
            <pc:sldMk cId="0" sldId="277"/>
            <ac:spMk id="2501" creationId="{00000000-0000-0000-0000-000000000000}"/>
          </ac:spMkLst>
        </pc:spChg>
      </pc:sldChg>
      <pc:sldChg chg="modSp add mod ord">
        <pc:chgData name="Shazidul Alam" userId="e2eaa8ed730f0d53" providerId="LiveId" clId="{5C7C0377-42FA-4EBE-9245-7D89FC424508}" dt="2024-11-17T14:18:44.995" v="684" actId="20577"/>
        <pc:sldMkLst>
          <pc:docMk/>
          <pc:sldMk cId="1335218003" sldId="278"/>
        </pc:sldMkLst>
        <pc:spChg chg="mod">
          <ac:chgData name="Shazidul Alam" userId="e2eaa8ed730f0d53" providerId="LiveId" clId="{5C7C0377-42FA-4EBE-9245-7D89FC424508}" dt="2024-11-17T14:18:44.995" v="684" actId="20577"/>
          <ac:spMkLst>
            <pc:docMk/>
            <pc:sldMk cId="1335218003" sldId="278"/>
            <ac:spMk id="7" creationId="{4E8DAD2C-E043-F751-5043-84F9F809F744}"/>
          </ac:spMkLst>
        </pc:spChg>
      </pc:sldChg>
      <pc:sldChg chg="modSp add del mod">
        <pc:chgData name="Shazidul Alam" userId="e2eaa8ed730f0d53" providerId="LiveId" clId="{5C7C0377-42FA-4EBE-9245-7D89FC424508}" dt="2024-11-17T14:17:49.161" v="661" actId="2696"/>
        <pc:sldMkLst>
          <pc:docMk/>
          <pc:sldMk cId="3022745039" sldId="278"/>
        </pc:sldMkLst>
        <pc:spChg chg="mod">
          <ac:chgData name="Shazidul Alam" userId="e2eaa8ed730f0d53" providerId="LiveId" clId="{5C7C0377-42FA-4EBE-9245-7D89FC424508}" dt="2024-11-10T16:23:27.289" v="456" actId="20577"/>
          <ac:spMkLst>
            <pc:docMk/>
            <pc:sldMk cId="3022745039" sldId="278"/>
            <ac:spMk id="7" creationId="{4E8DAD2C-E043-F751-5043-84F9F809F744}"/>
          </ac:spMkLst>
        </pc:spChg>
      </pc:sldChg>
      <pc:sldChg chg="addSp delSp modSp new del mod">
        <pc:chgData name="Shazidul Alam" userId="e2eaa8ed730f0d53" providerId="LiveId" clId="{5C7C0377-42FA-4EBE-9245-7D89FC424508}" dt="2024-11-10T16:23:04.914" v="452" actId="2696"/>
        <pc:sldMkLst>
          <pc:docMk/>
          <pc:sldMk cId="3988269578" sldId="278"/>
        </pc:sldMkLst>
        <pc:spChg chg="del">
          <ac:chgData name="Shazidul Alam" userId="e2eaa8ed730f0d53" providerId="LiveId" clId="{5C7C0377-42FA-4EBE-9245-7D89FC424508}" dt="2024-11-10T16:18:22.986" v="386" actId="478"/>
          <ac:spMkLst>
            <pc:docMk/>
            <pc:sldMk cId="3988269578" sldId="278"/>
            <ac:spMk id="2" creationId="{5FE36067-FF1B-6DBF-ECB8-AF7A309535A9}"/>
          </ac:spMkLst>
        </pc:spChg>
        <pc:spChg chg="mod">
          <ac:chgData name="Shazidul Alam" userId="e2eaa8ed730f0d53" providerId="LiveId" clId="{5C7C0377-42FA-4EBE-9245-7D89FC424508}" dt="2024-11-10T16:19:27.245" v="396" actId="1076"/>
          <ac:spMkLst>
            <pc:docMk/>
            <pc:sldMk cId="3988269578" sldId="278"/>
            <ac:spMk id="3" creationId="{2F9F0B0A-57D1-1976-9032-E7C0EC719F14}"/>
          </ac:spMkLst>
        </pc:spChg>
        <pc:spChg chg="del">
          <ac:chgData name="Shazidul Alam" userId="e2eaa8ed730f0d53" providerId="LiveId" clId="{5C7C0377-42FA-4EBE-9245-7D89FC424508}" dt="2024-11-10T16:18:24.083" v="387" actId="478"/>
          <ac:spMkLst>
            <pc:docMk/>
            <pc:sldMk cId="3988269578" sldId="278"/>
            <ac:spMk id="4" creationId="{6B632DE6-1AF9-DCBE-8B0D-DE6741362F1C}"/>
          </ac:spMkLst>
        </pc:spChg>
        <pc:spChg chg="add mod">
          <ac:chgData name="Shazidul Alam" userId="e2eaa8ed730f0d53" providerId="LiveId" clId="{5C7C0377-42FA-4EBE-9245-7D89FC424508}" dt="2024-11-10T16:21:36.402" v="439" actId="20577"/>
          <ac:spMkLst>
            <pc:docMk/>
            <pc:sldMk cId="3988269578" sldId="278"/>
            <ac:spMk id="7" creationId="{4E8DAD2C-E043-F751-5043-84F9F809F744}"/>
          </ac:spMkLst>
        </pc:spChg>
        <pc:picChg chg="add mod">
          <ac:chgData name="Shazidul Alam" userId="e2eaa8ed730f0d53" providerId="LiveId" clId="{5C7C0377-42FA-4EBE-9245-7D89FC424508}" dt="2024-11-10T16:19:56.985" v="402" actId="1076"/>
          <ac:picMkLst>
            <pc:docMk/>
            <pc:sldMk cId="3988269578" sldId="278"/>
            <ac:picMk id="6" creationId="{1E27D37A-B225-DC58-C482-D7D0C950BFB5}"/>
          </ac:picMkLst>
        </pc:picChg>
      </pc:sldChg>
      <pc:sldChg chg="modSp add del mod">
        <pc:chgData name="Shazidul Alam" userId="e2eaa8ed730f0d53" providerId="LiveId" clId="{5C7C0377-42FA-4EBE-9245-7D89FC424508}" dt="2024-11-17T14:17:49.161" v="661" actId="2696"/>
        <pc:sldMkLst>
          <pc:docMk/>
          <pc:sldMk cId="1872717045" sldId="279"/>
        </pc:sldMkLst>
        <pc:spChg chg="mod">
          <ac:chgData name="Shazidul Alam" userId="e2eaa8ed730f0d53" providerId="LiveId" clId="{5C7C0377-42FA-4EBE-9245-7D89FC424508}" dt="2024-11-10T16:23:30.485" v="458" actId="20577"/>
          <ac:spMkLst>
            <pc:docMk/>
            <pc:sldMk cId="1872717045" sldId="279"/>
            <ac:spMk id="7" creationId="{A7FB0669-B9DD-BE69-B34B-32A819C396D0}"/>
          </ac:spMkLst>
        </pc:spChg>
      </pc:sldChg>
      <pc:sldChg chg="addSp delSp modSp new del mod">
        <pc:chgData name="Shazidul Alam" userId="e2eaa8ed730f0d53" providerId="LiveId" clId="{5C7C0377-42FA-4EBE-9245-7D89FC424508}" dt="2024-11-10T16:23:04.914" v="452" actId="2696"/>
        <pc:sldMkLst>
          <pc:docMk/>
          <pc:sldMk cId="2160108982" sldId="279"/>
        </pc:sldMkLst>
        <pc:spChg chg="mod">
          <ac:chgData name="Shazidul Alam" userId="e2eaa8ed730f0d53" providerId="LiveId" clId="{5C7C0377-42FA-4EBE-9245-7D89FC424508}" dt="2024-11-10T16:20:39.014" v="428" actId="1076"/>
          <ac:spMkLst>
            <pc:docMk/>
            <pc:sldMk cId="2160108982" sldId="279"/>
            <ac:spMk id="2" creationId="{8DB4BD4F-156C-D61B-DF30-412A36C74E7F}"/>
          </ac:spMkLst>
        </pc:spChg>
        <pc:spChg chg="del">
          <ac:chgData name="Shazidul Alam" userId="e2eaa8ed730f0d53" providerId="LiveId" clId="{5C7C0377-42FA-4EBE-9245-7D89FC424508}" dt="2024-11-10T16:20:13.722" v="422" actId="478"/>
          <ac:spMkLst>
            <pc:docMk/>
            <pc:sldMk cId="2160108982" sldId="279"/>
            <ac:spMk id="3" creationId="{FF3DD094-E7D5-D396-1214-2159593CBBEC}"/>
          </ac:spMkLst>
        </pc:spChg>
        <pc:spChg chg="del">
          <ac:chgData name="Shazidul Alam" userId="e2eaa8ed730f0d53" providerId="LiveId" clId="{5C7C0377-42FA-4EBE-9245-7D89FC424508}" dt="2024-11-10T16:20:19.467" v="424" actId="478"/>
          <ac:spMkLst>
            <pc:docMk/>
            <pc:sldMk cId="2160108982" sldId="279"/>
            <ac:spMk id="4" creationId="{EBE99F21-4AFE-E33E-6D3A-8672379120D2}"/>
          </ac:spMkLst>
        </pc:spChg>
        <pc:spChg chg="add mod">
          <ac:chgData name="Shazidul Alam" userId="e2eaa8ed730f0d53" providerId="LiveId" clId="{5C7C0377-42FA-4EBE-9245-7D89FC424508}" dt="2024-11-10T16:21:46.226" v="441" actId="1076"/>
          <ac:spMkLst>
            <pc:docMk/>
            <pc:sldMk cId="2160108982" sldId="279"/>
            <ac:spMk id="7" creationId="{A7FB0669-B9DD-BE69-B34B-32A819C396D0}"/>
          </ac:spMkLst>
        </pc:spChg>
        <pc:picChg chg="add mod">
          <ac:chgData name="Shazidul Alam" userId="e2eaa8ed730f0d53" providerId="LiveId" clId="{5C7C0377-42FA-4EBE-9245-7D89FC424508}" dt="2024-11-10T16:21:07.146" v="435" actId="14100"/>
          <ac:picMkLst>
            <pc:docMk/>
            <pc:sldMk cId="2160108982" sldId="279"/>
            <ac:picMk id="6" creationId="{C5E28846-92D4-75FE-65C5-78AA79B45246}"/>
          </ac:picMkLst>
        </pc:picChg>
      </pc:sldChg>
      <pc:sldChg chg="modSp add mod ord">
        <pc:chgData name="Shazidul Alam" userId="e2eaa8ed730f0d53" providerId="LiveId" clId="{5C7C0377-42FA-4EBE-9245-7D89FC424508}" dt="2024-11-17T14:18:41.165" v="682" actId="20577"/>
        <pc:sldMkLst>
          <pc:docMk/>
          <pc:sldMk cId="3430180829" sldId="279"/>
        </pc:sldMkLst>
        <pc:spChg chg="mod">
          <ac:chgData name="Shazidul Alam" userId="e2eaa8ed730f0d53" providerId="LiveId" clId="{5C7C0377-42FA-4EBE-9245-7D89FC424508}" dt="2024-11-17T14:18:41.165" v="682" actId="20577"/>
          <ac:spMkLst>
            <pc:docMk/>
            <pc:sldMk cId="3430180829" sldId="279"/>
            <ac:spMk id="7" creationId="{A7FB0669-B9DD-BE69-B34B-32A819C396D0}"/>
          </ac:spMkLst>
        </pc:spChg>
      </pc:sldChg>
      <pc:sldChg chg="modSp add mod">
        <pc:chgData name="Shazidul Alam" userId="e2eaa8ed730f0d53" providerId="LiveId" clId="{5C7C0377-42FA-4EBE-9245-7D89FC424508}" dt="2024-11-17T14:56:16.257" v="724" actId="20577"/>
        <pc:sldMkLst>
          <pc:docMk/>
          <pc:sldMk cId="2056528611" sldId="280"/>
        </pc:sldMkLst>
        <pc:spChg chg="mod">
          <ac:chgData name="Shazidul Alam" userId="e2eaa8ed730f0d53" providerId="LiveId" clId="{5C7C0377-42FA-4EBE-9245-7D89FC424508}" dt="2024-11-17T14:55:41.742" v="709" actId="14100"/>
          <ac:spMkLst>
            <pc:docMk/>
            <pc:sldMk cId="2056528611" sldId="280"/>
            <ac:spMk id="2" creationId="{B5CE9545-7C1E-0A9F-33D9-7F8A9A7A02DD}"/>
          </ac:spMkLst>
        </pc:spChg>
        <pc:spChg chg="mod">
          <ac:chgData name="Shazidul Alam" userId="e2eaa8ed730f0d53" providerId="LiveId" clId="{5C7C0377-42FA-4EBE-9245-7D89FC424508}" dt="2024-11-17T14:56:16.257" v="724" actId="20577"/>
          <ac:spMkLst>
            <pc:docMk/>
            <pc:sldMk cId="2056528611" sldId="280"/>
            <ac:spMk id="3" creationId="{98BFBE84-008B-2D95-1526-A200C927082C}"/>
          </ac:spMkLst>
        </pc:spChg>
        <pc:spChg chg="mod">
          <ac:chgData name="Shazidul Alam" userId="e2eaa8ed730f0d53" providerId="LiveId" clId="{5C7C0377-42FA-4EBE-9245-7D89FC424508}" dt="2024-11-17T14:56:02.127" v="722" actId="403"/>
          <ac:spMkLst>
            <pc:docMk/>
            <pc:sldMk cId="2056528611" sldId="280"/>
            <ac:spMk id="2335" creationId="{00000000-0000-0000-0000-000000000000}"/>
          </ac:spMkLst>
        </pc:spChg>
      </pc:sldChg>
      <pc:sldMasterChg chg="delSldLayout">
        <pc:chgData name="Shazidul Alam" userId="e2eaa8ed730f0d53" providerId="LiveId" clId="{5C7C0377-42FA-4EBE-9245-7D89FC424508}" dt="2024-11-17T14:17:49.161" v="661" actId="2696"/>
        <pc:sldMasterMkLst>
          <pc:docMk/>
          <pc:sldMasterMk cId="0" sldId="2147483680"/>
        </pc:sldMasterMkLst>
        <pc:sldLayoutChg chg="del">
          <pc:chgData name="Shazidul Alam" userId="e2eaa8ed730f0d53" providerId="LiveId" clId="{5C7C0377-42FA-4EBE-9245-7D89FC424508}" dt="2024-11-10T16:23:04.914" v="452" actId="2696"/>
          <pc:sldLayoutMkLst>
            <pc:docMk/>
            <pc:sldMasterMk cId="0" sldId="2147483680"/>
            <pc:sldLayoutMk cId="0" sldId="2147483649"/>
          </pc:sldLayoutMkLst>
        </pc:sldLayoutChg>
        <pc:sldLayoutChg chg="del">
          <pc:chgData name="Shazidul Alam" userId="e2eaa8ed730f0d53" providerId="LiveId" clId="{5C7C0377-42FA-4EBE-9245-7D89FC424508}" dt="2024-11-10T16:24:30.843" v="467" actId="2696"/>
          <pc:sldLayoutMkLst>
            <pc:docMk/>
            <pc:sldMasterMk cId="0" sldId="2147483680"/>
            <pc:sldLayoutMk cId="0" sldId="2147483653"/>
          </pc:sldLayoutMkLst>
        </pc:sldLayoutChg>
        <pc:sldLayoutChg chg="del">
          <pc:chgData name="Shazidul Alam" userId="e2eaa8ed730f0d53" providerId="LiveId" clId="{5C7C0377-42FA-4EBE-9245-7D89FC424508}" dt="2024-11-10T16:24:30.843" v="467" actId="2696"/>
          <pc:sldLayoutMkLst>
            <pc:docMk/>
            <pc:sldMasterMk cId="0" sldId="2147483680"/>
            <pc:sldLayoutMk cId="0" sldId="2147483664"/>
          </pc:sldLayoutMkLst>
        </pc:sldLayoutChg>
        <pc:sldLayoutChg chg="del">
          <pc:chgData name="Shazidul Alam" userId="e2eaa8ed730f0d53" providerId="LiveId" clId="{5C7C0377-42FA-4EBE-9245-7D89FC424508}" dt="2024-11-10T16:24:30.843" v="467" actId="2696"/>
          <pc:sldLayoutMkLst>
            <pc:docMk/>
            <pc:sldMasterMk cId="0" sldId="2147483680"/>
            <pc:sldLayoutMk cId="0" sldId="2147483665"/>
          </pc:sldLayoutMkLst>
        </pc:sldLayoutChg>
        <pc:sldLayoutChg chg="del">
          <pc:chgData name="Shazidul Alam" userId="e2eaa8ed730f0d53" providerId="LiveId" clId="{5C7C0377-42FA-4EBE-9245-7D89FC424508}" dt="2024-11-17T14:17:49.161" v="661" actId="2696"/>
          <pc:sldLayoutMkLst>
            <pc:docMk/>
            <pc:sldMasterMk cId="0" sldId="2147483680"/>
            <pc:sldLayoutMk cId="3899753724" sldId="2147483681"/>
          </pc:sldLayoutMkLst>
        </pc:sldLayoutChg>
      </pc:sldMasterChg>
    </pc:docChg>
  </pc:docChgLst>
  <pc:docChgLst>
    <pc:chgData name="Shazidul Alam" userId="e2eaa8ed730f0d53" providerId="LiveId" clId="{6FFEC081-A2F0-4396-825C-445BEA682B60}"/>
    <pc:docChg chg="custSel modSld">
      <pc:chgData name="Shazidul Alam" userId="e2eaa8ed730f0d53" providerId="LiveId" clId="{6FFEC081-A2F0-4396-825C-445BEA682B60}" dt="2024-11-17T18:46:24.742" v="20" actId="1076"/>
      <pc:docMkLst>
        <pc:docMk/>
      </pc:docMkLst>
      <pc:sldChg chg="addSp delSp modSp mod">
        <pc:chgData name="Shazidul Alam" userId="e2eaa8ed730f0d53" providerId="LiveId" clId="{6FFEC081-A2F0-4396-825C-445BEA682B60}" dt="2024-11-17T18:46:24.742" v="20" actId="1076"/>
        <pc:sldMkLst>
          <pc:docMk/>
          <pc:sldMk cId="1335218003" sldId="278"/>
        </pc:sldMkLst>
        <pc:picChg chg="add del mod">
          <ac:chgData name="Shazidul Alam" userId="e2eaa8ed730f0d53" providerId="LiveId" clId="{6FFEC081-A2F0-4396-825C-445BEA682B60}" dt="2024-11-17T18:44:06.283" v="6" actId="478"/>
          <ac:picMkLst>
            <pc:docMk/>
            <pc:sldMk cId="1335218003" sldId="278"/>
            <ac:picMk id="4" creationId="{6D676339-FAB3-0FAF-784A-B7F5CBD933B4}"/>
          </ac:picMkLst>
        </pc:picChg>
        <pc:picChg chg="del">
          <ac:chgData name="Shazidul Alam" userId="e2eaa8ed730f0d53" providerId="LiveId" clId="{6FFEC081-A2F0-4396-825C-445BEA682B60}" dt="2024-11-17T18:31:43.168" v="0" actId="478"/>
          <ac:picMkLst>
            <pc:docMk/>
            <pc:sldMk cId="1335218003" sldId="278"/>
            <ac:picMk id="6" creationId="{1E27D37A-B225-DC58-C482-D7D0C950BFB5}"/>
          </ac:picMkLst>
        </pc:picChg>
        <pc:picChg chg="add del mod">
          <ac:chgData name="Shazidul Alam" userId="e2eaa8ed730f0d53" providerId="LiveId" clId="{6FFEC081-A2F0-4396-825C-445BEA682B60}" dt="2024-11-17T18:45:05.226" v="13" actId="478"/>
          <ac:picMkLst>
            <pc:docMk/>
            <pc:sldMk cId="1335218003" sldId="278"/>
            <ac:picMk id="8" creationId="{E527FA64-E906-D8E4-D31E-DD0A5D3F2EEE}"/>
          </ac:picMkLst>
        </pc:picChg>
        <pc:picChg chg="add del mod">
          <ac:chgData name="Shazidul Alam" userId="e2eaa8ed730f0d53" providerId="LiveId" clId="{6FFEC081-A2F0-4396-825C-445BEA682B60}" dt="2024-11-17T18:45:15.548" v="15" actId="478"/>
          <ac:picMkLst>
            <pc:docMk/>
            <pc:sldMk cId="1335218003" sldId="278"/>
            <ac:picMk id="10" creationId="{2CCE1BAA-633C-5B7D-17B9-537B63E9364F}"/>
          </ac:picMkLst>
        </pc:picChg>
        <pc:picChg chg="add mod">
          <ac:chgData name="Shazidul Alam" userId="e2eaa8ed730f0d53" providerId="LiveId" clId="{6FFEC081-A2F0-4396-825C-445BEA682B60}" dt="2024-11-17T18:46:24.742" v="20" actId="1076"/>
          <ac:picMkLst>
            <pc:docMk/>
            <pc:sldMk cId="1335218003" sldId="278"/>
            <ac:picMk id="12" creationId="{9908F0D5-0775-9BD7-D308-BB09B0EB95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f31fdcabdc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f31fdcabdc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0"/>
        <p:cNvGrpSpPr/>
        <p:nvPr/>
      </p:nvGrpSpPr>
      <p:grpSpPr>
        <a:xfrm>
          <a:off x="0" y="0"/>
          <a:ext cx="0" cy="0"/>
          <a:chOff x="0" y="0"/>
          <a:chExt cx="0" cy="0"/>
        </a:xfrm>
      </p:grpSpPr>
      <p:sp>
        <p:nvSpPr>
          <p:cNvPr id="2331" name="Google Shape;2331;gf31fdcabdc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2" name="Google Shape;2332;gf31fdcabdc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0"/>
        <p:cNvGrpSpPr/>
        <p:nvPr/>
      </p:nvGrpSpPr>
      <p:grpSpPr>
        <a:xfrm>
          <a:off x="0" y="0"/>
          <a:ext cx="0" cy="0"/>
          <a:chOff x="0" y="0"/>
          <a:chExt cx="0" cy="0"/>
        </a:xfrm>
      </p:grpSpPr>
      <p:sp>
        <p:nvSpPr>
          <p:cNvPr id="2331" name="Google Shape;2331;gf31fdcabdc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2" name="Google Shape;2332;gf31fdcabdc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328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f7d89ae380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f7d89ae380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725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12e1aada3f_0_2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570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706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547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2"/>
        <p:cNvGrpSpPr/>
        <p:nvPr/>
      </p:nvGrpSpPr>
      <p:grpSpPr>
        <a:xfrm>
          <a:off x="0" y="0"/>
          <a:ext cx="0" cy="0"/>
          <a:chOff x="0" y="0"/>
          <a:chExt cx="0" cy="0"/>
        </a:xfrm>
      </p:grpSpPr>
      <p:sp>
        <p:nvSpPr>
          <p:cNvPr id="223"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1112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62"/>
        <p:cNvGrpSpPr/>
        <p:nvPr/>
      </p:nvGrpSpPr>
      <p:grpSpPr>
        <a:xfrm>
          <a:off x="0" y="0"/>
          <a:ext cx="0" cy="0"/>
          <a:chOff x="0" y="0"/>
          <a:chExt cx="0" cy="0"/>
        </a:xfrm>
      </p:grpSpPr>
      <p:sp>
        <p:nvSpPr>
          <p:cNvPr id="663" name="Google Shape;663;p18"/>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4" name="Google Shape;664;p18"/>
          <p:cNvSpPr txBox="1">
            <a:spLocks noGrp="1"/>
          </p:cNvSpPr>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18"/>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24344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18"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9"/>
          <p:cNvSpPr/>
          <p:nvPr/>
        </p:nvSpPr>
        <p:spPr>
          <a:xfrm>
            <a:off x="418330" y="27393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587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363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4"/>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679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878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037876" y="4802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914418" y="4456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422424" y="5163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778912" y="46879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5400000">
              <a:off x="2540385" y="4983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82" name="Google Shape;182;p6"/>
          <p:cNvGrpSpPr/>
          <p:nvPr/>
        </p:nvGrpSpPr>
        <p:grpSpPr>
          <a:xfrm>
            <a:off x="4800605" y="-2897864"/>
            <a:ext cx="8043475" cy="8043475"/>
            <a:chOff x="1241175" y="-1300650"/>
            <a:chExt cx="8043475" cy="8043475"/>
          </a:xfrm>
        </p:grpSpPr>
        <p:sp>
          <p:nvSpPr>
            <p:cNvPr id="183" name="Google Shape;183;p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6"/>
          <p:cNvGrpSpPr/>
          <p:nvPr/>
        </p:nvGrpSpPr>
        <p:grpSpPr>
          <a:xfrm>
            <a:off x="149053" y="4565252"/>
            <a:ext cx="631910" cy="457789"/>
            <a:chOff x="855125" y="679497"/>
            <a:chExt cx="254310" cy="184228"/>
          </a:xfrm>
        </p:grpSpPr>
        <p:sp>
          <p:nvSpPr>
            <p:cNvPr id="191" name="Google Shape;191;p6"/>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6"/>
          <p:cNvGrpSpPr/>
          <p:nvPr/>
        </p:nvGrpSpPr>
        <p:grpSpPr>
          <a:xfrm>
            <a:off x="8566487" y="4536452"/>
            <a:ext cx="482553" cy="515376"/>
            <a:chOff x="5188437" y="4434502"/>
            <a:chExt cx="482553" cy="515376"/>
          </a:xfrm>
        </p:grpSpPr>
        <p:sp>
          <p:nvSpPr>
            <p:cNvPr id="195" name="Google Shape;195;p6"/>
            <p:cNvSpPr/>
            <p:nvPr/>
          </p:nvSpPr>
          <p:spPr>
            <a:xfrm>
              <a:off x="5188437" y="47118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6"/>
          <p:cNvGrpSpPr/>
          <p:nvPr/>
        </p:nvGrpSpPr>
        <p:grpSpPr>
          <a:xfrm>
            <a:off x="8566483" y="404987"/>
            <a:ext cx="355724" cy="1888212"/>
            <a:chOff x="124471" y="1153724"/>
            <a:chExt cx="355724" cy="1888212"/>
          </a:xfrm>
        </p:grpSpPr>
        <p:sp>
          <p:nvSpPr>
            <p:cNvPr id="199" name="Google Shape;199;p6"/>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6"/>
          <p:cNvGrpSpPr/>
          <p:nvPr/>
        </p:nvGrpSpPr>
        <p:grpSpPr>
          <a:xfrm>
            <a:off x="149052" y="264134"/>
            <a:ext cx="232368" cy="973684"/>
            <a:chOff x="6656577" y="3252597"/>
            <a:chExt cx="232368" cy="973684"/>
          </a:xfrm>
        </p:grpSpPr>
        <p:sp>
          <p:nvSpPr>
            <p:cNvPr id="205" name="Google Shape;205;p6"/>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6"/>
          <p:cNvGrpSpPr/>
          <p:nvPr/>
        </p:nvGrpSpPr>
        <p:grpSpPr>
          <a:xfrm>
            <a:off x="7173812" y="193699"/>
            <a:ext cx="609540" cy="583574"/>
            <a:chOff x="3105300" y="593625"/>
            <a:chExt cx="256800" cy="245850"/>
          </a:xfrm>
        </p:grpSpPr>
        <p:sp>
          <p:nvSpPr>
            <p:cNvPr id="218" name="Google Shape;218;p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0"/>
        <p:cNvGrpSpPr/>
        <p:nvPr/>
      </p:nvGrpSpPr>
      <p:grpSpPr>
        <a:xfrm>
          <a:off x="0" y="0"/>
          <a:ext cx="0" cy="0"/>
          <a:chOff x="0" y="0"/>
          <a:chExt cx="0" cy="0"/>
        </a:xfrm>
      </p:grpSpPr>
      <p:sp>
        <p:nvSpPr>
          <p:cNvPr id="261" name="Google Shape;261;p8"/>
          <p:cNvSpPr txBox="1">
            <a:spLocks noGrp="1"/>
          </p:cNvSpPr>
          <p:nvPr>
            <p:ph type="title"/>
          </p:nvPr>
        </p:nvSpPr>
        <p:spPr>
          <a:xfrm>
            <a:off x="2447100" y="662625"/>
            <a:ext cx="5983800" cy="25293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53"/>
        <p:cNvGrpSpPr/>
        <p:nvPr/>
      </p:nvGrpSpPr>
      <p:grpSpPr>
        <a:xfrm>
          <a:off x="0" y="0"/>
          <a:ext cx="0" cy="0"/>
          <a:chOff x="0" y="0"/>
          <a:chExt cx="0" cy="0"/>
        </a:xfrm>
      </p:grpSpPr>
      <p:sp>
        <p:nvSpPr>
          <p:cNvPr id="854" name="Google Shape;854;p22"/>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5" name="Google Shape;855;p22"/>
          <p:cNvSpPr txBox="1">
            <a:spLocks noGrp="1"/>
          </p:cNvSpPr>
          <p:nvPr>
            <p:ph type="title" idx="2"/>
          </p:nvPr>
        </p:nvSpPr>
        <p:spPr>
          <a:xfrm>
            <a:off x="3599548" y="32825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6" name="Google Shape;856;p22"/>
          <p:cNvSpPr txBox="1">
            <a:spLocks noGrp="1"/>
          </p:cNvSpPr>
          <p:nvPr>
            <p:ph type="subTitle" idx="1"/>
          </p:nvPr>
        </p:nvSpPr>
        <p:spPr>
          <a:xfrm>
            <a:off x="3599552" y="3810230"/>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2"/>
          <p:cNvSpPr txBox="1">
            <a:spLocks noGrp="1"/>
          </p:cNvSpPr>
          <p:nvPr>
            <p:ph type="title" idx="3"/>
          </p:nvPr>
        </p:nvSpPr>
        <p:spPr>
          <a:xfrm>
            <a:off x="720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8" name="Google Shape;858;p22"/>
          <p:cNvSpPr txBox="1">
            <a:spLocks noGrp="1"/>
          </p:cNvSpPr>
          <p:nvPr>
            <p:ph type="subTitle" idx="4"/>
          </p:nvPr>
        </p:nvSpPr>
        <p:spPr>
          <a:xfrm>
            <a:off x="720025"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2"/>
          <p:cNvSpPr txBox="1">
            <a:spLocks noGrp="1"/>
          </p:cNvSpPr>
          <p:nvPr>
            <p:ph type="title" idx="5"/>
          </p:nvPr>
        </p:nvSpPr>
        <p:spPr>
          <a:xfrm>
            <a:off x="6486000" y="25923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0" name="Google Shape;860;p22"/>
          <p:cNvSpPr txBox="1">
            <a:spLocks noGrp="1"/>
          </p:cNvSpPr>
          <p:nvPr>
            <p:ph type="subTitle" idx="6"/>
          </p:nvPr>
        </p:nvSpPr>
        <p:spPr>
          <a:xfrm>
            <a:off x="6486007" y="3120025"/>
            <a:ext cx="1944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2"/>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2"/>
            <p:cNvSpPr/>
            <p:nvPr/>
          </p:nvSpPr>
          <p:spPr>
            <a:xfrm>
              <a:off x="2976937" y="48244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2"/>
            <p:cNvSpPr/>
            <p:nvPr/>
          </p:nvSpPr>
          <p:spPr>
            <a:xfrm>
              <a:off x="3120699" y="49589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2"/>
            <p:cNvSpPr/>
            <p:nvPr/>
          </p:nvSpPr>
          <p:spPr>
            <a:xfrm>
              <a:off x="3094897" y="46447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2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26"/>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8" r:id="rId6"/>
    <p:sldLayoutId id="2147483659" r:id="rId7"/>
    <p:sldLayoutId id="2147483668" r:id="rId8"/>
    <p:sldLayoutId id="2147483672" r:id="rId9"/>
    <p:sldLayoutId id="2147483675" r:id="rId10"/>
    <p:sldLayoutId id="2147483676" r:id="rId11"/>
    <p:sldLayoutId id="2147483677" r:id="rId12"/>
    <p:sldLayoutId id="2147483682" r:id="rId13"/>
    <p:sldLayoutId id="2147483683" r:id="rId14"/>
    <p:sldLayoutId id="2147483684" r:id="rId15"/>
    <p:sldLayoutId id="214748368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35"/>
          <p:cNvSpPr txBox="1">
            <a:spLocks noGrp="1"/>
          </p:cNvSpPr>
          <p:nvPr>
            <p:ph type="subTitle" idx="1"/>
          </p:nvPr>
        </p:nvSpPr>
        <p:spPr>
          <a:xfrm>
            <a:off x="648389" y="2388645"/>
            <a:ext cx="2776106" cy="11489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Anisur Rahman Naeem</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ID No.: 0692220005101015</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Batch : CSE 19</a:t>
            </a:r>
            <a:endParaRPr dirty="0">
              <a:latin typeface="Times New Roman" panose="02020603050405020304" pitchFamily="18" charset="0"/>
              <a:cs typeface="Times New Roman" panose="02020603050405020304" pitchFamily="18" charset="0"/>
            </a:endParaRPr>
          </a:p>
        </p:txBody>
      </p:sp>
      <p:sp>
        <p:nvSpPr>
          <p:cNvPr id="1382" name="Google Shape;1382;p35"/>
          <p:cNvSpPr txBox="1">
            <a:spLocks noGrp="1"/>
          </p:cNvSpPr>
          <p:nvPr>
            <p:ph type="ctrTitle"/>
          </p:nvPr>
        </p:nvSpPr>
        <p:spPr>
          <a:xfrm>
            <a:off x="550691" y="91548"/>
            <a:ext cx="3527400" cy="14283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accent1"/>
                </a:solidFill>
                <a:latin typeface="Times New Roman" panose="02020603050405020304" pitchFamily="18" charset="0"/>
                <a:cs typeface="Times New Roman" panose="02020603050405020304" pitchFamily="18" charset="0"/>
              </a:rPr>
              <a:t>Welcome to our presentation</a:t>
            </a:r>
            <a:endParaRPr sz="1600" dirty="0">
              <a:solidFill>
                <a:schemeClr val="accent1"/>
              </a:solidFill>
              <a:latin typeface="Times New Roman" panose="02020603050405020304" pitchFamily="18" charset="0"/>
              <a:cs typeface="Times New Roman" panose="02020603050405020304" pitchFamily="18" charset="0"/>
            </a:endParaRPr>
          </a:p>
        </p:txBody>
      </p:sp>
      <p:sp>
        <p:nvSpPr>
          <p:cNvPr id="6" name="Google Shape;1381;p35">
            <a:extLst>
              <a:ext uri="{FF2B5EF4-FFF2-40B4-BE49-F238E27FC236}">
                <a16:creationId xmlns:a16="http://schemas.microsoft.com/office/drawing/2014/main" id="{41E5ABF6-07D6-AA6E-F911-2845FEE4BFE1}"/>
              </a:ext>
            </a:extLst>
          </p:cNvPr>
          <p:cNvSpPr txBox="1">
            <a:spLocks/>
          </p:cNvSpPr>
          <p:nvPr/>
        </p:nvSpPr>
        <p:spPr>
          <a:xfrm>
            <a:off x="648389" y="1370321"/>
            <a:ext cx="2776106" cy="1148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6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9pPr>
          </a:lstStyle>
          <a:p>
            <a:pPr marL="0" indent="0"/>
            <a:r>
              <a:rPr lang="en-US" dirty="0">
                <a:latin typeface="Times New Roman" panose="02020603050405020304" pitchFamily="18" charset="0"/>
                <a:cs typeface="Times New Roman" panose="02020603050405020304" pitchFamily="18" charset="0"/>
              </a:rPr>
              <a:t>Shazidul Alam</a:t>
            </a:r>
          </a:p>
          <a:p>
            <a:pPr marL="0" indent="0"/>
            <a:r>
              <a:rPr lang="en-US" dirty="0">
                <a:latin typeface="Times New Roman" panose="02020603050405020304" pitchFamily="18" charset="0"/>
                <a:cs typeface="Times New Roman" panose="02020603050405020304" pitchFamily="18" charset="0"/>
              </a:rPr>
              <a:t>ID No.: 0692220005101009</a:t>
            </a:r>
          </a:p>
          <a:p>
            <a:pPr marL="0" indent="0"/>
            <a:r>
              <a:rPr lang="en-US" dirty="0">
                <a:latin typeface="Times New Roman" panose="02020603050405020304" pitchFamily="18" charset="0"/>
                <a:cs typeface="Times New Roman" panose="02020603050405020304" pitchFamily="18" charset="0"/>
              </a:rPr>
              <a:t>Batch : CSE 19</a:t>
            </a:r>
          </a:p>
        </p:txBody>
      </p:sp>
      <p:sp>
        <p:nvSpPr>
          <p:cNvPr id="7" name="Google Shape;1381;p35">
            <a:extLst>
              <a:ext uri="{FF2B5EF4-FFF2-40B4-BE49-F238E27FC236}">
                <a16:creationId xmlns:a16="http://schemas.microsoft.com/office/drawing/2014/main" id="{434D6A51-D805-7B00-929D-BEBBC85AA581}"/>
              </a:ext>
            </a:extLst>
          </p:cNvPr>
          <p:cNvSpPr txBox="1">
            <a:spLocks/>
          </p:cNvSpPr>
          <p:nvPr/>
        </p:nvSpPr>
        <p:spPr>
          <a:xfrm>
            <a:off x="648389" y="3463376"/>
            <a:ext cx="2776106" cy="1148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6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9pPr>
          </a:lstStyle>
          <a:p>
            <a:pPr marL="0" indent="0"/>
            <a:r>
              <a:rPr lang="en-US" dirty="0"/>
              <a:t>Faisal Morshed Akash</a:t>
            </a:r>
          </a:p>
          <a:p>
            <a:pPr marL="0" indent="0"/>
            <a:r>
              <a:rPr lang="en-US" dirty="0"/>
              <a:t>ID No.: 0692220005101007</a:t>
            </a:r>
          </a:p>
          <a:p>
            <a:pPr marL="0" indent="0"/>
            <a:r>
              <a:rPr lang="en-US" dirty="0"/>
              <a:t>Batch : CSE 19</a:t>
            </a:r>
          </a:p>
        </p:txBody>
      </p:sp>
      <p:pic>
        <p:nvPicPr>
          <p:cNvPr id="9" name="Picture 8">
            <a:extLst>
              <a:ext uri="{FF2B5EF4-FFF2-40B4-BE49-F238E27FC236}">
                <a16:creationId xmlns:a16="http://schemas.microsoft.com/office/drawing/2014/main" id="{3CC3A30D-08C3-F273-353E-F07F68EF634C}"/>
              </a:ext>
            </a:extLst>
          </p:cNvPr>
          <p:cNvPicPr>
            <a:picLocks noChangeAspect="1"/>
          </p:cNvPicPr>
          <p:nvPr/>
        </p:nvPicPr>
        <p:blipFill>
          <a:blip r:embed="rId3"/>
          <a:stretch>
            <a:fillRect/>
          </a:stretch>
        </p:blipFill>
        <p:spPr>
          <a:xfrm>
            <a:off x="4516032" y="704152"/>
            <a:ext cx="4562425" cy="25894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6" name="Title 5">
            <a:extLst>
              <a:ext uri="{FF2B5EF4-FFF2-40B4-BE49-F238E27FC236}">
                <a16:creationId xmlns:a16="http://schemas.microsoft.com/office/drawing/2014/main" id="{74F48977-0AC3-D771-23D6-5AB72C2BD4DA}"/>
              </a:ext>
            </a:extLst>
          </p:cNvPr>
          <p:cNvSpPr>
            <a:spLocks noGrp="1"/>
          </p:cNvSpPr>
          <p:nvPr>
            <p:ph type="title"/>
          </p:nvPr>
        </p:nvSpPr>
        <p:spPr>
          <a:xfrm>
            <a:off x="1098827" y="121791"/>
            <a:ext cx="6946345" cy="731519"/>
          </a:xfrm>
        </p:spPr>
        <p:txBody>
          <a:bodyPr/>
          <a:lstStyle/>
          <a:p>
            <a:r>
              <a:rPr lang="en-US" sz="3200" dirty="0">
                <a:latin typeface="Times New Roman" panose="02020603050405020304" pitchFamily="18" charset="0"/>
                <a:cs typeface="Times New Roman" panose="02020603050405020304" pitchFamily="18" charset="0"/>
              </a:rPr>
              <a:t>PDF ENCRYPTER FUNCTION:</a:t>
            </a:r>
          </a:p>
        </p:txBody>
      </p:sp>
      <p:sp>
        <p:nvSpPr>
          <p:cNvPr id="9" name="TextBox 8">
            <a:extLst>
              <a:ext uri="{FF2B5EF4-FFF2-40B4-BE49-F238E27FC236}">
                <a16:creationId xmlns:a16="http://schemas.microsoft.com/office/drawing/2014/main" id="{EBA56A25-0EF5-50E2-9A18-F465BCE48719}"/>
              </a:ext>
            </a:extLst>
          </p:cNvPr>
          <p:cNvSpPr txBox="1"/>
          <p:nvPr/>
        </p:nvSpPr>
        <p:spPr>
          <a:xfrm>
            <a:off x="280327" y="863590"/>
            <a:ext cx="8576671" cy="3416320"/>
          </a:xfrm>
          <a:prstGeom prst="rect">
            <a:avLst/>
          </a:prstGeom>
          <a:noFill/>
        </p:spPr>
        <p:txBody>
          <a:bodyPr wrap="square" rtlCol="0">
            <a:sp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SOURCE PDF FILE LOCATION: This is the field where file path will be given using select pdf button.</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TARGET PDF FILE NAME : In this field the name in which the encrypted pdf file will be created will be given. </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WRITE USER PASSWORD: In this field the password to which the encrypted file can be accessed will be given. The password can be seen with show password button.</a:t>
            </a:r>
          </a:p>
        </p:txBody>
      </p:sp>
      <p:sp>
        <p:nvSpPr>
          <p:cNvPr id="2" name="Oval 1">
            <a:extLst>
              <a:ext uri="{FF2B5EF4-FFF2-40B4-BE49-F238E27FC236}">
                <a16:creationId xmlns:a16="http://schemas.microsoft.com/office/drawing/2014/main" id="{3BE21576-A7BC-D2EA-C06C-A351E262EF44}"/>
              </a:ext>
            </a:extLst>
          </p:cNvPr>
          <p:cNvSpPr/>
          <p:nvPr/>
        </p:nvSpPr>
        <p:spPr>
          <a:xfrm>
            <a:off x="7838556" y="3996270"/>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9"/>
          <p:cNvSpPr txBox="1">
            <a:spLocks noGrp="1"/>
          </p:cNvSpPr>
          <p:nvPr>
            <p:ph type="title"/>
          </p:nvPr>
        </p:nvSpPr>
        <p:spPr>
          <a:xfrm>
            <a:off x="791383" y="112149"/>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PDF ENCRYPTER USAGE</a:t>
            </a:r>
            <a:endParaRPr dirty="0">
              <a:solidFill>
                <a:schemeClr val="accent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CEDCAFD-454B-756A-60E8-FBEEB21591AE}"/>
              </a:ext>
            </a:extLst>
          </p:cNvPr>
          <p:cNvSpPr txBox="1"/>
          <p:nvPr/>
        </p:nvSpPr>
        <p:spPr>
          <a:xfrm>
            <a:off x="283664" y="724169"/>
            <a:ext cx="8576671" cy="3416320"/>
          </a:xfrm>
          <a:prstGeom prst="rect">
            <a:avLst/>
          </a:prstGeom>
          <a:noFill/>
        </p:spPr>
        <p:txBody>
          <a:bodyPr wrap="square" rtlCol="0">
            <a:spAutoFit/>
          </a:bodyPr>
          <a:lstStyle/>
          <a:p>
            <a:pPr algn="just"/>
            <a:r>
              <a:rPr lang="en-US" sz="2400" dirty="0">
                <a:solidFill>
                  <a:srgbClr val="FFFF00"/>
                </a:solidFill>
                <a:latin typeface="Times New Roman" panose="02020603050405020304" pitchFamily="18" charset="0"/>
                <a:cs typeface="Times New Roman" panose="02020603050405020304" pitchFamily="18" charset="0"/>
              </a:rPr>
              <a:t>The PDF encryptor software allows users to securely encrypt PDF files by selecting a file, naming the output, and setting a password. Once encrypted, files can only be accessed with the correct password and are non-shareable, restricted to use on the originating device only. The software also supports custom naming for encrypted files, enhancing organization. If a user tries to encrypt a non-PDF file or skips the password entry, the software alerts them, ensuring smooth operation. Additionally, any failed password attempts prevent access, maintaining strong data protection.</a:t>
            </a:r>
            <a:endParaRPr lang="en-US" sz="2400" i="1" dirty="0">
              <a:solidFill>
                <a:srgbClr val="FFFF00"/>
              </a:solidFill>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FBFEFC8F-C84F-E080-12B9-7AE724D38F76}"/>
              </a:ext>
            </a:extLst>
          </p:cNvPr>
          <p:cNvSpPr/>
          <p:nvPr/>
        </p:nvSpPr>
        <p:spPr>
          <a:xfrm>
            <a:off x="7830529" y="4007991"/>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501" name="Google Shape;2501;p56"/>
          <p:cNvSpPr txBox="1">
            <a:spLocks noGrp="1"/>
          </p:cNvSpPr>
          <p:nvPr>
            <p:ph type="title"/>
          </p:nvPr>
        </p:nvSpPr>
        <p:spPr>
          <a:xfrm>
            <a:off x="140162" y="197736"/>
            <a:ext cx="8863673" cy="7694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IMAGE COMPRESSOR FUNCTIONALITIES</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6C3F486-A0E5-FC73-E8E2-93BF4C4DE805}"/>
              </a:ext>
            </a:extLst>
          </p:cNvPr>
          <p:cNvSpPr txBox="1"/>
          <p:nvPr/>
        </p:nvSpPr>
        <p:spPr>
          <a:xfrm>
            <a:off x="586659" y="1239590"/>
            <a:ext cx="7970681" cy="2308324"/>
          </a:xfrm>
          <a:prstGeom prst="rect">
            <a:avLst/>
          </a:prstGeom>
          <a:noFill/>
        </p:spPr>
        <p:txBody>
          <a:bodyPr wrap="square" rtlCol="0">
            <a:sp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main functionalities of these software is compressing image. Whenever we will click on its button it will launch a pop where it will take the image from the file manager. And then it will again launch a pop up where it will ask to show to path where the image will be saved. After showing the path the image will be saved.</a:t>
            </a:r>
          </a:p>
        </p:txBody>
      </p:sp>
      <p:sp>
        <p:nvSpPr>
          <p:cNvPr id="3" name="Oval 2">
            <a:extLst>
              <a:ext uri="{FF2B5EF4-FFF2-40B4-BE49-F238E27FC236}">
                <a16:creationId xmlns:a16="http://schemas.microsoft.com/office/drawing/2014/main" id="{A14F8EB7-BFE4-8F70-2297-82DD77683254}"/>
              </a:ext>
            </a:extLst>
          </p:cNvPr>
          <p:cNvSpPr/>
          <p:nvPr/>
        </p:nvSpPr>
        <p:spPr>
          <a:xfrm>
            <a:off x="7691718" y="3969572"/>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3"/>
        <p:cNvGrpSpPr/>
        <p:nvPr/>
      </p:nvGrpSpPr>
      <p:grpSpPr>
        <a:xfrm>
          <a:off x="0" y="0"/>
          <a:ext cx="0" cy="0"/>
          <a:chOff x="0" y="0"/>
          <a:chExt cx="0" cy="0"/>
        </a:xfrm>
      </p:grpSpPr>
      <p:sp>
        <p:nvSpPr>
          <p:cNvPr id="2335" name="Google Shape;2335;p54"/>
          <p:cNvSpPr txBox="1">
            <a:spLocks noGrp="1"/>
          </p:cNvSpPr>
          <p:nvPr>
            <p:ph type="title"/>
          </p:nvPr>
        </p:nvSpPr>
        <p:spPr>
          <a:xfrm>
            <a:off x="646769" y="104170"/>
            <a:ext cx="7850459" cy="7034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IMAGE COMPRESSOR USAGE</a:t>
            </a:r>
          </a:p>
        </p:txBody>
      </p:sp>
      <p:sp>
        <p:nvSpPr>
          <p:cNvPr id="2" name="TextBox 1">
            <a:extLst>
              <a:ext uri="{FF2B5EF4-FFF2-40B4-BE49-F238E27FC236}">
                <a16:creationId xmlns:a16="http://schemas.microsoft.com/office/drawing/2014/main" id="{B5CE9545-7C1E-0A9F-33D9-7F8A9A7A02DD}"/>
              </a:ext>
            </a:extLst>
          </p:cNvPr>
          <p:cNvSpPr txBox="1"/>
          <p:nvPr/>
        </p:nvSpPr>
        <p:spPr>
          <a:xfrm>
            <a:off x="126814" y="863590"/>
            <a:ext cx="8890371" cy="3416320"/>
          </a:xfrm>
          <a:prstGeom prst="rect">
            <a:avLst/>
          </a:prstGeom>
          <a:noFill/>
        </p:spPr>
        <p:txBody>
          <a:bodyPr wrap="square" rtlCol="0">
            <a:spAutoFit/>
          </a:bodyPr>
          <a:lstStyle/>
          <a:p>
            <a:pPr algn="just"/>
            <a:r>
              <a:rPr lang="en-US" sz="2400" dirty="0">
                <a:solidFill>
                  <a:srgbClr val="FFFF00"/>
                </a:solidFill>
                <a:latin typeface="Times New Roman" panose="02020603050405020304" pitchFamily="18" charset="0"/>
                <a:cs typeface="Times New Roman" panose="02020603050405020304" pitchFamily="18" charset="0"/>
              </a:rPr>
              <a:t>The image compressor software enables users to reduce the size of selected images through a simple process. By clicking the compression button, a pop-up prompts users to choose an image from the file manager. After selection, another pop-up appears, allowing users to specify the save path for the compressed image. Once the path is confirmed, the software compresses the image and saves it in the chosen location, ensuring quick and organized access. This streamlined flow ensures that users can efficiently compress and save images without unnecessary steps.</a:t>
            </a:r>
          </a:p>
        </p:txBody>
      </p:sp>
      <p:sp>
        <p:nvSpPr>
          <p:cNvPr id="3" name="Oval 2">
            <a:extLst>
              <a:ext uri="{FF2B5EF4-FFF2-40B4-BE49-F238E27FC236}">
                <a16:creationId xmlns:a16="http://schemas.microsoft.com/office/drawing/2014/main" id="{98BFBE84-008B-2D95-1526-A200C927082C}"/>
              </a:ext>
            </a:extLst>
          </p:cNvPr>
          <p:cNvSpPr/>
          <p:nvPr/>
        </p:nvSpPr>
        <p:spPr>
          <a:xfrm>
            <a:off x="7691718" y="3969572"/>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3"/>
        <p:cNvGrpSpPr/>
        <p:nvPr/>
      </p:nvGrpSpPr>
      <p:grpSpPr>
        <a:xfrm>
          <a:off x="0" y="0"/>
          <a:ext cx="0" cy="0"/>
          <a:chOff x="0" y="0"/>
          <a:chExt cx="0" cy="0"/>
        </a:xfrm>
      </p:grpSpPr>
      <p:sp>
        <p:nvSpPr>
          <p:cNvPr id="2335" name="Google Shape;2335;p54"/>
          <p:cNvSpPr txBox="1">
            <a:spLocks noGrp="1"/>
          </p:cNvSpPr>
          <p:nvPr>
            <p:ph type="title"/>
          </p:nvPr>
        </p:nvSpPr>
        <p:spPr>
          <a:xfrm>
            <a:off x="646769" y="104170"/>
            <a:ext cx="7850459" cy="7034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accent1"/>
                </a:solidFill>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B5CE9545-7C1E-0A9F-33D9-7F8A9A7A02DD}"/>
              </a:ext>
            </a:extLst>
          </p:cNvPr>
          <p:cNvSpPr txBox="1"/>
          <p:nvPr/>
        </p:nvSpPr>
        <p:spPr>
          <a:xfrm>
            <a:off x="646769" y="863590"/>
            <a:ext cx="7850459" cy="2308324"/>
          </a:xfrm>
          <a:prstGeom prst="rect">
            <a:avLst/>
          </a:prstGeom>
          <a:noFill/>
        </p:spPr>
        <p:txBody>
          <a:bodyPr wrap="square" rtlCol="0">
            <a:spAutoFit/>
          </a:bodyPr>
          <a:lstStyle/>
          <a:p>
            <a:pPr algn="just"/>
            <a:r>
              <a:rPr lang="en-US" sz="2400" dirty="0">
                <a:solidFill>
                  <a:srgbClr val="FFFF00"/>
                </a:solidFill>
                <a:latin typeface="Times New Roman" panose="02020603050405020304" pitchFamily="18" charset="0"/>
                <a:cs typeface="Times New Roman" panose="02020603050405020304" pitchFamily="18" charset="0"/>
              </a:rPr>
              <a:t>Our software suite, encompassing the Complaint Management System, PDF Encrypter, and Image Compressor, offers a comprehensive solution for efficient complaint handling, secure document management, and optimized image handling. These tools are designed to streamline workflows, enhance productivity, and safeguard sensitive information.</a:t>
            </a:r>
          </a:p>
        </p:txBody>
      </p:sp>
      <p:sp>
        <p:nvSpPr>
          <p:cNvPr id="3" name="Oval 2">
            <a:extLst>
              <a:ext uri="{FF2B5EF4-FFF2-40B4-BE49-F238E27FC236}">
                <a16:creationId xmlns:a16="http://schemas.microsoft.com/office/drawing/2014/main" id="{98BFBE84-008B-2D95-1526-A200C927082C}"/>
              </a:ext>
            </a:extLst>
          </p:cNvPr>
          <p:cNvSpPr/>
          <p:nvPr/>
        </p:nvSpPr>
        <p:spPr>
          <a:xfrm>
            <a:off x="7691718" y="3969572"/>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056528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50"/>
          <p:cNvSpPr txBox="1">
            <a:spLocks noGrp="1"/>
          </p:cNvSpPr>
          <p:nvPr>
            <p:ph type="title"/>
          </p:nvPr>
        </p:nvSpPr>
        <p:spPr>
          <a:xfrm>
            <a:off x="2375824" y="322858"/>
            <a:ext cx="6096128" cy="315662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1"/>
                </a:solidFill>
                <a:latin typeface="Times New Roman" panose="02020603050405020304" pitchFamily="18" charset="0"/>
                <a:cs typeface="Times New Roman" panose="02020603050405020304" pitchFamily="18" charset="0"/>
              </a:rPr>
              <a:t>Thank you </a:t>
            </a:r>
            <a:br>
              <a:rPr lang="en" dirty="0">
                <a:solidFill>
                  <a:schemeClr val="accent1"/>
                </a:solidFill>
                <a:latin typeface="Times New Roman" panose="02020603050405020304" pitchFamily="18" charset="0"/>
                <a:cs typeface="Times New Roman" panose="02020603050405020304" pitchFamily="18" charset="0"/>
              </a:rPr>
            </a:br>
            <a:r>
              <a:rPr lang="en" dirty="0">
                <a:solidFill>
                  <a:schemeClr val="accent1"/>
                </a:solidFill>
                <a:latin typeface="Times New Roman" panose="02020603050405020304" pitchFamily="18" charset="0"/>
                <a:cs typeface="Times New Roman" panose="02020603050405020304" pitchFamily="18" charset="0"/>
              </a:rPr>
              <a:t> </a:t>
            </a:r>
            <a:r>
              <a:rPr lang="en" dirty="0">
                <a:latin typeface="Times New Roman" panose="02020603050405020304" pitchFamily="18" charset="0"/>
                <a:cs typeface="Times New Roman" panose="02020603050405020304" pitchFamily="18" charset="0"/>
              </a:rPr>
              <a:t>for your patience</a:t>
            </a:r>
            <a:endParaRPr dirty="0">
              <a:latin typeface="Times New Roman" panose="02020603050405020304" pitchFamily="18" charset="0"/>
              <a:cs typeface="Times New Roman" panose="02020603050405020304" pitchFamily="18" charset="0"/>
            </a:endParaRPr>
          </a:p>
        </p:txBody>
      </p:sp>
      <p:grpSp>
        <p:nvGrpSpPr>
          <p:cNvPr id="2106" name="Google Shape;2106;p50"/>
          <p:cNvGrpSpPr/>
          <p:nvPr/>
        </p:nvGrpSpPr>
        <p:grpSpPr>
          <a:xfrm>
            <a:off x="713101" y="1198811"/>
            <a:ext cx="2993574" cy="3700701"/>
            <a:chOff x="-4813275" y="663875"/>
            <a:chExt cx="3648475" cy="4510300"/>
          </a:xfrm>
        </p:grpSpPr>
        <p:sp>
          <p:nvSpPr>
            <p:cNvPr id="2107" name="Google Shape;2107;p50"/>
            <p:cNvSpPr/>
            <p:nvPr/>
          </p:nvSpPr>
          <p:spPr>
            <a:xfrm>
              <a:off x="-2587500" y="5039875"/>
              <a:ext cx="151800" cy="133450"/>
            </a:xfrm>
            <a:custGeom>
              <a:avLst/>
              <a:gdLst/>
              <a:ahLst/>
              <a:cxnLst/>
              <a:rect l="l" t="t" r="r" b="b"/>
              <a:pathLst>
                <a:path w="6072" h="5338" extrusionOk="0">
                  <a:moveTo>
                    <a:pt x="1535" y="1"/>
                  </a:moveTo>
                  <a:cubicBezTo>
                    <a:pt x="1001" y="1"/>
                    <a:pt x="500" y="68"/>
                    <a:pt x="0" y="268"/>
                  </a:cubicBezTo>
                  <a:lnTo>
                    <a:pt x="67" y="1735"/>
                  </a:lnTo>
                  <a:cubicBezTo>
                    <a:pt x="167" y="3737"/>
                    <a:pt x="1835" y="5338"/>
                    <a:pt x="3870" y="5338"/>
                  </a:cubicBezTo>
                  <a:lnTo>
                    <a:pt x="6004" y="5338"/>
                  </a:lnTo>
                  <a:cubicBezTo>
                    <a:pt x="6038" y="5071"/>
                    <a:pt x="6071" y="4771"/>
                    <a:pt x="6071" y="4537"/>
                  </a:cubicBezTo>
                  <a:cubicBezTo>
                    <a:pt x="6071" y="2036"/>
                    <a:pt x="4036" y="1"/>
                    <a:pt x="1535"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8" name="Google Shape;2108;p50"/>
            <p:cNvSpPr/>
            <p:nvPr/>
          </p:nvSpPr>
          <p:spPr>
            <a:xfrm>
              <a:off x="-2834350" y="4315200"/>
              <a:ext cx="75075" cy="75075"/>
            </a:xfrm>
            <a:custGeom>
              <a:avLst/>
              <a:gdLst/>
              <a:ahLst/>
              <a:cxnLst/>
              <a:rect l="l" t="t" r="r" b="b"/>
              <a:pathLst>
                <a:path w="3003" h="3003" extrusionOk="0">
                  <a:moveTo>
                    <a:pt x="1501" y="567"/>
                  </a:moveTo>
                  <a:cubicBezTo>
                    <a:pt x="2002" y="567"/>
                    <a:pt x="2402" y="1001"/>
                    <a:pt x="2402" y="1501"/>
                  </a:cubicBezTo>
                  <a:cubicBezTo>
                    <a:pt x="2402" y="2002"/>
                    <a:pt x="2002" y="2402"/>
                    <a:pt x="1501" y="2402"/>
                  </a:cubicBezTo>
                  <a:cubicBezTo>
                    <a:pt x="1001" y="2402"/>
                    <a:pt x="567" y="2002"/>
                    <a:pt x="567" y="1501"/>
                  </a:cubicBezTo>
                  <a:cubicBezTo>
                    <a:pt x="567" y="1001"/>
                    <a:pt x="1001" y="567"/>
                    <a:pt x="1501" y="567"/>
                  </a:cubicBezTo>
                  <a:close/>
                  <a:moveTo>
                    <a:pt x="1501" y="0"/>
                  </a:moveTo>
                  <a:cubicBezTo>
                    <a:pt x="668" y="0"/>
                    <a:pt x="0" y="668"/>
                    <a:pt x="0" y="1501"/>
                  </a:cubicBezTo>
                  <a:cubicBezTo>
                    <a:pt x="0" y="2335"/>
                    <a:pt x="668" y="3003"/>
                    <a:pt x="1501" y="3003"/>
                  </a:cubicBezTo>
                  <a:cubicBezTo>
                    <a:pt x="2335" y="3003"/>
                    <a:pt x="2936" y="2335"/>
                    <a:pt x="3003" y="1501"/>
                  </a:cubicBezTo>
                  <a:cubicBezTo>
                    <a:pt x="3003" y="668"/>
                    <a:pt x="2335" y="0"/>
                    <a:pt x="150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9" name="Google Shape;2109;p50"/>
            <p:cNvSpPr/>
            <p:nvPr/>
          </p:nvSpPr>
          <p:spPr>
            <a:xfrm>
              <a:off x="-2616700" y="4381900"/>
              <a:ext cx="75075" cy="75100"/>
            </a:xfrm>
            <a:custGeom>
              <a:avLst/>
              <a:gdLst/>
              <a:ahLst/>
              <a:cxnLst/>
              <a:rect l="l" t="t" r="r" b="b"/>
              <a:pathLst>
                <a:path w="3003" h="3004" extrusionOk="0">
                  <a:moveTo>
                    <a:pt x="1502" y="1"/>
                  </a:moveTo>
                  <a:cubicBezTo>
                    <a:pt x="668" y="1"/>
                    <a:pt x="1" y="668"/>
                    <a:pt x="1" y="1502"/>
                  </a:cubicBezTo>
                  <a:cubicBezTo>
                    <a:pt x="1" y="2336"/>
                    <a:pt x="668" y="3003"/>
                    <a:pt x="1502" y="3003"/>
                  </a:cubicBezTo>
                  <a:cubicBezTo>
                    <a:pt x="2336" y="3003"/>
                    <a:pt x="3003" y="2336"/>
                    <a:pt x="3003" y="1502"/>
                  </a:cubicBezTo>
                  <a:cubicBezTo>
                    <a:pt x="2969" y="668"/>
                    <a:pt x="2336" y="1"/>
                    <a:pt x="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0" name="Google Shape;2110;p50"/>
            <p:cNvSpPr/>
            <p:nvPr/>
          </p:nvSpPr>
          <p:spPr>
            <a:xfrm>
              <a:off x="-2723450" y="4079025"/>
              <a:ext cx="152650" cy="167200"/>
            </a:xfrm>
            <a:custGeom>
              <a:avLst/>
              <a:gdLst/>
              <a:ahLst/>
              <a:cxnLst/>
              <a:rect l="l" t="t" r="r" b="b"/>
              <a:pathLst>
                <a:path w="6106" h="6688" extrusionOk="0">
                  <a:moveTo>
                    <a:pt x="738" y="0"/>
                  </a:moveTo>
                  <a:cubicBezTo>
                    <a:pt x="361" y="0"/>
                    <a:pt x="1" y="314"/>
                    <a:pt x="1" y="741"/>
                  </a:cubicBezTo>
                  <a:lnTo>
                    <a:pt x="1" y="5978"/>
                  </a:lnTo>
                  <a:cubicBezTo>
                    <a:pt x="1" y="6394"/>
                    <a:pt x="364" y="6688"/>
                    <a:pt x="762" y="6688"/>
                  </a:cubicBezTo>
                  <a:cubicBezTo>
                    <a:pt x="875" y="6688"/>
                    <a:pt x="991" y="6664"/>
                    <a:pt x="1102" y="6612"/>
                  </a:cubicBezTo>
                  <a:lnTo>
                    <a:pt x="5638" y="3977"/>
                  </a:lnTo>
                  <a:cubicBezTo>
                    <a:pt x="6105" y="3677"/>
                    <a:pt x="6105" y="3009"/>
                    <a:pt x="5638" y="2743"/>
                  </a:cubicBezTo>
                  <a:lnTo>
                    <a:pt x="1102" y="107"/>
                  </a:lnTo>
                  <a:cubicBezTo>
                    <a:pt x="987" y="33"/>
                    <a:pt x="862"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1" name="Google Shape;2111;p50"/>
            <p:cNvSpPr/>
            <p:nvPr/>
          </p:nvSpPr>
          <p:spPr>
            <a:xfrm>
              <a:off x="-2838525" y="3765150"/>
              <a:ext cx="133450" cy="117775"/>
            </a:xfrm>
            <a:custGeom>
              <a:avLst/>
              <a:gdLst/>
              <a:ahLst/>
              <a:cxnLst/>
              <a:rect l="l" t="t" r="r" b="b"/>
              <a:pathLst>
                <a:path w="5338" h="4711" extrusionOk="0">
                  <a:moveTo>
                    <a:pt x="2646" y="0"/>
                  </a:moveTo>
                  <a:cubicBezTo>
                    <a:pt x="1734" y="0"/>
                    <a:pt x="875" y="531"/>
                    <a:pt x="501" y="1454"/>
                  </a:cubicBezTo>
                  <a:cubicBezTo>
                    <a:pt x="1" y="2655"/>
                    <a:pt x="534" y="4023"/>
                    <a:pt x="1735" y="4523"/>
                  </a:cubicBezTo>
                  <a:cubicBezTo>
                    <a:pt x="2039" y="4650"/>
                    <a:pt x="2356" y="4710"/>
                    <a:pt x="2668" y="4710"/>
                  </a:cubicBezTo>
                  <a:cubicBezTo>
                    <a:pt x="3588" y="4710"/>
                    <a:pt x="4464" y="4186"/>
                    <a:pt x="4837" y="3289"/>
                  </a:cubicBezTo>
                  <a:cubicBezTo>
                    <a:pt x="5338" y="2055"/>
                    <a:pt x="4771" y="687"/>
                    <a:pt x="3570" y="187"/>
                  </a:cubicBezTo>
                  <a:cubicBezTo>
                    <a:pt x="3267" y="61"/>
                    <a:pt x="2954" y="0"/>
                    <a:pt x="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2" name="Google Shape;2112;p50"/>
            <p:cNvSpPr/>
            <p:nvPr/>
          </p:nvSpPr>
          <p:spPr>
            <a:xfrm>
              <a:off x="-3092025" y="3329250"/>
              <a:ext cx="111750" cy="98200"/>
            </a:xfrm>
            <a:custGeom>
              <a:avLst/>
              <a:gdLst/>
              <a:ahLst/>
              <a:cxnLst/>
              <a:rect l="l" t="t" r="r" b="b"/>
              <a:pathLst>
                <a:path w="4470" h="3928" extrusionOk="0">
                  <a:moveTo>
                    <a:pt x="2255" y="0"/>
                  </a:moveTo>
                  <a:cubicBezTo>
                    <a:pt x="1477" y="0"/>
                    <a:pt x="728" y="446"/>
                    <a:pt x="400" y="1178"/>
                  </a:cubicBezTo>
                  <a:cubicBezTo>
                    <a:pt x="0" y="2178"/>
                    <a:pt x="467" y="3313"/>
                    <a:pt x="1468" y="3780"/>
                  </a:cubicBezTo>
                  <a:cubicBezTo>
                    <a:pt x="1718" y="3880"/>
                    <a:pt x="1974" y="3928"/>
                    <a:pt x="2226" y="3928"/>
                  </a:cubicBezTo>
                  <a:cubicBezTo>
                    <a:pt x="2979" y="3928"/>
                    <a:pt x="3686" y="3496"/>
                    <a:pt x="4036" y="2745"/>
                  </a:cubicBezTo>
                  <a:cubicBezTo>
                    <a:pt x="4470" y="1745"/>
                    <a:pt x="4003" y="611"/>
                    <a:pt x="3002" y="144"/>
                  </a:cubicBezTo>
                  <a:cubicBezTo>
                    <a:pt x="2759" y="46"/>
                    <a:pt x="2505" y="0"/>
                    <a:pt x="2255"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3" name="Google Shape;2113;p50"/>
            <p:cNvSpPr/>
            <p:nvPr/>
          </p:nvSpPr>
          <p:spPr>
            <a:xfrm>
              <a:off x="-3007800" y="3430900"/>
              <a:ext cx="195150" cy="321425"/>
            </a:xfrm>
            <a:custGeom>
              <a:avLst/>
              <a:gdLst/>
              <a:ahLst/>
              <a:cxnLst/>
              <a:rect l="l" t="t" r="r" b="b"/>
              <a:pathLst>
                <a:path w="7806" h="12857" extrusionOk="0">
                  <a:moveTo>
                    <a:pt x="205" y="1"/>
                  </a:moveTo>
                  <a:cubicBezTo>
                    <a:pt x="176" y="1"/>
                    <a:pt x="151" y="5"/>
                    <a:pt x="134" y="14"/>
                  </a:cubicBezTo>
                  <a:cubicBezTo>
                    <a:pt x="33" y="47"/>
                    <a:pt x="0" y="214"/>
                    <a:pt x="33" y="314"/>
                  </a:cubicBezTo>
                  <a:lnTo>
                    <a:pt x="7372" y="12723"/>
                  </a:lnTo>
                  <a:cubicBezTo>
                    <a:pt x="7439" y="12823"/>
                    <a:pt x="7472" y="12856"/>
                    <a:pt x="7539" y="12856"/>
                  </a:cubicBezTo>
                  <a:cubicBezTo>
                    <a:pt x="7606" y="12856"/>
                    <a:pt x="7639" y="12856"/>
                    <a:pt x="7672" y="12823"/>
                  </a:cubicBezTo>
                  <a:cubicBezTo>
                    <a:pt x="7772" y="12756"/>
                    <a:pt x="7806" y="12589"/>
                    <a:pt x="7772" y="12523"/>
                  </a:cubicBezTo>
                  <a:lnTo>
                    <a:pt x="434" y="80"/>
                  </a:lnTo>
                  <a:cubicBezTo>
                    <a:pt x="385" y="32"/>
                    <a:pt x="282" y="1"/>
                    <a:pt x="205"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4" name="Google Shape;2114;p50"/>
            <p:cNvSpPr/>
            <p:nvPr/>
          </p:nvSpPr>
          <p:spPr>
            <a:xfrm>
              <a:off x="-2557500" y="3076475"/>
              <a:ext cx="39225" cy="26225"/>
            </a:xfrm>
            <a:custGeom>
              <a:avLst/>
              <a:gdLst/>
              <a:ahLst/>
              <a:cxnLst/>
              <a:rect l="l" t="t" r="r" b="b"/>
              <a:pathLst>
                <a:path w="1569" h="1049" extrusionOk="0">
                  <a:moveTo>
                    <a:pt x="1307" y="1"/>
                  </a:moveTo>
                  <a:cubicBezTo>
                    <a:pt x="1273" y="1"/>
                    <a:pt x="1238" y="5"/>
                    <a:pt x="1202" y="14"/>
                  </a:cubicBezTo>
                  <a:lnTo>
                    <a:pt x="134" y="648"/>
                  </a:lnTo>
                  <a:cubicBezTo>
                    <a:pt x="34" y="681"/>
                    <a:pt x="1" y="815"/>
                    <a:pt x="34" y="915"/>
                  </a:cubicBezTo>
                  <a:cubicBezTo>
                    <a:pt x="134" y="1015"/>
                    <a:pt x="168" y="1048"/>
                    <a:pt x="201" y="1048"/>
                  </a:cubicBezTo>
                  <a:cubicBezTo>
                    <a:pt x="268" y="1048"/>
                    <a:pt x="301" y="1048"/>
                    <a:pt x="335" y="1015"/>
                  </a:cubicBezTo>
                  <a:lnTo>
                    <a:pt x="1435" y="381"/>
                  </a:lnTo>
                  <a:cubicBezTo>
                    <a:pt x="1502" y="348"/>
                    <a:pt x="1569" y="214"/>
                    <a:pt x="1502" y="81"/>
                  </a:cubicBezTo>
                  <a:cubicBezTo>
                    <a:pt x="1478" y="32"/>
                    <a:pt x="1400" y="1"/>
                    <a:pt x="1307"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5" name="Google Shape;2115;p50"/>
            <p:cNvSpPr/>
            <p:nvPr/>
          </p:nvSpPr>
          <p:spPr>
            <a:xfrm>
              <a:off x="-2890225" y="3123875"/>
              <a:ext cx="289400" cy="171450"/>
            </a:xfrm>
            <a:custGeom>
              <a:avLst/>
              <a:gdLst/>
              <a:ahLst/>
              <a:cxnLst/>
              <a:rect l="l" t="t" r="r" b="b"/>
              <a:pathLst>
                <a:path w="11576" h="6858" extrusionOk="0">
                  <a:moveTo>
                    <a:pt x="11333" y="1"/>
                  </a:moveTo>
                  <a:cubicBezTo>
                    <a:pt x="11297" y="1"/>
                    <a:pt x="11264" y="8"/>
                    <a:pt x="11242" y="19"/>
                  </a:cubicBezTo>
                  <a:lnTo>
                    <a:pt x="9007" y="1320"/>
                  </a:lnTo>
                  <a:cubicBezTo>
                    <a:pt x="8907" y="1420"/>
                    <a:pt x="8907" y="1520"/>
                    <a:pt x="8940" y="1620"/>
                  </a:cubicBezTo>
                  <a:cubicBezTo>
                    <a:pt x="8974" y="1687"/>
                    <a:pt x="9007" y="1754"/>
                    <a:pt x="9107" y="1754"/>
                  </a:cubicBezTo>
                  <a:cubicBezTo>
                    <a:pt x="9140" y="1754"/>
                    <a:pt x="9174" y="1754"/>
                    <a:pt x="9240" y="1687"/>
                  </a:cubicBezTo>
                  <a:lnTo>
                    <a:pt x="11442" y="386"/>
                  </a:lnTo>
                  <a:cubicBezTo>
                    <a:pt x="11575" y="320"/>
                    <a:pt x="11575" y="186"/>
                    <a:pt x="11509" y="119"/>
                  </a:cubicBezTo>
                  <a:cubicBezTo>
                    <a:pt x="11486" y="30"/>
                    <a:pt x="11405" y="1"/>
                    <a:pt x="11333" y="1"/>
                  </a:cubicBezTo>
                  <a:close/>
                  <a:moveTo>
                    <a:pt x="6950" y="2577"/>
                  </a:moveTo>
                  <a:cubicBezTo>
                    <a:pt x="6900" y="2577"/>
                    <a:pt x="6847" y="2594"/>
                    <a:pt x="6805" y="2621"/>
                  </a:cubicBezTo>
                  <a:lnTo>
                    <a:pt x="4604" y="3922"/>
                  </a:lnTo>
                  <a:cubicBezTo>
                    <a:pt x="4470" y="3989"/>
                    <a:pt x="4470" y="4122"/>
                    <a:pt x="4504" y="4189"/>
                  </a:cubicBezTo>
                  <a:cubicBezTo>
                    <a:pt x="4504" y="4256"/>
                    <a:pt x="4604" y="4289"/>
                    <a:pt x="4670" y="4322"/>
                  </a:cubicBezTo>
                  <a:cubicBezTo>
                    <a:pt x="4737" y="4322"/>
                    <a:pt x="4771" y="4322"/>
                    <a:pt x="4804" y="4289"/>
                  </a:cubicBezTo>
                  <a:lnTo>
                    <a:pt x="7005" y="2988"/>
                  </a:lnTo>
                  <a:cubicBezTo>
                    <a:pt x="7139" y="2888"/>
                    <a:pt x="7139" y="2788"/>
                    <a:pt x="7106" y="2688"/>
                  </a:cubicBezTo>
                  <a:cubicBezTo>
                    <a:pt x="7086" y="2610"/>
                    <a:pt x="7021" y="2577"/>
                    <a:pt x="6950" y="2577"/>
                  </a:cubicBezTo>
                  <a:close/>
                  <a:moveTo>
                    <a:pt x="2462" y="5136"/>
                  </a:moveTo>
                  <a:cubicBezTo>
                    <a:pt x="2418" y="5136"/>
                    <a:pt x="2372" y="5144"/>
                    <a:pt x="2335" y="5156"/>
                  </a:cubicBezTo>
                  <a:lnTo>
                    <a:pt x="134" y="6457"/>
                  </a:lnTo>
                  <a:cubicBezTo>
                    <a:pt x="0" y="6524"/>
                    <a:pt x="0" y="6657"/>
                    <a:pt x="67" y="6757"/>
                  </a:cubicBezTo>
                  <a:cubicBezTo>
                    <a:pt x="101" y="6824"/>
                    <a:pt x="134" y="6858"/>
                    <a:pt x="234" y="6858"/>
                  </a:cubicBezTo>
                  <a:cubicBezTo>
                    <a:pt x="267" y="6858"/>
                    <a:pt x="301" y="6858"/>
                    <a:pt x="334" y="6824"/>
                  </a:cubicBezTo>
                  <a:lnTo>
                    <a:pt x="2569" y="5523"/>
                  </a:lnTo>
                  <a:cubicBezTo>
                    <a:pt x="2669" y="5457"/>
                    <a:pt x="2669" y="5323"/>
                    <a:pt x="2636" y="5223"/>
                  </a:cubicBezTo>
                  <a:cubicBezTo>
                    <a:pt x="2615" y="5160"/>
                    <a:pt x="2540" y="5136"/>
                    <a:pt x="2462" y="5136"/>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6" name="Google Shape;2116;p50"/>
            <p:cNvSpPr/>
            <p:nvPr/>
          </p:nvSpPr>
          <p:spPr>
            <a:xfrm>
              <a:off x="-2973625" y="3316675"/>
              <a:ext cx="39225" cy="27025"/>
            </a:xfrm>
            <a:custGeom>
              <a:avLst/>
              <a:gdLst/>
              <a:ahLst/>
              <a:cxnLst/>
              <a:rect l="l" t="t" r="r" b="b"/>
              <a:pathLst>
                <a:path w="1569" h="1081" extrusionOk="0">
                  <a:moveTo>
                    <a:pt x="1329" y="0"/>
                  </a:moveTo>
                  <a:cubicBezTo>
                    <a:pt x="1300" y="0"/>
                    <a:pt x="1268" y="4"/>
                    <a:pt x="1235" y="13"/>
                  </a:cubicBezTo>
                  <a:lnTo>
                    <a:pt x="134" y="647"/>
                  </a:lnTo>
                  <a:cubicBezTo>
                    <a:pt x="67" y="713"/>
                    <a:pt x="1" y="813"/>
                    <a:pt x="67" y="947"/>
                  </a:cubicBezTo>
                  <a:cubicBezTo>
                    <a:pt x="101" y="1047"/>
                    <a:pt x="168" y="1047"/>
                    <a:pt x="234" y="1080"/>
                  </a:cubicBezTo>
                  <a:cubicBezTo>
                    <a:pt x="268" y="1080"/>
                    <a:pt x="301" y="1080"/>
                    <a:pt x="334" y="1014"/>
                  </a:cubicBezTo>
                  <a:lnTo>
                    <a:pt x="1435" y="413"/>
                  </a:lnTo>
                  <a:cubicBezTo>
                    <a:pt x="1535" y="346"/>
                    <a:pt x="1569" y="246"/>
                    <a:pt x="1535" y="113"/>
                  </a:cubicBezTo>
                  <a:cubicBezTo>
                    <a:pt x="1485" y="38"/>
                    <a:pt x="1416" y="0"/>
                    <a:pt x="132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7" name="Google Shape;2117;p50"/>
            <p:cNvSpPr/>
            <p:nvPr/>
          </p:nvSpPr>
          <p:spPr>
            <a:xfrm>
              <a:off x="-2511625" y="2983675"/>
              <a:ext cx="120125" cy="105750"/>
            </a:xfrm>
            <a:custGeom>
              <a:avLst/>
              <a:gdLst/>
              <a:ahLst/>
              <a:cxnLst/>
              <a:rect l="l" t="t" r="r" b="b"/>
              <a:pathLst>
                <a:path w="4805" h="4230" extrusionOk="0">
                  <a:moveTo>
                    <a:pt x="2450" y="0"/>
                  </a:moveTo>
                  <a:cubicBezTo>
                    <a:pt x="1610" y="0"/>
                    <a:pt x="820" y="477"/>
                    <a:pt x="468" y="1258"/>
                  </a:cubicBezTo>
                  <a:cubicBezTo>
                    <a:pt x="1" y="2358"/>
                    <a:pt x="501" y="3559"/>
                    <a:pt x="1535" y="4060"/>
                  </a:cubicBezTo>
                  <a:cubicBezTo>
                    <a:pt x="1809" y="4176"/>
                    <a:pt x="2089" y="4230"/>
                    <a:pt x="2363" y="4230"/>
                  </a:cubicBezTo>
                  <a:cubicBezTo>
                    <a:pt x="3190" y="4230"/>
                    <a:pt x="3961" y="3736"/>
                    <a:pt x="4337" y="2959"/>
                  </a:cubicBezTo>
                  <a:cubicBezTo>
                    <a:pt x="4804" y="1891"/>
                    <a:pt x="4304" y="657"/>
                    <a:pt x="3270" y="157"/>
                  </a:cubicBezTo>
                  <a:cubicBezTo>
                    <a:pt x="3000" y="50"/>
                    <a:pt x="2722" y="0"/>
                    <a:pt x="2450"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8" name="Google Shape;2118;p50"/>
            <p:cNvSpPr/>
            <p:nvPr/>
          </p:nvSpPr>
          <p:spPr>
            <a:xfrm>
              <a:off x="-4727375" y="1675800"/>
              <a:ext cx="3266525" cy="3273200"/>
            </a:xfrm>
            <a:custGeom>
              <a:avLst/>
              <a:gdLst/>
              <a:ahLst/>
              <a:cxnLst/>
              <a:rect l="l" t="t" r="r" b="b"/>
              <a:pathLst>
                <a:path w="130661" h="130928" extrusionOk="0">
                  <a:moveTo>
                    <a:pt x="65214" y="1"/>
                  </a:moveTo>
                  <a:cubicBezTo>
                    <a:pt x="64180" y="1"/>
                    <a:pt x="63046" y="34"/>
                    <a:pt x="61945" y="68"/>
                  </a:cubicBezTo>
                  <a:lnTo>
                    <a:pt x="61811" y="68"/>
                  </a:lnTo>
                  <a:cubicBezTo>
                    <a:pt x="61578" y="101"/>
                    <a:pt x="61378" y="334"/>
                    <a:pt x="61411" y="568"/>
                  </a:cubicBezTo>
                  <a:cubicBezTo>
                    <a:pt x="61442" y="815"/>
                    <a:pt x="61616" y="1005"/>
                    <a:pt x="61854" y="1005"/>
                  </a:cubicBezTo>
                  <a:cubicBezTo>
                    <a:pt x="61873" y="1005"/>
                    <a:pt x="61892" y="1004"/>
                    <a:pt x="61912" y="1002"/>
                  </a:cubicBezTo>
                  <a:lnTo>
                    <a:pt x="61978" y="1002"/>
                  </a:lnTo>
                  <a:cubicBezTo>
                    <a:pt x="63061" y="941"/>
                    <a:pt x="64148" y="912"/>
                    <a:pt x="65236" y="912"/>
                  </a:cubicBezTo>
                  <a:cubicBezTo>
                    <a:pt x="68339" y="912"/>
                    <a:pt x="71449" y="1149"/>
                    <a:pt x="74487" y="1569"/>
                  </a:cubicBezTo>
                  <a:lnTo>
                    <a:pt x="74587" y="1569"/>
                  </a:lnTo>
                  <a:cubicBezTo>
                    <a:pt x="74821" y="1569"/>
                    <a:pt x="74988" y="1402"/>
                    <a:pt x="75054" y="1168"/>
                  </a:cubicBezTo>
                  <a:cubicBezTo>
                    <a:pt x="75088" y="901"/>
                    <a:pt x="74921" y="701"/>
                    <a:pt x="74654" y="668"/>
                  </a:cubicBezTo>
                  <a:cubicBezTo>
                    <a:pt x="71552" y="234"/>
                    <a:pt x="68383" y="1"/>
                    <a:pt x="65214" y="1"/>
                  </a:cubicBezTo>
                  <a:close/>
                  <a:moveTo>
                    <a:pt x="49240" y="2231"/>
                  </a:moveTo>
                  <a:cubicBezTo>
                    <a:pt x="49217" y="2231"/>
                    <a:pt x="49193" y="2232"/>
                    <a:pt x="49169" y="2236"/>
                  </a:cubicBezTo>
                  <a:cubicBezTo>
                    <a:pt x="44899" y="3303"/>
                    <a:pt x="40830" y="4704"/>
                    <a:pt x="37027" y="6405"/>
                  </a:cubicBezTo>
                  <a:cubicBezTo>
                    <a:pt x="36794" y="6505"/>
                    <a:pt x="36727" y="6806"/>
                    <a:pt x="36794" y="7006"/>
                  </a:cubicBezTo>
                  <a:cubicBezTo>
                    <a:pt x="36894" y="7173"/>
                    <a:pt x="37060" y="7239"/>
                    <a:pt x="37227" y="7239"/>
                  </a:cubicBezTo>
                  <a:cubicBezTo>
                    <a:pt x="37272" y="7239"/>
                    <a:pt x="37316" y="7225"/>
                    <a:pt x="37351" y="7225"/>
                  </a:cubicBezTo>
                  <a:cubicBezTo>
                    <a:pt x="37368" y="7225"/>
                    <a:pt x="37383" y="7228"/>
                    <a:pt x="37394" y="7239"/>
                  </a:cubicBezTo>
                  <a:cubicBezTo>
                    <a:pt x="41163" y="5538"/>
                    <a:pt x="45200" y="4170"/>
                    <a:pt x="49369" y="3136"/>
                  </a:cubicBezTo>
                  <a:cubicBezTo>
                    <a:pt x="49603" y="3070"/>
                    <a:pt x="49736" y="2836"/>
                    <a:pt x="49703" y="2569"/>
                  </a:cubicBezTo>
                  <a:cubicBezTo>
                    <a:pt x="49643" y="2360"/>
                    <a:pt x="49449" y="2231"/>
                    <a:pt x="49240" y="2231"/>
                  </a:cubicBezTo>
                  <a:close/>
                  <a:moveTo>
                    <a:pt x="86941" y="3683"/>
                  </a:moveTo>
                  <a:cubicBezTo>
                    <a:pt x="86741" y="3683"/>
                    <a:pt x="86576" y="3790"/>
                    <a:pt x="86496" y="4004"/>
                  </a:cubicBezTo>
                  <a:cubicBezTo>
                    <a:pt x="86429" y="4237"/>
                    <a:pt x="86562" y="4504"/>
                    <a:pt x="86796" y="4571"/>
                  </a:cubicBezTo>
                  <a:cubicBezTo>
                    <a:pt x="90799" y="6005"/>
                    <a:pt x="94635" y="7840"/>
                    <a:pt x="98271" y="10008"/>
                  </a:cubicBezTo>
                  <a:cubicBezTo>
                    <a:pt x="98371" y="10075"/>
                    <a:pt x="98438" y="10075"/>
                    <a:pt x="98504" y="10075"/>
                  </a:cubicBezTo>
                  <a:cubicBezTo>
                    <a:pt x="98638" y="10075"/>
                    <a:pt x="98805" y="10008"/>
                    <a:pt x="98838" y="9808"/>
                  </a:cubicBezTo>
                  <a:cubicBezTo>
                    <a:pt x="98971" y="9574"/>
                    <a:pt x="98905" y="9307"/>
                    <a:pt x="98671" y="9174"/>
                  </a:cubicBezTo>
                  <a:cubicBezTo>
                    <a:pt x="95002" y="7006"/>
                    <a:pt x="91132" y="5138"/>
                    <a:pt x="87096" y="3703"/>
                  </a:cubicBezTo>
                  <a:cubicBezTo>
                    <a:pt x="87043" y="3690"/>
                    <a:pt x="86991" y="3683"/>
                    <a:pt x="86941" y="3683"/>
                  </a:cubicBezTo>
                  <a:close/>
                  <a:moveTo>
                    <a:pt x="26193" y="12713"/>
                  </a:moveTo>
                  <a:cubicBezTo>
                    <a:pt x="26097" y="12713"/>
                    <a:pt x="26000" y="12743"/>
                    <a:pt x="25919" y="12810"/>
                  </a:cubicBezTo>
                  <a:cubicBezTo>
                    <a:pt x="22450" y="15312"/>
                    <a:pt x="19248" y="18181"/>
                    <a:pt x="16379" y="21349"/>
                  </a:cubicBezTo>
                  <a:cubicBezTo>
                    <a:pt x="16212" y="21516"/>
                    <a:pt x="16246" y="21816"/>
                    <a:pt x="16412" y="21983"/>
                  </a:cubicBezTo>
                  <a:cubicBezTo>
                    <a:pt x="16512" y="22050"/>
                    <a:pt x="16579" y="22083"/>
                    <a:pt x="16713" y="22083"/>
                  </a:cubicBezTo>
                  <a:cubicBezTo>
                    <a:pt x="16846" y="22083"/>
                    <a:pt x="16946" y="22050"/>
                    <a:pt x="17046" y="21917"/>
                  </a:cubicBezTo>
                  <a:cubicBezTo>
                    <a:pt x="19882" y="18781"/>
                    <a:pt x="23050" y="15979"/>
                    <a:pt x="26453" y="13511"/>
                  </a:cubicBezTo>
                  <a:cubicBezTo>
                    <a:pt x="26620" y="13377"/>
                    <a:pt x="26720" y="13077"/>
                    <a:pt x="26553" y="12877"/>
                  </a:cubicBezTo>
                  <a:cubicBezTo>
                    <a:pt x="26473" y="12777"/>
                    <a:pt x="26335" y="12713"/>
                    <a:pt x="26193" y="12713"/>
                  </a:cubicBezTo>
                  <a:close/>
                  <a:moveTo>
                    <a:pt x="108788" y="16816"/>
                  </a:moveTo>
                  <a:cubicBezTo>
                    <a:pt x="108658" y="16816"/>
                    <a:pt x="108511" y="16880"/>
                    <a:pt x="108411" y="16980"/>
                  </a:cubicBezTo>
                  <a:cubicBezTo>
                    <a:pt x="108245" y="17146"/>
                    <a:pt x="108278" y="17413"/>
                    <a:pt x="108445" y="17580"/>
                  </a:cubicBezTo>
                  <a:cubicBezTo>
                    <a:pt x="111580" y="20382"/>
                    <a:pt x="114449" y="23551"/>
                    <a:pt x="116951" y="26920"/>
                  </a:cubicBezTo>
                  <a:cubicBezTo>
                    <a:pt x="117018" y="27020"/>
                    <a:pt x="117184" y="27087"/>
                    <a:pt x="117318" y="27087"/>
                  </a:cubicBezTo>
                  <a:cubicBezTo>
                    <a:pt x="117418" y="27087"/>
                    <a:pt x="117518" y="27054"/>
                    <a:pt x="117585" y="27054"/>
                  </a:cubicBezTo>
                  <a:cubicBezTo>
                    <a:pt x="117785" y="26920"/>
                    <a:pt x="117818" y="26653"/>
                    <a:pt x="117651" y="26420"/>
                  </a:cubicBezTo>
                  <a:cubicBezTo>
                    <a:pt x="115116" y="22984"/>
                    <a:pt x="112214" y="19815"/>
                    <a:pt x="109012" y="16913"/>
                  </a:cubicBezTo>
                  <a:cubicBezTo>
                    <a:pt x="108958" y="16846"/>
                    <a:pt x="108877" y="16816"/>
                    <a:pt x="108788" y="16816"/>
                  </a:cubicBezTo>
                  <a:close/>
                  <a:moveTo>
                    <a:pt x="9232" y="31463"/>
                  </a:moveTo>
                  <a:cubicBezTo>
                    <a:pt x="9072" y="31463"/>
                    <a:pt x="8909" y="31553"/>
                    <a:pt x="8840" y="31690"/>
                  </a:cubicBezTo>
                  <a:cubicBezTo>
                    <a:pt x="6705" y="35359"/>
                    <a:pt x="4904" y="39329"/>
                    <a:pt x="3536" y="43399"/>
                  </a:cubicBezTo>
                  <a:cubicBezTo>
                    <a:pt x="3436" y="43665"/>
                    <a:pt x="3570" y="43899"/>
                    <a:pt x="3837" y="43999"/>
                  </a:cubicBezTo>
                  <a:cubicBezTo>
                    <a:pt x="3870" y="44032"/>
                    <a:pt x="3903" y="44032"/>
                    <a:pt x="3937" y="44032"/>
                  </a:cubicBezTo>
                  <a:cubicBezTo>
                    <a:pt x="4170" y="44032"/>
                    <a:pt x="4337" y="43899"/>
                    <a:pt x="4404" y="43699"/>
                  </a:cubicBezTo>
                  <a:cubicBezTo>
                    <a:pt x="5771" y="39663"/>
                    <a:pt x="7539" y="35760"/>
                    <a:pt x="9608" y="32157"/>
                  </a:cubicBezTo>
                  <a:cubicBezTo>
                    <a:pt x="9741" y="31924"/>
                    <a:pt x="9674" y="31657"/>
                    <a:pt x="9441" y="31523"/>
                  </a:cubicBezTo>
                  <a:cubicBezTo>
                    <a:pt x="9378" y="31482"/>
                    <a:pt x="9305" y="31463"/>
                    <a:pt x="9232" y="31463"/>
                  </a:cubicBezTo>
                  <a:close/>
                  <a:moveTo>
                    <a:pt x="123888" y="37107"/>
                  </a:moveTo>
                  <a:cubicBezTo>
                    <a:pt x="123822" y="37107"/>
                    <a:pt x="123754" y="37124"/>
                    <a:pt x="123689" y="37161"/>
                  </a:cubicBezTo>
                  <a:cubicBezTo>
                    <a:pt x="123489" y="37227"/>
                    <a:pt x="123355" y="37528"/>
                    <a:pt x="123489" y="37728"/>
                  </a:cubicBezTo>
                  <a:cubicBezTo>
                    <a:pt x="125323" y="41564"/>
                    <a:pt x="126758" y="45567"/>
                    <a:pt x="127792" y="49670"/>
                  </a:cubicBezTo>
                  <a:cubicBezTo>
                    <a:pt x="127859" y="49870"/>
                    <a:pt x="128025" y="50003"/>
                    <a:pt x="128259" y="50003"/>
                  </a:cubicBezTo>
                  <a:lnTo>
                    <a:pt x="128292" y="50003"/>
                  </a:lnTo>
                  <a:cubicBezTo>
                    <a:pt x="128526" y="49937"/>
                    <a:pt x="128659" y="49703"/>
                    <a:pt x="128626" y="49436"/>
                  </a:cubicBezTo>
                  <a:cubicBezTo>
                    <a:pt x="127592" y="45267"/>
                    <a:pt x="126124" y="41230"/>
                    <a:pt x="124289" y="37361"/>
                  </a:cubicBezTo>
                  <a:cubicBezTo>
                    <a:pt x="124217" y="37217"/>
                    <a:pt x="124058" y="37107"/>
                    <a:pt x="123888" y="37107"/>
                  </a:cubicBezTo>
                  <a:close/>
                  <a:moveTo>
                    <a:pt x="1042" y="55536"/>
                  </a:moveTo>
                  <a:cubicBezTo>
                    <a:pt x="835" y="55536"/>
                    <a:pt x="662" y="55694"/>
                    <a:pt x="601" y="55908"/>
                  </a:cubicBezTo>
                  <a:cubicBezTo>
                    <a:pt x="201" y="59010"/>
                    <a:pt x="1" y="62112"/>
                    <a:pt x="1" y="65248"/>
                  </a:cubicBezTo>
                  <a:cubicBezTo>
                    <a:pt x="1" y="66415"/>
                    <a:pt x="34" y="67583"/>
                    <a:pt x="67" y="68750"/>
                  </a:cubicBezTo>
                  <a:cubicBezTo>
                    <a:pt x="67" y="68950"/>
                    <a:pt x="267" y="69184"/>
                    <a:pt x="534" y="69184"/>
                  </a:cubicBezTo>
                  <a:cubicBezTo>
                    <a:pt x="835" y="69184"/>
                    <a:pt x="1001" y="68950"/>
                    <a:pt x="935" y="68717"/>
                  </a:cubicBezTo>
                  <a:cubicBezTo>
                    <a:pt x="901" y="67549"/>
                    <a:pt x="868" y="66415"/>
                    <a:pt x="868" y="65248"/>
                  </a:cubicBezTo>
                  <a:cubicBezTo>
                    <a:pt x="868" y="62179"/>
                    <a:pt x="1068" y="59076"/>
                    <a:pt x="1502" y="56041"/>
                  </a:cubicBezTo>
                  <a:cubicBezTo>
                    <a:pt x="1535" y="55774"/>
                    <a:pt x="1368" y="55574"/>
                    <a:pt x="1101" y="55541"/>
                  </a:cubicBezTo>
                  <a:cubicBezTo>
                    <a:pt x="1081" y="55538"/>
                    <a:pt x="1062" y="55536"/>
                    <a:pt x="1042" y="55536"/>
                  </a:cubicBezTo>
                  <a:close/>
                  <a:moveTo>
                    <a:pt x="130594" y="62112"/>
                  </a:moveTo>
                  <a:lnTo>
                    <a:pt x="129660" y="62145"/>
                  </a:lnTo>
                  <a:lnTo>
                    <a:pt x="129660" y="62312"/>
                  </a:lnTo>
                  <a:cubicBezTo>
                    <a:pt x="129693" y="63413"/>
                    <a:pt x="129760" y="64480"/>
                    <a:pt x="129760" y="65548"/>
                  </a:cubicBezTo>
                  <a:cubicBezTo>
                    <a:pt x="129760" y="68650"/>
                    <a:pt x="129493" y="71886"/>
                    <a:pt x="129026" y="74954"/>
                  </a:cubicBezTo>
                  <a:cubicBezTo>
                    <a:pt x="128993" y="75221"/>
                    <a:pt x="129160" y="75421"/>
                    <a:pt x="129426" y="75455"/>
                  </a:cubicBezTo>
                  <a:lnTo>
                    <a:pt x="129493" y="75455"/>
                  </a:lnTo>
                  <a:cubicBezTo>
                    <a:pt x="129760" y="75455"/>
                    <a:pt x="129927" y="75288"/>
                    <a:pt x="129960" y="75088"/>
                  </a:cubicBezTo>
                  <a:cubicBezTo>
                    <a:pt x="130427" y="71952"/>
                    <a:pt x="130661" y="68750"/>
                    <a:pt x="130661" y="65548"/>
                  </a:cubicBezTo>
                  <a:cubicBezTo>
                    <a:pt x="130661" y="64447"/>
                    <a:pt x="130627" y="63380"/>
                    <a:pt x="130594" y="62279"/>
                  </a:cubicBezTo>
                  <a:lnTo>
                    <a:pt x="130594" y="62112"/>
                  </a:lnTo>
                  <a:close/>
                  <a:moveTo>
                    <a:pt x="2332" y="80919"/>
                  </a:moveTo>
                  <a:cubicBezTo>
                    <a:pt x="2301" y="80919"/>
                    <a:pt x="2268" y="80921"/>
                    <a:pt x="2236" y="80925"/>
                  </a:cubicBezTo>
                  <a:cubicBezTo>
                    <a:pt x="2002" y="80959"/>
                    <a:pt x="1869" y="81226"/>
                    <a:pt x="1902" y="81459"/>
                  </a:cubicBezTo>
                  <a:cubicBezTo>
                    <a:pt x="2903" y="85629"/>
                    <a:pt x="4270" y="89732"/>
                    <a:pt x="6038" y="93601"/>
                  </a:cubicBezTo>
                  <a:cubicBezTo>
                    <a:pt x="6105" y="93768"/>
                    <a:pt x="6272" y="93868"/>
                    <a:pt x="6439" y="93868"/>
                  </a:cubicBezTo>
                  <a:cubicBezTo>
                    <a:pt x="6539" y="93868"/>
                    <a:pt x="6572" y="93868"/>
                    <a:pt x="6672" y="93801"/>
                  </a:cubicBezTo>
                  <a:cubicBezTo>
                    <a:pt x="6872" y="93735"/>
                    <a:pt x="6939" y="93434"/>
                    <a:pt x="6872" y="93234"/>
                  </a:cubicBezTo>
                  <a:cubicBezTo>
                    <a:pt x="5171" y="89432"/>
                    <a:pt x="3770" y="85395"/>
                    <a:pt x="2769" y="81259"/>
                  </a:cubicBezTo>
                  <a:cubicBezTo>
                    <a:pt x="2740" y="81025"/>
                    <a:pt x="2557" y="80919"/>
                    <a:pt x="2332" y="80919"/>
                  </a:cubicBezTo>
                  <a:close/>
                  <a:moveTo>
                    <a:pt x="12850" y="103979"/>
                  </a:moveTo>
                  <a:cubicBezTo>
                    <a:pt x="12754" y="103979"/>
                    <a:pt x="12657" y="104008"/>
                    <a:pt x="12576" y="104075"/>
                  </a:cubicBezTo>
                  <a:cubicBezTo>
                    <a:pt x="12410" y="104209"/>
                    <a:pt x="12343" y="104476"/>
                    <a:pt x="12510" y="104709"/>
                  </a:cubicBezTo>
                  <a:cubicBezTo>
                    <a:pt x="15011" y="108212"/>
                    <a:pt x="17880" y="111414"/>
                    <a:pt x="21049" y="114283"/>
                  </a:cubicBezTo>
                  <a:cubicBezTo>
                    <a:pt x="21116" y="114383"/>
                    <a:pt x="21216" y="114416"/>
                    <a:pt x="21349" y="114416"/>
                  </a:cubicBezTo>
                  <a:cubicBezTo>
                    <a:pt x="21449" y="114416"/>
                    <a:pt x="21583" y="114383"/>
                    <a:pt x="21683" y="114216"/>
                  </a:cubicBezTo>
                  <a:cubicBezTo>
                    <a:pt x="21850" y="114049"/>
                    <a:pt x="21783" y="113749"/>
                    <a:pt x="21649" y="113582"/>
                  </a:cubicBezTo>
                  <a:cubicBezTo>
                    <a:pt x="18547" y="110780"/>
                    <a:pt x="15712" y="107611"/>
                    <a:pt x="13210" y="104142"/>
                  </a:cubicBezTo>
                  <a:cubicBezTo>
                    <a:pt x="13131" y="104043"/>
                    <a:pt x="12992" y="103979"/>
                    <a:pt x="12850" y="103979"/>
                  </a:cubicBezTo>
                  <a:close/>
                  <a:moveTo>
                    <a:pt x="31611" y="120986"/>
                  </a:moveTo>
                  <a:cubicBezTo>
                    <a:pt x="31456" y="120986"/>
                    <a:pt x="31311" y="121068"/>
                    <a:pt x="31223" y="121221"/>
                  </a:cubicBezTo>
                  <a:cubicBezTo>
                    <a:pt x="31090" y="121421"/>
                    <a:pt x="31190" y="121688"/>
                    <a:pt x="31390" y="121821"/>
                  </a:cubicBezTo>
                  <a:cubicBezTo>
                    <a:pt x="35059" y="123923"/>
                    <a:pt x="38962" y="125724"/>
                    <a:pt x="43098" y="127092"/>
                  </a:cubicBezTo>
                  <a:cubicBezTo>
                    <a:pt x="43131" y="127125"/>
                    <a:pt x="43198" y="127125"/>
                    <a:pt x="43232" y="127125"/>
                  </a:cubicBezTo>
                  <a:cubicBezTo>
                    <a:pt x="43432" y="127125"/>
                    <a:pt x="43598" y="127058"/>
                    <a:pt x="43699" y="126792"/>
                  </a:cubicBezTo>
                  <a:cubicBezTo>
                    <a:pt x="43765" y="126558"/>
                    <a:pt x="43632" y="126291"/>
                    <a:pt x="43398" y="126225"/>
                  </a:cubicBezTo>
                  <a:cubicBezTo>
                    <a:pt x="39295" y="124890"/>
                    <a:pt x="35426" y="123122"/>
                    <a:pt x="31857" y="121054"/>
                  </a:cubicBezTo>
                  <a:cubicBezTo>
                    <a:pt x="31777" y="121008"/>
                    <a:pt x="31693" y="120986"/>
                    <a:pt x="31611" y="120986"/>
                  </a:cubicBezTo>
                  <a:close/>
                  <a:moveTo>
                    <a:pt x="92951" y="123869"/>
                  </a:moveTo>
                  <a:cubicBezTo>
                    <a:pt x="92886" y="123869"/>
                    <a:pt x="92823" y="123886"/>
                    <a:pt x="92767" y="123923"/>
                  </a:cubicBezTo>
                  <a:cubicBezTo>
                    <a:pt x="88931" y="125724"/>
                    <a:pt x="84928" y="127125"/>
                    <a:pt x="80825" y="128159"/>
                  </a:cubicBezTo>
                  <a:cubicBezTo>
                    <a:pt x="80592" y="128226"/>
                    <a:pt x="80458" y="128459"/>
                    <a:pt x="80491" y="128726"/>
                  </a:cubicBezTo>
                  <a:cubicBezTo>
                    <a:pt x="80592" y="128926"/>
                    <a:pt x="80758" y="129060"/>
                    <a:pt x="80958" y="129060"/>
                  </a:cubicBezTo>
                  <a:lnTo>
                    <a:pt x="81059" y="129027"/>
                  </a:lnTo>
                  <a:cubicBezTo>
                    <a:pt x="85228" y="127992"/>
                    <a:pt x="89264" y="126525"/>
                    <a:pt x="93134" y="124690"/>
                  </a:cubicBezTo>
                  <a:cubicBezTo>
                    <a:pt x="93334" y="124623"/>
                    <a:pt x="93467" y="124323"/>
                    <a:pt x="93334" y="124123"/>
                  </a:cubicBezTo>
                  <a:cubicBezTo>
                    <a:pt x="93286" y="123979"/>
                    <a:pt x="93116" y="123869"/>
                    <a:pt x="92951" y="123869"/>
                  </a:cubicBezTo>
                  <a:close/>
                  <a:moveTo>
                    <a:pt x="55592" y="129212"/>
                  </a:moveTo>
                  <a:cubicBezTo>
                    <a:pt x="55384" y="129212"/>
                    <a:pt x="55235" y="129367"/>
                    <a:pt x="55207" y="129594"/>
                  </a:cubicBezTo>
                  <a:cubicBezTo>
                    <a:pt x="55140" y="129827"/>
                    <a:pt x="55307" y="130027"/>
                    <a:pt x="55574" y="130094"/>
                  </a:cubicBezTo>
                  <a:cubicBezTo>
                    <a:pt x="59410" y="130628"/>
                    <a:pt x="63413" y="130928"/>
                    <a:pt x="67482" y="130928"/>
                  </a:cubicBezTo>
                  <a:lnTo>
                    <a:pt x="68383" y="130928"/>
                  </a:lnTo>
                  <a:cubicBezTo>
                    <a:pt x="68616" y="130928"/>
                    <a:pt x="68783" y="130728"/>
                    <a:pt x="68783" y="130461"/>
                  </a:cubicBezTo>
                  <a:cubicBezTo>
                    <a:pt x="68783" y="130227"/>
                    <a:pt x="68583" y="130061"/>
                    <a:pt x="68316" y="130061"/>
                  </a:cubicBezTo>
                  <a:cubicBezTo>
                    <a:pt x="68098" y="130062"/>
                    <a:pt x="67881" y="130063"/>
                    <a:pt x="67663" y="130063"/>
                  </a:cubicBezTo>
                  <a:cubicBezTo>
                    <a:pt x="63554" y="130063"/>
                    <a:pt x="59540" y="129765"/>
                    <a:pt x="55707" y="129227"/>
                  </a:cubicBezTo>
                  <a:cubicBezTo>
                    <a:pt x="55667" y="129217"/>
                    <a:pt x="55629" y="129212"/>
                    <a:pt x="55592" y="1292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9" name="Google Shape;2119;p50"/>
            <p:cNvSpPr/>
            <p:nvPr/>
          </p:nvSpPr>
          <p:spPr>
            <a:xfrm>
              <a:off x="-2749300" y="1785875"/>
              <a:ext cx="1042450" cy="1486100"/>
            </a:xfrm>
            <a:custGeom>
              <a:avLst/>
              <a:gdLst/>
              <a:ahLst/>
              <a:cxnLst/>
              <a:rect l="l" t="t" r="r" b="b"/>
              <a:pathLst>
                <a:path w="41698" h="59444" extrusionOk="0">
                  <a:moveTo>
                    <a:pt x="3870" y="1"/>
                  </a:moveTo>
                  <a:cubicBezTo>
                    <a:pt x="1769" y="1"/>
                    <a:pt x="1" y="1769"/>
                    <a:pt x="1" y="3904"/>
                  </a:cubicBezTo>
                  <a:lnTo>
                    <a:pt x="1" y="55541"/>
                  </a:lnTo>
                  <a:cubicBezTo>
                    <a:pt x="1" y="57676"/>
                    <a:pt x="1769" y="59444"/>
                    <a:pt x="3870" y="59444"/>
                  </a:cubicBezTo>
                  <a:lnTo>
                    <a:pt x="37828" y="59444"/>
                  </a:lnTo>
                  <a:cubicBezTo>
                    <a:pt x="39963" y="59444"/>
                    <a:pt x="41697" y="57709"/>
                    <a:pt x="41697" y="55541"/>
                  </a:cubicBezTo>
                  <a:lnTo>
                    <a:pt x="41697" y="3904"/>
                  </a:lnTo>
                  <a:cubicBezTo>
                    <a:pt x="41697" y="1769"/>
                    <a:pt x="39963" y="1"/>
                    <a:pt x="37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0" name="Google Shape;2120;p50"/>
            <p:cNvSpPr/>
            <p:nvPr/>
          </p:nvSpPr>
          <p:spPr>
            <a:xfrm>
              <a:off x="-2637550" y="2006875"/>
              <a:ext cx="439500" cy="741400"/>
            </a:xfrm>
            <a:custGeom>
              <a:avLst/>
              <a:gdLst/>
              <a:ahLst/>
              <a:cxnLst/>
              <a:rect l="l" t="t" r="r" b="b"/>
              <a:pathLst>
                <a:path w="17580" h="29656" extrusionOk="0">
                  <a:moveTo>
                    <a:pt x="4004" y="1"/>
                  </a:moveTo>
                  <a:cubicBezTo>
                    <a:pt x="1802" y="1"/>
                    <a:pt x="1" y="1802"/>
                    <a:pt x="1" y="4004"/>
                  </a:cubicBezTo>
                  <a:lnTo>
                    <a:pt x="1" y="25652"/>
                  </a:lnTo>
                  <a:cubicBezTo>
                    <a:pt x="1" y="27854"/>
                    <a:pt x="1802" y="29655"/>
                    <a:pt x="4004" y="29655"/>
                  </a:cubicBezTo>
                  <a:lnTo>
                    <a:pt x="13577" y="29655"/>
                  </a:lnTo>
                  <a:cubicBezTo>
                    <a:pt x="15812" y="29655"/>
                    <a:pt x="17580" y="27854"/>
                    <a:pt x="17580" y="25652"/>
                  </a:cubicBezTo>
                  <a:lnTo>
                    <a:pt x="17580" y="4004"/>
                  </a:lnTo>
                  <a:cubicBezTo>
                    <a:pt x="17580" y="1802"/>
                    <a:pt x="15812" y="1"/>
                    <a:pt x="13577" y="1"/>
                  </a:cubicBez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1" name="Google Shape;2121;p50"/>
            <p:cNvSpPr/>
            <p:nvPr/>
          </p:nvSpPr>
          <p:spPr>
            <a:xfrm>
              <a:off x="-2529125" y="2144200"/>
              <a:ext cx="222675" cy="214900"/>
            </a:xfrm>
            <a:custGeom>
              <a:avLst/>
              <a:gdLst/>
              <a:ahLst/>
              <a:cxnLst/>
              <a:rect l="l" t="t" r="r" b="b"/>
              <a:pathLst>
                <a:path w="8907" h="8596" extrusionOk="0">
                  <a:moveTo>
                    <a:pt x="4461" y="1"/>
                  </a:moveTo>
                  <a:cubicBezTo>
                    <a:pt x="2224" y="1"/>
                    <a:pt x="326" y="1716"/>
                    <a:pt x="167" y="3981"/>
                  </a:cubicBezTo>
                  <a:cubicBezTo>
                    <a:pt x="0" y="6349"/>
                    <a:pt x="1768" y="8418"/>
                    <a:pt x="4136" y="8584"/>
                  </a:cubicBezTo>
                  <a:cubicBezTo>
                    <a:pt x="4238" y="8592"/>
                    <a:pt x="4340" y="8595"/>
                    <a:pt x="4440" y="8595"/>
                  </a:cubicBezTo>
                  <a:cubicBezTo>
                    <a:pt x="6679" y="8595"/>
                    <a:pt x="8580" y="6848"/>
                    <a:pt x="8740" y="4582"/>
                  </a:cubicBezTo>
                  <a:cubicBezTo>
                    <a:pt x="8906" y="2213"/>
                    <a:pt x="7139" y="178"/>
                    <a:pt x="4770" y="12"/>
                  </a:cubicBezTo>
                  <a:cubicBezTo>
                    <a:pt x="4667" y="4"/>
                    <a:pt x="4563" y="1"/>
                    <a:pt x="4461"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2" name="Google Shape;2122;p50"/>
            <p:cNvSpPr/>
            <p:nvPr/>
          </p:nvSpPr>
          <p:spPr>
            <a:xfrm>
              <a:off x="-2637550" y="2414675"/>
              <a:ext cx="439500" cy="333600"/>
            </a:xfrm>
            <a:custGeom>
              <a:avLst/>
              <a:gdLst/>
              <a:ahLst/>
              <a:cxnLst/>
              <a:rect l="l" t="t" r="r" b="b"/>
              <a:pathLst>
                <a:path w="17580" h="13344" extrusionOk="0">
                  <a:moveTo>
                    <a:pt x="8807" y="0"/>
                  </a:moveTo>
                  <a:cubicBezTo>
                    <a:pt x="4904" y="0"/>
                    <a:pt x="1568" y="2169"/>
                    <a:pt x="1" y="5337"/>
                  </a:cubicBezTo>
                  <a:lnTo>
                    <a:pt x="1" y="9340"/>
                  </a:lnTo>
                  <a:cubicBezTo>
                    <a:pt x="1" y="11542"/>
                    <a:pt x="1802" y="13343"/>
                    <a:pt x="4004" y="13343"/>
                  </a:cubicBezTo>
                  <a:lnTo>
                    <a:pt x="13577" y="13343"/>
                  </a:lnTo>
                  <a:cubicBezTo>
                    <a:pt x="15812" y="13343"/>
                    <a:pt x="17580" y="11542"/>
                    <a:pt x="17580" y="9340"/>
                  </a:cubicBezTo>
                  <a:lnTo>
                    <a:pt x="17580" y="5337"/>
                  </a:lnTo>
                  <a:cubicBezTo>
                    <a:pt x="16012" y="2169"/>
                    <a:pt x="12676" y="0"/>
                    <a:pt x="8807"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3" name="Google Shape;2123;p50"/>
            <p:cNvSpPr/>
            <p:nvPr/>
          </p:nvSpPr>
          <p:spPr>
            <a:xfrm>
              <a:off x="-2749300" y="1785875"/>
              <a:ext cx="1042450" cy="132625"/>
            </a:xfrm>
            <a:custGeom>
              <a:avLst/>
              <a:gdLst/>
              <a:ahLst/>
              <a:cxnLst/>
              <a:rect l="l" t="t" r="r" b="b"/>
              <a:pathLst>
                <a:path w="41698" h="5305" extrusionOk="0">
                  <a:moveTo>
                    <a:pt x="3870" y="1"/>
                  </a:moveTo>
                  <a:cubicBezTo>
                    <a:pt x="1769" y="1"/>
                    <a:pt x="1" y="1769"/>
                    <a:pt x="1" y="3904"/>
                  </a:cubicBezTo>
                  <a:lnTo>
                    <a:pt x="1" y="5305"/>
                  </a:lnTo>
                  <a:lnTo>
                    <a:pt x="41697" y="5305"/>
                  </a:lnTo>
                  <a:lnTo>
                    <a:pt x="41697" y="3904"/>
                  </a:lnTo>
                  <a:cubicBezTo>
                    <a:pt x="41697" y="1769"/>
                    <a:pt x="39963" y="1"/>
                    <a:pt x="3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4" name="Google Shape;2124;p50"/>
            <p:cNvSpPr/>
            <p:nvPr/>
          </p:nvSpPr>
          <p:spPr>
            <a:xfrm>
              <a:off x="-2149700" y="1813400"/>
              <a:ext cx="79250" cy="79250"/>
            </a:xfrm>
            <a:custGeom>
              <a:avLst/>
              <a:gdLst/>
              <a:ahLst/>
              <a:cxnLst/>
              <a:rect l="l" t="t" r="r" b="b"/>
              <a:pathLst>
                <a:path w="3170" h="3170" extrusionOk="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5" name="Google Shape;2125;p50"/>
            <p:cNvSpPr/>
            <p:nvPr/>
          </p:nvSpPr>
          <p:spPr>
            <a:xfrm>
              <a:off x="-2003750" y="1813400"/>
              <a:ext cx="79250" cy="79250"/>
            </a:xfrm>
            <a:custGeom>
              <a:avLst/>
              <a:gdLst/>
              <a:ahLst/>
              <a:cxnLst/>
              <a:rect l="l" t="t" r="r" b="b"/>
              <a:pathLst>
                <a:path w="3170" h="3170" extrusionOk="0">
                  <a:moveTo>
                    <a:pt x="1568" y="1"/>
                  </a:moveTo>
                  <a:cubicBezTo>
                    <a:pt x="701" y="1"/>
                    <a:pt x="0" y="701"/>
                    <a:pt x="0" y="1569"/>
                  </a:cubicBezTo>
                  <a:cubicBezTo>
                    <a:pt x="0" y="2436"/>
                    <a:pt x="701" y="3170"/>
                    <a:pt x="1568" y="3170"/>
                  </a:cubicBezTo>
                  <a:cubicBezTo>
                    <a:pt x="2469" y="3170"/>
                    <a:pt x="3169" y="2436"/>
                    <a:pt x="3169" y="1569"/>
                  </a:cubicBezTo>
                  <a:cubicBezTo>
                    <a:pt x="3169"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6" name="Google Shape;2126;p50"/>
            <p:cNvSpPr/>
            <p:nvPr/>
          </p:nvSpPr>
          <p:spPr>
            <a:xfrm>
              <a:off x="-1857825" y="1813400"/>
              <a:ext cx="79250" cy="79250"/>
            </a:xfrm>
            <a:custGeom>
              <a:avLst/>
              <a:gdLst/>
              <a:ahLst/>
              <a:cxnLst/>
              <a:rect l="l" t="t" r="r" b="b"/>
              <a:pathLst>
                <a:path w="3170" h="3170" extrusionOk="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7" name="Google Shape;2127;p50"/>
            <p:cNvSpPr/>
            <p:nvPr/>
          </p:nvSpPr>
          <p:spPr>
            <a:xfrm>
              <a:off x="-2624200" y="2876675"/>
              <a:ext cx="412825" cy="37550"/>
            </a:xfrm>
            <a:custGeom>
              <a:avLst/>
              <a:gdLst/>
              <a:ahLst/>
              <a:cxnLst/>
              <a:rect l="l" t="t" r="r" b="b"/>
              <a:pathLst>
                <a:path w="16513" h="1502" extrusionOk="0">
                  <a:moveTo>
                    <a:pt x="768" y="0"/>
                  </a:moveTo>
                  <a:cubicBezTo>
                    <a:pt x="334" y="0"/>
                    <a:pt x="0" y="334"/>
                    <a:pt x="0" y="734"/>
                  </a:cubicBezTo>
                  <a:cubicBezTo>
                    <a:pt x="0" y="1168"/>
                    <a:pt x="334" y="1501"/>
                    <a:pt x="768" y="1501"/>
                  </a:cubicBezTo>
                  <a:lnTo>
                    <a:pt x="15778" y="1501"/>
                  </a:lnTo>
                  <a:cubicBezTo>
                    <a:pt x="16179" y="1501"/>
                    <a:pt x="16512" y="1168"/>
                    <a:pt x="16512" y="734"/>
                  </a:cubicBezTo>
                  <a:cubicBezTo>
                    <a:pt x="16512" y="334"/>
                    <a:pt x="16179" y="0"/>
                    <a:pt x="15778"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8" name="Google Shape;2128;p50"/>
            <p:cNvSpPr/>
            <p:nvPr/>
          </p:nvSpPr>
          <p:spPr>
            <a:xfrm>
              <a:off x="-2624200" y="2952550"/>
              <a:ext cx="412825" cy="37550"/>
            </a:xfrm>
            <a:custGeom>
              <a:avLst/>
              <a:gdLst/>
              <a:ahLst/>
              <a:cxnLst/>
              <a:rect l="l" t="t" r="r" b="b"/>
              <a:pathLst>
                <a:path w="16513" h="1502" extrusionOk="0">
                  <a:moveTo>
                    <a:pt x="768" y="1"/>
                  </a:moveTo>
                  <a:cubicBezTo>
                    <a:pt x="334" y="1"/>
                    <a:pt x="0" y="334"/>
                    <a:pt x="0" y="768"/>
                  </a:cubicBezTo>
                  <a:cubicBezTo>
                    <a:pt x="0" y="1168"/>
                    <a:pt x="334" y="1502"/>
                    <a:pt x="768" y="1502"/>
                  </a:cubicBezTo>
                  <a:lnTo>
                    <a:pt x="15778" y="1502"/>
                  </a:lnTo>
                  <a:cubicBezTo>
                    <a:pt x="16179" y="1502"/>
                    <a:pt x="16512" y="1168"/>
                    <a:pt x="16512" y="768"/>
                  </a:cubicBezTo>
                  <a:cubicBezTo>
                    <a:pt x="16512" y="334"/>
                    <a:pt x="16179" y="1"/>
                    <a:pt x="15778"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9" name="Google Shape;2129;p50"/>
            <p:cNvSpPr/>
            <p:nvPr/>
          </p:nvSpPr>
          <p:spPr>
            <a:xfrm>
              <a:off x="-2624200" y="3028450"/>
              <a:ext cx="412825" cy="37550"/>
            </a:xfrm>
            <a:custGeom>
              <a:avLst/>
              <a:gdLst/>
              <a:ahLst/>
              <a:cxnLst/>
              <a:rect l="l" t="t" r="r" b="b"/>
              <a:pathLst>
                <a:path w="16513" h="1502" extrusionOk="0">
                  <a:moveTo>
                    <a:pt x="768" y="0"/>
                  </a:moveTo>
                  <a:cubicBezTo>
                    <a:pt x="334" y="0"/>
                    <a:pt x="0" y="334"/>
                    <a:pt x="0" y="767"/>
                  </a:cubicBezTo>
                  <a:cubicBezTo>
                    <a:pt x="0" y="1168"/>
                    <a:pt x="334" y="1501"/>
                    <a:pt x="768" y="1501"/>
                  </a:cubicBezTo>
                  <a:lnTo>
                    <a:pt x="15778" y="1501"/>
                  </a:lnTo>
                  <a:cubicBezTo>
                    <a:pt x="16179" y="1501"/>
                    <a:pt x="16512" y="1168"/>
                    <a:pt x="16512" y="767"/>
                  </a:cubicBezTo>
                  <a:cubicBezTo>
                    <a:pt x="16512" y="334"/>
                    <a:pt x="16179" y="0"/>
                    <a:pt x="15778"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0" name="Google Shape;2130;p50"/>
            <p:cNvSpPr/>
            <p:nvPr/>
          </p:nvSpPr>
          <p:spPr>
            <a:xfrm>
              <a:off x="-2125525" y="2786600"/>
              <a:ext cx="322775" cy="323600"/>
            </a:xfrm>
            <a:custGeom>
              <a:avLst/>
              <a:gdLst/>
              <a:ahLst/>
              <a:cxnLst/>
              <a:rect l="l" t="t" r="r" b="b"/>
              <a:pathLst>
                <a:path w="12911" h="12944" extrusionOk="0">
                  <a:moveTo>
                    <a:pt x="6439" y="1"/>
                  </a:moveTo>
                  <a:cubicBezTo>
                    <a:pt x="2870" y="1"/>
                    <a:pt x="1" y="2903"/>
                    <a:pt x="1" y="6472"/>
                  </a:cubicBezTo>
                  <a:cubicBezTo>
                    <a:pt x="1" y="10041"/>
                    <a:pt x="2870" y="12943"/>
                    <a:pt x="6439" y="12943"/>
                  </a:cubicBezTo>
                  <a:cubicBezTo>
                    <a:pt x="10041" y="12943"/>
                    <a:pt x="12910" y="10041"/>
                    <a:pt x="12910" y="6472"/>
                  </a:cubicBezTo>
                  <a:cubicBezTo>
                    <a:pt x="12910" y="2903"/>
                    <a:pt x="10041" y="1"/>
                    <a:pt x="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1" name="Google Shape;2131;p50"/>
            <p:cNvSpPr/>
            <p:nvPr/>
          </p:nvSpPr>
          <p:spPr>
            <a:xfrm>
              <a:off x="-2095500" y="2816625"/>
              <a:ext cx="262725" cy="263550"/>
            </a:xfrm>
            <a:custGeom>
              <a:avLst/>
              <a:gdLst/>
              <a:ahLst/>
              <a:cxnLst/>
              <a:rect l="l" t="t" r="r" b="b"/>
              <a:pathLst>
                <a:path w="10509" h="10542" extrusionOk="0">
                  <a:moveTo>
                    <a:pt x="5238" y="1"/>
                  </a:moveTo>
                  <a:cubicBezTo>
                    <a:pt x="2369" y="1"/>
                    <a:pt x="1" y="2369"/>
                    <a:pt x="1" y="5271"/>
                  </a:cubicBezTo>
                  <a:cubicBezTo>
                    <a:pt x="1" y="8173"/>
                    <a:pt x="2369" y="10541"/>
                    <a:pt x="5238" y="10541"/>
                  </a:cubicBezTo>
                  <a:cubicBezTo>
                    <a:pt x="8140" y="10541"/>
                    <a:pt x="10508" y="8173"/>
                    <a:pt x="10508" y="5271"/>
                  </a:cubicBezTo>
                  <a:cubicBezTo>
                    <a:pt x="10508" y="2369"/>
                    <a:pt x="8140" y="1"/>
                    <a:pt x="5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2" name="Google Shape;2132;p50"/>
            <p:cNvSpPr/>
            <p:nvPr/>
          </p:nvSpPr>
          <p:spPr>
            <a:xfrm>
              <a:off x="-2042125" y="2839150"/>
              <a:ext cx="156800" cy="217675"/>
            </a:xfrm>
            <a:custGeom>
              <a:avLst/>
              <a:gdLst/>
              <a:ahLst/>
              <a:cxnLst/>
              <a:rect l="l" t="t" r="r" b="b"/>
              <a:pathLst>
                <a:path w="6272" h="8707" extrusionOk="0">
                  <a:moveTo>
                    <a:pt x="2402" y="2202"/>
                  </a:moveTo>
                  <a:cubicBezTo>
                    <a:pt x="2803" y="2235"/>
                    <a:pt x="3170" y="2235"/>
                    <a:pt x="3537" y="2235"/>
                  </a:cubicBezTo>
                  <a:cubicBezTo>
                    <a:pt x="3670" y="2235"/>
                    <a:pt x="3770" y="2335"/>
                    <a:pt x="3903" y="2369"/>
                  </a:cubicBezTo>
                  <a:cubicBezTo>
                    <a:pt x="4204" y="2502"/>
                    <a:pt x="4337" y="2702"/>
                    <a:pt x="4337" y="3036"/>
                  </a:cubicBezTo>
                  <a:cubicBezTo>
                    <a:pt x="4337" y="3336"/>
                    <a:pt x="4170" y="3536"/>
                    <a:pt x="3870" y="3669"/>
                  </a:cubicBezTo>
                  <a:cubicBezTo>
                    <a:pt x="3537" y="3836"/>
                    <a:pt x="3170" y="3836"/>
                    <a:pt x="2769" y="3836"/>
                  </a:cubicBezTo>
                  <a:lnTo>
                    <a:pt x="2402" y="3836"/>
                  </a:lnTo>
                  <a:lnTo>
                    <a:pt x="2402" y="2202"/>
                  </a:lnTo>
                  <a:close/>
                  <a:moveTo>
                    <a:pt x="2937" y="4682"/>
                  </a:moveTo>
                  <a:cubicBezTo>
                    <a:pt x="3201" y="4682"/>
                    <a:pt x="3463" y="4698"/>
                    <a:pt x="3737" y="4737"/>
                  </a:cubicBezTo>
                  <a:cubicBezTo>
                    <a:pt x="3903" y="4770"/>
                    <a:pt x="4070" y="4837"/>
                    <a:pt x="4237" y="4904"/>
                  </a:cubicBezTo>
                  <a:cubicBezTo>
                    <a:pt x="4537" y="5037"/>
                    <a:pt x="4671" y="5237"/>
                    <a:pt x="4671" y="5571"/>
                  </a:cubicBezTo>
                  <a:cubicBezTo>
                    <a:pt x="4671" y="5904"/>
                    <a:pt x="4504" y="6138"/>
                    <a:pt x="4204" y="6238"/>
                  </a:cubicBezTo>
                  <a:cubicBezTo>
                    <a:pt x="3837" y="6405"/>
                    <a:pt x="3436" y="6471"/>
                    <a:pt x="3036" y="6471"/>
                  </a:cubicBezTo>
                  <a:lnTo>
                    <a:pt x="2402" y="6471"/>
                  </a:lnTo>
                  <a:cubicBezTo>
                    <a:pt x="2402" y="5838"/>
                    <a:pt x="2402" y="5237"/>
                    <a:pt x="2369" y="4704"/>
                  </a:cubicBezTo>
                  <a:cubicBezTo>
                    <a:pt x="2562" y="4690"/>
                    <a:pt x="2750" y="4682"/>
                    <a:pt x="2937" y="4682"/>
                  </a:cubicBezTo>
                  <a:close/>
                  <a:moveTo>
                    <a:pt x="1602" y="0"/>
                  </a:moveTo>
                  <a:lnTo>
                    <a:pt x="1602" y="1334"/>
                  </a:lnTo>
                  <a:lnTo>
                    <a:pt x="1" y="1334"/>
                  </a:lnTo>
                  <a:lnTo>
                    <a:pt x="1" y="2202"/>
                  </a:lnTo>
                  <a:lnTo>
                    <a:pt x="668" y="2202"/>
                  </a:lnTo>
                  <a:cubicBezTo>
                    <a:pt x="968" y="2202"/>
                    <a:pt x="1068" y="2369"/>
                    <a:pt x="1068" y="2635"/>
                  </a:cubicBezTo>
                  <a:lnTo>
                    <a:pt x="1068" y="4237"/>
                  </a:lnTo>
                  <a:lnTo>
                    <a:pt x="1068" y="6071"/>
                  </a:lnTo>
                  <a:cubicBezTo>
                    <a:pt x="1068" y="6305"/>
                    <a:pt x="1001" y="6405"/>
                    <a:pt x="735" y="6405"/>
                  </a:cubicBezTo>
                  <a:lnTo>
                    <a:pt x="167" y="6405"/>
                  </a:lnTo>
                  <a:cubicBezTo>
                    <a:pt x="134" y="6738"/>
                    <a:pt x="34" y="7039"/>
                    <a:pt x="1" y="7372"/>
                  </a:cubicBezTo>
                  <a:lnTo>
                    <a:pt x="1635" y="7372"/>
                  </a:lnTo>
                  <a:lnTo>
                    <a:pt x="1635" y="8706"/>
                  </a:lnTo>
                  <a:lnTo>
                    <a:pt x="2402" y="8706"/>
                  </a:lnTo>
                  <a:lnTo>
                    <a:pt x="2402" y="7372"/>
                  </a:lnTo>
                  <a:lnTo>
                    <a:pt x="3036" y="7372"/>
                  </a:lnTo>
                  <a:lnTo>
                    <a:pt x="3036" y="8706"/>
                  </a:lnTo>
                  <a:lnTo>
                    <a:pt x="3837" y="8706"/>
                  </a:lnTo>
                  <a:lnTo>
                    <a:pt x="3837" y="7405"/>
                  </a:lnTo>
                  <a:cubicBezTo>
                    <a:pt x="4237" y="7339"/>
                    <a:pt x="4671" y="7305"/>
                    <a:pt x="5038" y="7172"/>
                  </a:cubicBezTo>
                  <a:cubicBezTo>
                    <a:pt x="5738" y="6972"/>
                    <a:pt x="6172" y="6505"/>
                    <a:pt x="6238" y="5804"/>
                  </a:cubicBezTo>
                  <a:cubicBezTo>
                    <a:pt x="6272" y="5704"/>
                    <a:pt x="6272" y="5571"/>
                    <a:pt x="6272" y="5504"/>
                  </a:cubicBezTo>
                  <a:cubicBezTo>
                    <a:pt x="6272" y="4737"/>
                    <a:pt x="5938" y="4237"/>
                    <a:pt x="5204" y="4036"/>
                  </a:cubicBezTo>
                  <a:cubicBezTo>
                    <a:pt x="5171" y="4003"/>
                    <a:pt x="5171" y="4003"/>
                    <a:pt x="5104" y="4003"/>
                  </a:cubicBezTo>
                  <a:lnTo>
                    <a:pt x="5104" y="3970"/>
                  </a:lnTo>
                  <a:cubicBezTo>
                    <a:pt x="5738" y="3536"/>
                    <a:pt x="5938" y="2836"/>
                    <a:pt x="5671" y="2168"/>
                  </a:cubicBezTo>
                  <a:cubicBezTo>
                    <a:pt x="5505" y="1801"/>
                    <a:pt x="5171" y="1568"/>
                    <a:pt x="4771" y="1468"/>
                  </a:cubicBezTo>
                  <a:cubicBezTo>
                    <a:pt x="4504" y="1368"/>
                    <a:pt x="4204" y="1334"/>
                    <a:pt x="3903" y="1301"/>
                  </a:cubicBezTo>
                  <a:cubicBezTo>
                    <a:pt x="3870" y="1301"/>
                    <a:pt x="3837" y="1301"/>
                    <a:pt x="3837" y="1201"/>
                  </a:cubicBezTo>
                  <a:lnTo>
                    <a:pt x="3837" y="667"/>
                  </a:lnTo>
                  <a:lnTo>
                    <a:pt x="3837" y="0"/>
                  </a:lnTo>
                  <a:lnTo>
                    <a:pt x="3036" y="0"/>
                  </a:lnTo>
                  <a:lnTo>
                    <a:pt x="3036" y="1301"/>
                  </a:lnTo>
                  <a:lnTo>
                    <a:pt x="2402" y="1301"/>
                  </a:lnTo>
                  <a:lnTo>
                    <a:pt x="24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3" name="Google Shape;2133;p50"/>
            <p:cNvSpPr/>
            <p:nvPr/>
          </p:nvSpPr>
          <p:spPr>
            <a:xfrm>
              <a:off x="-1933700" y="3732275"/>
              <a:ext cx="617950" cy="619650"/>
            </a:xfrm>
            <a:custGeom>
              <a:avLst/>
              <a:gdLst/>
              <a:ahLst/>
              <a:cxnLst/>
              <a:rect l="l" t="t" r="r" b="b"/>
              <a:pathLst>
                <a:path w="24718" h="24786" extrusionOk="0">
                  <a:moveTo>
                    <a:pt x="12009" y="1168"/>
                  </a:moveTo>
                  <a:lnTo>
                    <a:pt x="12009" y="4704"/>
                  </a:lnTo>
                  <a:cubicBezTo>
                    <a:pt x="11075" y="4704"/>
                    <a:pt x="10174" y="4704"/>
                    <a:pt x="9340" y="4804"/>
                  </a:cubicBezTo>
                  <a:cubicBezTo>
                    <a:pt x="10307" y="3136"/>
                    <a:pt x="11375" y="1869"/>
                    <a:pt x="12009" y="1168"/>
                  </a:cubicBezTo>
                  <a:close/>
                  <a:moveTo>
                    <a:pt x="12709" y="968"/>
                  </a:moveTo>
                  <a:cubicBezTo>
                    <a:pt x="13343" y="1602"/>
                    <a:pt x="14577" y="3003"/>
                    <a:pt x="15711" y="4971"/>
                  </a:cubicBezTo>
                  <a:cubicBezTo>
                    <a:pt x="14677" y="4838"/>
                    <a:pt x="13677" y="4771"/>
                    <a:pt x="12709" y="4704"/>
                  </a:cubicBezTo>
                  <a:lnTo>
                    <a:pt x="12709" y="968"/>
                  </a:lnTo>
                  <a:close/>
                  <a:moveTo>
                    <a:pt x="11241" y="968"/>
                  </a:moveTo>
                  <a:lnTo>
                    <a:pt x="11241" y="968"/>
                  </a:lnTo>
                  <a:cubicBezTo>
                    <a:pt x="10508" y="1769"/>
                    <a:pt x="9407" y="3103"/>
                    <a:pt x="8506" y="4838"/>
                  </a:cubicBezTo>
                  <a:cubicBezTo>
                    <a:pt x="7205" y="4971"/>
                    <a:pt x="6038" y="5171"/>
                    <a:pt x="5004" y="5371"/>
                  </a:cubicBezTo>
                  <a:cubicBezTo>
                    <a:pt x="6505" y="3270"/>
                    <a:pt x="8673" y="1669"/>
                    <a:pt x="11241" y="968"/>
                  </a:cubicBezTo>
                  <a:close/>
                  <a:moveTo>
                    <a:pt x="13710" y="968"/>
                  </a:moveTo>
                  <a:lnTo>
                    <a:pt x="13710" y="968"/>
                  </a:lnTo>
                  <a:cubicBezTo>
                    <a:pt x="16412" y="1769"/>
                    <a:pt x="18713" y="3503"/>
                    <a:pt x="20215" y="5805"/>
                  </a:cubicBezTo>
                  <a:cubicBezTo>
                    <a:pt x="18914" y="5471"/>
                    <a:pt x="17713" y="5204"/>
                    <a:pt x="16579" y="5104"/>
                  </a:cubicBezTo>
                  <a:cubicBezTo>
                    <a:pt x="15611" y="3203"/>
                    <a:pt x="14444" y="1802"/>
                    <a:pt x="13710" y="968"/>
                  </a:cubicBezTo>
                  <a:close/>
                  <a:moveTo>
                    <a:pt x="8506" y="1335"/>
                  </a:moveTo>
                  <a:lnTo>
                    <a:pt x="8506" y="1335"/>
                  </a:lnTo>
                  <a:cubicBezTo>
                    <a:pt x="6672" y="2369"/>
                    <a:pt x="5104" y="3837"/>
                    <a:pt x="4003" y="5638"/>
                  </a:cubicBezTo>
                  <a:cubicBezTo>
                    <a:pt x="3436" y="5772"/>
                    <a:pt x="3002" y="5938"/>
                    <a:pt x="2535" y="6038"/>
                  </a:cubicBezTo>
                  <a:cubicBezTo>
                    <a:pt x="3936" y="3870"/>
                    <a:pt x="6038" y="2202"/>
                    <a:pt x="8506" y="1335"/>
                  </a:cubicBezTo>
                  <a:close/>
                  <a:moveTo>
                    <a:pt x="16845" y="1569"/>
                  </a:moveTo>
                  <a:lnTo>
                    <a:pt x="16845" y="1569"/>
                  </a:lnTo>
                  <a:cubicBezTo>
                    <a:pt x="19180" y="2536"/>
                    <a:pt x="21082" y="4204"/>
                    <a:pt x="22349" y="6339"/>
                  </a:cubicBezTo>
                  <a:cubicBezTo>
                    <a:pt x="21916" y="6205"/>
                    <a:pt x="21549" y="6072"/>
                    <a:pt x="21115" y="6005"/>
                  </a:cubicBezTo>
                  <a:cubicBezTo>
                    <a:pt x="20081" y="4170"/>
                    <a:pt x="18580" y="2669"/>
                    <a:pt x="16845" y="1569"/>
                  </a:cubicBezTo>
                  <a:close/>
                  <a:moveTo>
                    <a:pt x="3503" y="6472"/>
                  </a:moveTo>
                  <a:cubicBezTo>
                    <a:pt x="2669" y="8107"/>
                    <a:pt x="2168" y="9941"/>
                    <a:pt x="2068" y="11876"/>
                  </a:cubicBezTo>
                  <a:lnTo>
                    <a:pt x="701" y="11876"/>
                  </a:lnTo>
                  <a:cubicBezTo>
                    <a:pt x="767" y="10108"/>
                    <a:pt x="1234" y="8440"/>
                    <a:pt x="2002" y="6972"/>
                  </a:cubicBezTo>
                  <a:cubicBezTo>
                    <a:pt x="2402" y="6806"/>
                    <a:pt x="2902" y="6639"/>
                    <a:pt x="3503" y="6472"/>
                  </a:cubicBezTo>
                  <a:close/>
                  <a:moveTo>
                    <a:pt x="8106" y="5538"/>
                  </a:moveTo>
                  <a:cubicBezTo>
                    <a:pt x="7272" y="7273"/>
                    <a:pt x="6672" y="9307"/>
                    <a:pt x="6538" y="11642"/>
                  </a:cubicBezTo>
                  <a:lnTo>
                    <a:pt x="6538" y="11876"/>
                  </a:lnTo>
                  <a:lnTo>
                    <a:pt x="2769" y="11876"/>
                  </a:lnTo>
                  <a:cubicBezTo>
                    <a:pt x="2869" y="9808"/>
                    <a:pt x="3469" y="7873"/>
                    <a:pt x="4437" y="6205"/>
                  </a:cubicBezTo>
                  <a:cubicBezTo>
                    <a:pt x="5137" y="6038"/>
                    <a:pt x="5871" y="5872"/>
                    <a:pt x="6672" y="5772"/>
                  </a:cubicBezTo>
                  <a:cubicBezTo>
                    <a:pt x="7139" y="5671"/>
                    <a:pt x="7639" y="5638"/>
                    <a:pt x="8106" y="5538"/>
                  </a:cubicBezTo>
                  <a:close/>
                  <a:moveTo>
                    <a:pt x="12009" y="5371"/>
                  </a:moveTo>
                  <a:lnTo>
                    <a:pt x="12009" y="11876"/>
                  </a:lnTo>
                  <a:lnTo>
                    <a:pt x="7205" y="11876"/>
                  </a:lnTo>
                  <a:lnTo>
                    <a:pt x="7205" y="11676"/>
                  </a:lnTo>
                  <a:cubicBezTo>
                    <a:pt x="7339" y="9307"/>
                    <a:pt x="8039" y="7206"/>
                    <a:pt x="8906" y="5471"/>
                  </a:cubicBezTo>
                  <a:cubicBezTo>
                    <a:pt x="9874" y="5438"/>
                    <a:pt x="10908" y="5371"/>
                    <a:pt x="12009" y="5371"/>
                  </a:cubicBezTo>
                  <a:close/>
                  <a:moveTo>
                    <a:pt x="12709" y="5438"/>
                  </a:moveTo>
                  <a:cubicBezTo>
                    <a:pt x="13743" y="5471"/>
                    <a:pt x="14877" y="5538"/>
                    <a:pt x="16078" y="5705"/>
                  </a:cubicBezTo>
                  <a:cubicBezTo>
                    <a:pt x="16912" y="7373"/>
                    <a:pt x="17579" y="9407"/>
                    <a:pt x="17713" y="11676"/>
                  </a:cubicBezTo>
                  <a:lnTo>
                    <a:pt x="17713" y="11876"/>
                  </a:lnTo>
                  <a:lnTo>
                    <a:pt x="12709" y="11876"/>
                  </a:lnTo>
                  <a:lnTo>
                    <a:pt x="12709" y="5438"/>
                  </a:lnTo>
                  <a:close/>
                  <a:moveTo>
                    <a:pt x="16912" y="5838"/>
                  </a:moveTo>
                  <a:lnTo>
                    <a:pt x="16912" y="5838"/>
                  </a:lnTo>
                  <a:cubicBezTo>
                    <a:pt x="18113" y="6005"/>
                    <a:pt x="19381" y="6305"/>
                    <a:pt x="20682" y="6639"/>
                  </a:cubicBezTo>
                  <a:cubicBezTo>
                    <a:pt x="21549" y="8173"/>
                    <a:pt x="22049" y="9975"/>
                    <a:pt x="22116" y="11876"/>
                  </a:cubicBezTo>
                  <a:lnTo>
                    <a:pt x="18380" y="11876"/>
                  </a:lnTo>
                  <a:lnTo>
                    <a:pt x="18380" y="11642"/>
                  </a:lnTo>
                  <a:cubicBezTo>
                    <a:pt x="18280" y="9407"/>
                    <a:pt x="17679" y="7473"/>
                    <a:pt x="16912" y="5838"/>
                  </a:cubicBezTo>
                  <a:close/>
                  <a:moveTo>
                    <a:pt x="21616" y="6839"/>
                  </a:moveTo>
                  <a:lnTo>
                    <a:pt x="21616" y="6839"/>
                  </a:lnTo>
                  <a:cubicBezTo>
                    <a:pt x="22049" y="6972"/>
                    <a:pt x="22416" y="7106"/>
                    <a:pt x="22850" y="7206"/>
                  </a:cubicBezTo>
                  <a:cubicBezTo>
                    <a:pt x="23550" y="8640"/>
                    <a:pt x="23951" y="10208"/>
                    <a:pt x="24017" y="11876"/>
                  </a:cubicBezTo>
                  <a:lnTo>
                    <a:pt x="22850" y="11876"/>
                  </a:lnTo>
                  <a:cubicBezTo>
                    <a:pt x="22783" y="10108"/>
                    <a:pt x="22349" y="8373"/>
                    <a:pt x="21616" y="6839"/>
                  </a:cubicBezTo>
                  <a:close/>
                  <a:moveTo>
                    <a:pt x="2068" y="12610"/>
                  </a:moveTo>
                  <a:cubicBezTo>
                    <a:pt x="2135" y="14711"/>
                    <a:pt x="2702" y="16779"/>
                    <a:pt x="3669" y="18514"/>
                  </a:cubicBezTo>
                  <a:cubicBezTo>
                    <a:pt x="3202" y="18381"/>
                    <a:pt x="2702" y="18247"/>
                    <a:pt x="2202" y="18114"/>
                  </a:cubicBezTo>
                  <a:cubicBezTo>
                    <a:pt x="1301" y="16479"/>
                    <a:pt x="701" y="14611"/>
                    <a:pt x="667" y="12610"/>
                  </a:cubicBezTo>
                  <a:close/>
                  <a:moveTo>
                    <a:pt x="24017" y="12610"/>
                  </a:moveTo>
                  <a:cubicBezTo>
                    <a:pt x="23951" y="14711"/>
                    <a:pt x="23350" y="16713"/>
                    <a:pt x="22283" y="18447"/>
                  </a:cubicBezTo>
                  <a:cubicBezTo>
                    <a:pt x="21916" y="18547"/>
                    <a:pt x="21515" y="18681"/>
                    <a:pt x="21082" y="18814"/>
                  </a:cubicBezTo>
                  <a:cubicBezTo>
                    <a:pt x="22183" y="16980"/>
                    <a:pt x="22783" y="14845"/>
                    <a:pt x="22850" y="12610"/>
                  </a:cubicBezTo>
                  <a:close/>
                  <a:moveTo>
                    <a:pt x="6538" y="12610"/>
                  </a:moveTo>
                  <a:cubicBezTo>
                    <a:pt x="6571" y="14945"/>
                    <a:pt x="7205" y="17213"/>
                    <a:pt x="8406" y="19481"/>
                  </a:cubicBezTo>
                  <a:cubicBezTo>
                    <a:pt x="7239" y="19315"/>
                    <a:pt x="6004" y="19048"/>
                    <a:pt x="4670" y="18781"/>
                  </a:cubicBezTo>
                  <a:cubicBezTo>
                    <a:pt x="3503" y="16980"/>
                    <a:pt x="2835" y="14845"/>
                    <a:pt x="2769" y="12610"/>
                  </a:cubicBezTo>
                  <a:close/>
                  <a:moveTo>
                    <a:pt x="22149" y="12610"/>
                  </a:moveTo>
                  <a:cubicBezTo>
                    <a:pt x="22083" y="14978"/>
                    <a:pt x="21349" y="17213"/>
                    <a:pt x="20081" y="19048"/>
                  </a:cubicBezTo>
                  <a:cubicBezTo>
                    <a:pt x="19447" y="19214"/>
                    <a:pt x="18780" y="19348"/>
                    <a:pt x="18046" y="19481"/>
                  </a:cubicBezTo>
                  <a:cubicBezTo>
                    <a:pt x="17546" y="19548"/>
                    <a:pt x="17012" y="19648"/>
                    <a:pt x="16412" y="19681"/>
                  </a:cubicBezTo>
                  <a:cubicBezTo>
                    <a:pt x="17679" y="17346"/>
                    <a:pt x="18347" y="15011"/>
                    <a:pt x="18380" y="12610"/>
                  </a:cubicBezTo>
                  <a:close/>
                  <a:moveTo>
                    <a:pt x="12009" y="12610"/>
                  </a:moveTo>
                  <a:lnTo>
                    <a:pt x="12009" y="19815"/>
                  </a:lnTo>
                  <a:cubicBezTo>
                    <a:pt x="11108" y="19782"/>
                    <a:pt x="10207" y="19715"/>
                    <a:pt x="9240" y="19615"/>
                  </a:cubicBezTo>
                  <a:cubicBezTo>
                    <a:pt x="7939" y="17313"/>
                    <a:pt x="7272" y="14978"/>
                    <a:pt x="7239" y="12610"/>
                  </a:cubicBezTo>
                  <a:close/>
                  <a:moveTo>
                    <a:pt x="17713" y="12543"/>
                  </a:moveTo>
                  <a:cubicBezTo>
                    <a:pt x="17679" y="14978"/>
                    <a:pt x="16946" y="17346"/>
                    <a:pt x="15611" y="19715"/>
                  </a:cubicBezTo>
                  <a:cubicBezTo>
                    <a:pt x="14936" y="19790"/>
                    <a:pt x="14223" y="19827"/>
                    <a:pt x="13472" y="19827"/>
                  </a:cubicBezTo>
                  <a:cubicBezTo>
                    <a:pt x="13222" y="19827"/>
                    <a:pt x="12968" y="19823"/>
                    <a:pt x="12709" y="19815"/>
                  </a:cubicBezTo>
                  <a:lnTo>
                    <a:pt x="12709" y="12543"/>
                  </a:lnTo>
                  <a:close/>
                  <a:moveTo>
                    <a:pt x="21616" y="19315"/>
                  </a:moveTo>
                  <a:cubicBezTo>
                    <a:pt x="20415" y="20982"/>
                    <a:pt x="18780" y="22283"/>
                    <a:pt x="16845" y="23117"/>
                  </a:cubicBezTo>
                  <a:cubicBezTo>
                    <a:pt x="18280" y="22217"/>
                    <a:pt x="19547" y="21049"/>
                    <a:pt x="20515" y="19648"/>
                  </a:cubicBezTo>
                  <a:cubicBezTo>
                    <a:pt x="20915" y="19548"/>
                    <a:pt x="21282" y="19448"/>
                    <a:pt x="21616" y="19315"/>
                  </a:cubicBezTo>
                  <a:close/>
                  <a:moveTo>
                    <a:pt x="2769" y="19014"/>
                  </a:moveTo>
                  <a:cubicBezTo>
                    <a:pt x="3236" y="19148"/>
                    <a:pt x="3736" y="19281"/>
                    <a:pt x="4203" y="19381"/>
                  </a:cubicBezTo>
                  <a:cubicBezTo>
                    <a:pt x="5271" y="21016"/>
                    <a:pt x="6738" y="22383"/>
                    <a:pt x="8506" y="23351"/>
                  </a:cubicBezTo>
                  <a:cubicBezTo>
                    <a:pt x="6171" y="22517"/>
                    <a:pt x="4203" y="20982"/>
                    <a:pt x="2769" y="19014"/>
                  </a:cubicBezTo>
                  <a:close/>
                  <a:moveTo>
                    <a:pt x="9674" y="20349"/>
                  </a:moveTo>
                  <a:cubicBezTo>
                    <a:pt x="10508" y="20449"/>
                    <a:pt x="11241" y="20482"/>
                    <a:pt x="12009" y="20515"/>
                  </a:cubicBezTo>
                  <a:lnTo>
                    <a:pt x="12009" y="23451"/>
                  </a:lnTo>
                  <a:cubicBezTo>
                    <a:pt x="11075" y="22383"/>
                    <a:pt x="10341" y="21383"/>
                    <a:pt x="9674" y="20349"/>
                  </a:cubicBezTo>
                  <a:close/>
                  <a:moveTo>
                    <a:pt x="15178" y="20482"/>
                  </a:moveTo>
                  <a:cubicBezTo>
                    <a:pt x="14510" y="21549"/>
                    <a:pt x="13677" y="22650"/>
                    <a:pt x="12709" y="23684"/>
                  </a:cubicBezTo>
                  <a:lnTo>
                    <a:pt x="12709" y="20515"/>
                  </a:lnTo>
                  <a:lnTo>
                    <a:pt x="13210" y="20515"/>
                  </a:lnTo>
                  <a:cubicBezTo>
                    <a:pt x="13877" y="20515"/>
                    <a:pt x="14544" y="20482"/>
                    <a:pt x="15178" y="20482"/>
                  </a:cubicBezTo>
                  <a:close/>
                  <a:moveTo>
                    <a:pt x="5204" y="19648"/>
                  </a:moveTo>
                  <a:lnTo>
                    <a:pt x="5204" y="19648"/>
                  </a:lnTo>
                  <a:cubicBezTo>
                    <a:pt x="6505" y="19882"/>
                    <a:pt x="7672" y="20115"/>
                    <a:pt x="8773" y="20215"/>
                  </a:cubicBezTo>
                  <a:cubicBezTo>
                    <a:pt x="9507" y="21449"/>
                    <a:pt x="10341" y="22617"/>
                    <a:pt x="11342" y="23784"/>
                  </a:cubicBezTo>
                  <a:cubicBezTo>
                    <a:pt x="8840" y="23117"/>
                    <a:pt x="6738" y="21616"/>
                    <a:pt x="5204" y="19648"/>
                  </a:cubicBezTo>
                  <a:close/>
                  <a:moveTo>
                    <a:pt x="19514" y="19882"/>
                  </a:moveTo>
                  <a:lnTo>
                    <a:pt x="19514" y="19882"/>
                  </a:lnTo>
                  <a:cubicBezTo>
                    <a:pt x="18013" y="21716"/>
                    <a:pt x="15978" y="23117"/>
                    <a:pt x="13576" y="23784"/>
                  </a:cubicBezTo>
                  <a:cubicBezTo>
                    <a:pt x="14544" y="22650"/>
                    <a:pt x="15344" y="21516"/>
                    <a:pt x="16045" y="20382"/>
                  </a:cubicBezTo>
                  <a:cubicBezTo>
                    <a:pt x="17346" y="20282"/>
                    <a:pt x="18480" y="20115"/>
                    <a:pt x="19514" y="19882"/>
                  </a:cubicBezTo>
                  <a:close/>
                  <a:moveTo>
                    <a:pt x="12376" y="1"/>
                  </a:moveTo>
                  <a:cubicBezTo>
                    <a:pt x="5537" y="1"/>
                    <a:pt x="0" y="5538"/>
                    <a:pt x="0" y="12376"/>
                  </a:cubicBezTo>
                  <a:cubicBezTo>
                    <a:pt x="0" y="19214"/>
                    <a:pt x="5537" y="24785"/>
                    <a:pt x="12376" y="24785"/>
                  </a:cubicBezTo>
                  <a:lnTo>
                    <a:pt x="12642" y="24785"/>
                  </a:lnTo>
                  <a:cubicBezTo>
                    <a:pt x="19347" y="24552"/>
                    <a:pt x="24718" y="19048"/>
                    <a:pt x="24718" y="12343"/>
                  </a:cubicBezTo>
                  <a:cubicBezTo>
                    <a:pt x="24718" y="5638"/>
                    <a:pt x="19347" y="134"/>
                    <a:pt x="12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4" name="Google Shape;2134;p50"/>
            <p:cNvSpPr/>
            <p:nvPr/>
          </p:nvSpPr>
          <p:spPr>
            <a:xfrm>
              <a:off x="-4410475" y="4376900"/>
              <a:ext cx="752225" cy="721375"/>
            </a:xfrm>
            <a:custGeom>
              <a:avLst/>
              <a:gdLst/>
              <a:ahLst/>
              <a:cxnLst/>
              <a:rect l="l" t="t" r="r" b="b"/>
              <a:pathLst>
                <a:path w="30089" h="28855" extrusionOk="0">
                  <a:moveTo>
                    <a:pt x="3336" y="1"/>
                  </a:moveTo>
                  <a:cubicBezTo>
                    <a:pt x="1501" y="1"/>
                    <a:pt x="0" y="1502"/>
                    <a:pt x="0" y="3337"/>
                  </a:cubicBezTo>
                  <a:lnTo>
                    <a:pt x="0" y="25519"/>
                  </a:lnTo>
                  <a:cubicBezTo>
                    <a:pt x="0" y="27354"/>
                    <a:pt x="1501" y="28855"/>
                    <a:pt x="3336" y="28855"/>
                  </a:cubicBezTo>
                  <a:lnTo>
                    <a:pt x="26753" y="28855"/>
                  </a:lnTo>
                  <a:cubicBezTo>
                    <a:pt x="28587" y="28855"/>
                    <a:pt x="30089" y="27354"/>
                    <a:pt x="30089" y="25519"/>
                  </a:cubicBezTo>
                  <a:lnTo>
                    <a:pt x="30089" y="3337"/>
                  </a:lnTo>
                  <a:cubicBezTo>
                    <a:pt x="30089" y="1502"/>
                    <a:pt x="28587" y="1"/>
                    <a:pt x="267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5" name="Google Shape;2135;p50"/>
            <p:cNvSpPr/>
            <p:nvPr/>
          </p:nvSpPr>
          <p:spPr>
            <a:xfrm>
              <a:off x="-4368775" y="4337725"/>
              <a:ext cx="752225" cy="721375"/>
            </a:xfrm>
            <a:custGeom>
              <a:avLst/>
              <a:gdLst/>
              <a:ahLst/>
              <a:cxnLst/>
              <a:rect l="l" t="t" r="r" b="b"/>
              <a:pathLst>
                <a:path w="30089" h="28855" extrusionOk="0">
                  <a:moveTo>
                    <a:pt x="3336" y="0"/>
                  </a:moveTo>
                  <a:cubicBezTo>
                    <a:pt x="1501" y="0"/>
                    <a:pt x="0" y="1501"/>
                    <a:pt x="0" y="3336"/>
                  </a:cubicBezTo>
                  <a:lnTo>
                    <a:pt x="0" y="25518"/>
                  </a:lnTo>
                  <a:cubicBezTo>
                    <a:pt x="0" y="27353"/>
                    <a:pt x="1501" y="28854"/>
                    <a:pt x="3336" y="28854"/>
                  </a:cubicBezTo>
                  <a:lnTo>
                    <a:pt x="26753" y="28854"/>
                  </a:lnTo>
                  <a:cubicBezTo>
                    <a:pt x="28587" y="28854"/>
                    <a:pt x="30088" y="27353"/>
                    <a:pt x="30088" y="25518"/>
                  </a:cubicBezTo>
                  <a:lnTo>
                    <a:pt x="30088" y="3336"/>
                  </a:lnTo>
                  <a:cubicBezTo>
                    <a:pt x="30088" y="1501"/>
                    <a:pt x="28587" y="0"/>
                    <a:pt x="26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6" name="Google Shape;2136;p50"/>
            <p:cNvSpPr/>
            <p:nvPr/>
          </p:nvSpPr>
          <p:spPr>
            <a:xfrm>
              <a:off x="-4308750" y="4382750"/>
              <a:ext cx="632150" cy="632150"/>
            </a:xfrm>
            <a:custGeom>
              <a:avLst/>
              <a:gdLst/>
              <a:ahLst/>
              <a:cxnLst/>
              <a:rect l="l" t="t" r="r" b="b"/>
              <a:pathLst>
                <a:path w="25286" h="25286" extrusionOk="0">
                  <a:moveTo>
                    <a:pt x="12643" y="3703"/>
                  </a:moveTo>
                  <a:cubicBezTo>
                    <a:pt x="17547" y="3703"/>
                    <a:pt x="21550" y="7706"/>
                    <a:pt x="21550" y="12643"/>
                  </a:cubicBezTo>
                  <a:cubicBezTo>
                    <a:pt x="21550" y="17546"/>
                    <a:pt x="17547" y="21549"/>
                    <a:pt x="12643" y="21549"/>
                  </a:cubicBezTo>
                  <a:cubicBezTo>
                    <a:pt x="7706" y="21549"/>
                    <a:pt x="3704" y="17546"/>
                    <a:pt x="3704" y="12643"/>
                  </a:cubicBezTo>
                  <a:cubicBezTo>
                    <a:pt x="3704" y="7706"/>
                    <a:pt x="7706" y="3703"/>
                    <a:pt x="12643" y="3703"/>
                  </a:cubicBezTo>
                  <a:close/>
                  <a:moveTo>
                    <a:pt x="12643" y="0"/>
                  </a:moveTo>
                  <a:cubicBezTo>
                    <a:pt x="5672" y="0"/>
                    <a:pt x="1" y="5671"/>
                    <a:pt x="1" y="12643"/>
                  </a:cubicBezTo>
                  <a:cubicBezTo>
                    <a:pt x="1" y="19614"/>
                    <a:pt x="5672" y="25285"/>
                    <a:pt x="12643" y="25285"/>
                  </a:cubicBezTo>
                  <a:cubicBezTo>
                    <a:pt x="19615" y="25285"/>
                    <a:pt x="25286" y="19614"/>
                    <a:pt x="25286" y="12643"/>
                  </a:cubicBezTo>
                  <a:cubicBezTo>
                    <a:pt x="25286" y="5671"/>
                    <a:pt x="19615" y="0"/>
                    <a:pt x="1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7" name="Google Shape;2137;p50"/>
            <p:cNvSpPr/>
            <p:nvPr/>
          </p:nvSpPr>
          <p:spPr>
            <a:xfrm>
              <a:off x="-3778350" y="4637100"/>
              <a:ext cx="25" cy="2525"/>
            </a:xfrm>
            <a:custGeom>
              <a:avLst/>
              <a:gdLst/>
              <a:ahLst/>
              <a:cxnLst/>
              <a:rect l="l" t="t" r="r" b="b"/>
              <a:pathLst>
                <a:path w="1" h="101" fill="none" extrusionOk="0">
                  <a:moveTo>
                    <a:pt x="0" y="100"/>
                  </a:moveTo>
                  <a:lnTo>
                    <a:pt x="0"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8" name="Google Shape;2138;p50"/>
            <p:cNvSpPr/>
            <p:nvPr/>
          </p:nvSpPr>
          <p:spPr>
            <a:xfrm>
              <a:off x="-3782525" y="4627100"/>
              <a:ext cx="1675" cy="1675"/>
            </a:xfrm>
            <a:custGeom>
              <a:avLst/>
              <a:gdLst/>
              <a:ahLst/>
              <a:cxnLst/>
              <a:rect l="l" t="t" r="r" b="b"/>
              <a:pathLst>
                <a:path w="67" h="67" fill="none" extrusionOk="0">
                  <a:moveTo>
                    <a:pt x="67" y="67"/>
                  </a:moveTo>
                  <a:cubicBezTo>
                    <a:pt x="67" y="33"/>
                    <a:pt x="67" y="33"/>
                    <a:pt x="0" y="0"/>
                  </a:cubicBezTo>
                  <a:cubicBezTo>
                    <a:pt x="67" y="33"/>
                    <a:pt x="67" y="67"/>
                    <a:pt x="67"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9" name="Google Shape;2139;p50"/>
            <p:cNvSpPr/>
            <p:nvPr/>
          </p:nvSpPr>
          <p:spPr>
            <a:xfrm>
              <a:off x="-4092750" y="4603750"/>
              <a:ext cx="416975" cy="411150"/>
            </a:xfrm>
            <a:custGeom>
              <a:avLst/>
              <a:gdLst/>
              <a:ahLst/>
              <a:cxnLst/>
              <a:rect l="l" t="t" r="r" b="b"/>
              <a:pathLst>
                <a:path w="16679" h="16446" extrusionOk="0">
                  <a:moveTo>
                    <a:pt x="16045" y="0"/>
                  </a:moveTo>
                  <a:lnTo>
                    <a:pt x="16045" y="0"/>
                  </a:lnTo>
                  <a:cubicBezTo>
                    <a:pt x="16155" y="359"/>
                    <a:pt x="16253" y="725"/>
                    <a:pt x="16337" y="1096"/>
                  </a:cubicBezTo>
                  <a:lnTo>
                    <a:pt x="16337" y="1096"/>
                  </a:lnTo>
                  <a:cubicBezTo>
                    <a:pt x="16263" y="731"/>
                    <a:pt x="16174" y="369"/>
                    <a:pt x="16045" y="0"/>
                  </a:cubicBezTo>
                  <a:close/>
                  <a:moveTo>
                    <a:pt x="16337" y="1096"/>
                  </a:moveTo>
                  <a:lnTo>
                    <a:pt x="16337" y="1096"/>
                  </a:lnTo>
                  <a:cubicBezTo>
                    <a:pt x="16416" y="1489"/>
                    <a:pt x="16476" y="1886"/>
                    <a:pt x="16546" y="2302"/>
                  </a:cubicBezTo>
                  <a:lnTo>
                    <a:pt x="12976" y="3536"/>
                  </a:lnTo>
                  <a:lnTo>
                    <a:pt x="12976" y="3803"/>
                  </a:lnTo>
                  <a:cubicBezTo>
                    <a:pt x="12976" y="8706"/>
                    <a:pt x="8974" y="12709"/>
                    <a:pt x="4037" y="12709"/>
                  </a:cubicBezTo>
                  <a:cubicBezTo>
                    <a:pt x="2802" y="12709"/>
                    <a:pt x="1568" y="12476"/>
                    <a:pt x="467" y="11975"/>
                  </a:cubicBezTo>
                  <a:lnTo>
                    <a:pt x="0" y="15778"/>
                  </a:lnTo>
                  <a:cubicBezTo>
                    <a:pt x="1235" y="16178"/>
                    <a:pt x="2636" y="16445"/>
                    <a:pt x="4037" y="16445"/>
                  </a:cubicBezTo>
                  <a:cubicBezTo>
                    <a:pt x="11008" y="16445"/>
                    <a:pt x="16679" y="10774"/>
                    <a:pt x="16679" y="3803"/>
                  </a:cubicBezTo>
                  <a:cubicBezTo>
                    <a:pt x="16656" y="2868"/>
                    <a:pt x="16534" y="1965"/>
                    <a:pt x="16337" y="1096"/>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0" name="Google Shape;2140;p50"/>
            <p:cNvSpPr/>
            <p:nvPr/>
          </p:nvSpPr>
          <p:spPr>
            <a:xfrm>
              <a:off x="-3785025" y="4616250"/>
              <a:ext cx="850" cy="3350"/>
            </a:xfrm>
            <a:custGeom>
              <a:avLst/>
              <a:gdLst/>
              <a:ahLst/>
              <a:cxnLst/>
              <a:rect l="l" t="t" r="r" b="b"/>
              <a:pathLst>
                <a:path w="34" h="134" fill="none" extrusionOk="0">
                  <a:moveTo>
                    <a:pt x="34" y="134"/>
                  </a:moveTo>
                  <a:cubicBezTo>
                    <a:pt x="34" y="100"/>
                    <a:pt x="0" y="34"/>
                    <a:pt x="0" y="0"/>
                  </a:cubicBezTo>
                  <a:cubicBezTo>
                    <a:pt x="0" y="34"/>
                    <a:pt x="34" y="100"/>
                    <a:pt x="34" y="134"/>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1" name="Google Shape;2141;p50"/>
            <p:cNvSpPr/>
            <p:nvPr/>
          </p:nvSpPr>
          <p:spPr>
            <a:xfrm>
              <a:off x="-3771700" y="4670450"/>
              <a:ext cx="25" cy="25"/>
            </a:xfrm>
            <a:custGeom>
              <a:avLst/>
              <a:gdLst/>
              <a:ahLst/>
              <a:cxnLst/>
              <a:rect l="l" t="t" r="r" b="b"/>
              <a:pathLst>
                <a:path w="1" h="1" fill="none" extrusionOk="0">
                  <a:moveTo>
                    <a:pt x="1" y="1"/>
                  </a:moveTo>
                  <a:lnTo>
                    <a:pt x="1" y="1"/>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2" name="Google Shape;2142;p50"/>
            <p:cNvSpPr/>
            <p:nvPr/>
          </p:nvSpPr>
          <p:spPr>
            <a:xfrm>
              <a:off x="-3775025" y="4648775"/>
              <a:ext cx="25" cy="850"/>
            </a:xfrm>
            <a:custGeom>
              <a:avLst/>
              <a:gdLst/>
              <a:ahLst/>
              <a:cxnLst/>
              <a:rect l="l" t="t" r="r" b="b"/>
              <a:pathLst>
                <a:path w="1" h="34" fill="none" extrusionOk="0">
                  <a:moveTo>
                    <a:pt x="1" y="34"/>
                  </a:moveTo>
                  <a:lnTo>
                    <a:pt x="1"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3" name="Google Shape;2143;p50"/>
            <p:cNvSpPr/>
            <p:nvPr/>
          </p:nvSpPr>
          <p:spPr>
            <a:xfrm>
              <a:off x="-3772525" y="4658775"/>
              <a:ext cx="25" cy="1700"/>
            </a:xfrm>
            <a:custGeom>
              <a:avLst/>
              <a:gdLst/>
              <a:ahLst/>
              <a:cxnLst/>
              <a:rect l="l" t="t" r="r" b="b"/>
              <a:pathLst>
                <a:path w="1" h="68" fill="none" extrusionOk="0">
                  <a:moveTo>
                    <a:pt x="1" y="67"/>
                  </a:moveTo>
                  <a:cubicBezTo>
                    <a:pt x="1" y="67"/>
                    <a:pt x="1" y="1"/>
                    <a:pt x="1" y="67"/>
                  </a:cubicBezTo>
                  <a:cubicBezTo>
                    <a:pt x="1" y="1"/>
                    <a:pt x="1" y="67"/>
                    <a:pt x="1"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4" name="Google Shape;2144;p50"/>
            <p:cNvSpPr/>
            <p:nvPr/>
          </p:nvSpPr>
          <p:spPr>
            <a:xfrm>
              <a:off x="-3976825" y="4383575"/>
              <a:ext cx="297725" cy="310250"/>
            </a:xfrm>
            <a:custGeom>
              <a:avLst/>
              <a:gdLst/>
              <a:ahLst/>
              <a:cxnLst/>
              <a:rect l="l" t="t" r="r" b="b"/>
              <a:pathLst>
                <a:path w="11909" h="12410" extrusionOk="0">
                  <a:moveTo>
                    <a:pt x="0" y="1"/>
                  </a:moveTo>
                  <a:lnTo>
                    <a:pt x="0" y="3737"/>
                  </a:lnTo>
                  <a:cubicBezTo>
                    <a:pt x="4537" y="4070"/>
                    <a:pt x="8173" y="7773"/>
                    <a:pt x="8273" y="12410"/>
                  </a:cubicBezTo>
                  <a:lnTo>
                    <a:pt x="11909" y="11142"/>
                  </a:lnTo>
                  <a:cubicBezTo>
                    <a:pt x="11175" y="5071"/>
                    <a:pt x="6171" y="301"/>
                    <a:pt x="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5" name="Google Shape;2145;p50"/>
            <p:cNvSpPr/>
            <p:nvPr/>
          </p:nvSpPr>
          <p:spPr>
            <a:xfrm>
              <a:off x="-4269550" y="4383575"/>
              <a:ext cx="292750" cy="235200"/>
            </a:xfrm>
            <a:custGeom>
              <a:avLst/>
              <a:gdLst/>
              <a:ahLst/>
              <a:cxnLst/>
              <a:rect l="l" t="t" r="r" b="b"/>
              <a:pathLst>
                <a:path w="11710" h="9408" extrusionOk="0">
                  <a:moveTo>
                    <a:pt x="11075" y="1"/>
                  </a:moveTo>
                  <a:cubicBezTo>
                    <a:pt x="6272" y="1"/>
                    <a:pt x="2102" y="2669"/>
                    <a:pt x="1" y="6605"/>
                  </a:cubicBezTo>
                  <a:lnTo>
                    <a:pt x="2736" y="9407"/>
                  </a:lnTo>
                  <a:cubicBezTo>
                    <a:pt x="4037" y="6072"/>
                    <a:pt x="7273" y="3737"/>
                    <a:pt x="11075" y="3737"/>
                  </a:cubicBezTo>
                  <a:cubicBezTo>
                    <a:pt x="11275" y="3737"/>
                    <a:pt x="11509" y="3737"/>
                    <a:pt x="11709" y="3770"/>
                  </a:cubicBezTo>
                  <a:lnTo>
                    <a:pt x="11709"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6" name="Google Shape;2146;p50"/>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7" name="Google Shape;2147;p50"/>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8" name="Google Shape;2148;p50"/>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9" name="Google Shape;2149;p50"/>
            <p:cNvSpPr/>
            <p:nvPr/>
          </p:nvSpPr>
          <p:spPr>
            <a:xfrm>
              <a:off x="-2170550" y="2098600"/>
              <a:ext cx="970725" cy="615475"/>
            </a:xfrm>
            <a:custGeom>
              <a:avLst/>
              <a:gdLst/>
              <a:ahLst/>
              <a:cxnLst/>
              <a:rect l="l" t="t" r="r" b="b"/>
              <a:pathLst>
                <a:path w="38829" h="24619" extrusionOk="0">
                  <a:moveTo>
                    <a:pt x="3136" y="1"/>
                  </a:moveTo>
                  <a:cubicBezTo>
                    <a:pt x="1368" y="1"/>
                    <a:pt x="1" y="1435"/>
                    <a:pt x="1" y="3137"/>
                  </a:cubicBezTo>
                  <a:lnTo>
                    <a:pt x="1" y="21483"/>
                  </a:lnTo>
                  <a:cubicBezTo>
                    <a:pt x="1" y="23251"/>
                    <a:pt x="1402" y="24619"/>
                    <a:pt x="3136" y="24619"/>
                  </a:cubicBezTo>
                  <a:lnTo>
                    <a:pt x="35693" y="24619"/>
                  </a:lnTo>
                  <a:cubicBezTo>
                    <a:pt x="37394" y="24619"/>
                    <a:pt x="38828" y="23184"/>
                    <a:pt x="38828" y="21483"/>
                  </a:cubicBezTo>
                  <a:lnTo>
                    <a:pt x="38828" y="3137"/>
                  </a:lnTo>
                  <a:cubicBezTo>
                    <a:pt x="38828" y="1402"/>
                    <a:pt x="37394" y="1"/>
                    <a:pt x="356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0" name="Google Shape;2150;p50"/>
            <p:cNvSpPr/>
            <p:nvPr/>
          </p:nvSpPr>
          <p:spPr>
            <a:xfrm>
              <a:off x="-2135525" y="2061075"/>
              <a:ext cx="970725" cy="615475"/>
            </a:xfrm>
            <a:custGeom>
              <a:avLst/>
              <a:gdLst/>
              <a:ahLst/>
              <a:cxnLst/>
              <a:rect l="l" t="t" r="r" b="b"/>
              <a:pathLst>
                <a:path w="38829" h="24619" extrusionOk="0">
                  <a:moveTo>
                    <a:pt x="3136" y="1"/>
                  </a:moveTo>
                  <a:cubicBezTo>
                    <a:pt x="1402" y="1"/>
                    <a:pt x="1" y="1435"/>
                    <a:pt x="1" y="3136"/>
                  </a:cubicBezTo>
                  <a:lnTo>
                    <a:pt x="1" y="21483"/>
                  </a:lnTo>
                  <a:cubicBezTo>
                    <a:pt x="1" y="23251"/>
                    <a:pt x="1435" y="24618"/>
                    <a:pt x="3136" y="24618"/>
                  </a:cubicBezTo>
                  <a:lnTo>
                    <a:pt x="35693" y="24618"/>
                  </a:lnTo>
                  <a:cubicBezTo>
                    <a:pt x="37461" y="24618"/>
                    <a:pt x="38828" y="23184"/>
                    <a:pt x="38828" y="21483"/>
                  </a:cubicBezTo>
                  <a:lnTo>
                    <a:pt x="38828" y="3136"/>
                  </a:lnTo>
                  <a:cubicBezTo>
                    <a:pt x="38828" y="1402"/>
                    <a:pt x="37427" y="1"/>
                    <a:pt x="35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1" name="Google Shape;2151;p50"/>
            <p:cNvSpPr/>
            <p:nvPr/>
          </p:nvSpPr>
          <p:spPr>
            <a:xfrm>
              <a:off x="-2016275" y="2148650"/>
              <a:ext cx="739725" cy="110925"/>
            </a:xfrm>
            <a:custGeom>
              <a:avLst/>
              <a:gdLst/>
              <a:ahLst/>
              <a:cxnLst/>
              <a:rect l="l" t="t" r="r" b="b"/>
              <a:pathLst>
                <a:path w="29589" h="4437" extrusionOk="0">
                  <a:moveTo>
                    <a:pt x="2202" y="0"/>
                  </a:moveTo>
                  <a:cubicBezTo>
                    <a:pt x="1001" y="0"/>
                    <a:pt x="1" y="1001"/>
                    <a:pt x="1" y="2235"/>
                  </a:cubicBezTo>
                  <a:cubicBezTo>
                    <a:pt x="1" y="3436"/>
                    <a:pt x="1001" y="4437"/>
                    <a:pt x="2202" y="4437"/>
                  </a:cubicBezTo>
                  <a:lnTo>
                    <a:pt x="27387" y="4437"/>
                  </a:lnTo>
                  <a:cubicBezTo>
                    <a:pt x="28655" y="4437"/>
                    <a:pt x="29589" y="3436"/>
                    <a:pt x="29589" y="2235"/>
                  </a:cubicBezTo>
                  <a:cubicBezTo>
                    <a:pt x="29589" y="1001"/>
                    <a:pt x="28588" y="0"/>
                    <a:pt x="2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2" name="Google Shape;2152;p50"/>
            <p:cNvSpPr/>
            <p:nvPr/>
          </p:nvSpPr>
          <p:spPr>
            <a:xfrm>
              <a:off x="-1582625" y="2148650"/>
              <a:ext cx="306075" cy="110925"/>
            </a:xfrm>
            <a:custGeom>
              <a:avLst/>
              <a:gdLst/>
              <a:ahLst/>
              <a:cxnLst/>
              <a:rect l="l" t="t" r="r" b="b"/>
              <a:pathLst>
                <a:path w="12243" h="4437" extrusionOk="0">
                  <a:moveTo>
                    <a:pt x="0" y="0"/>
                  </a:moveTo>
                  <a:lnTo>
                    <a:pt x="0" y="4437"/>
                  </a:lnTo>
                  <a:lnTo>
                    <a:pt x="10041" y="4437"/>
                  </a:lnTo>
                  <a:cubicBezTo>
                    <a:pt x="11242" y="4437"/>
                    <a:pt x="12243" y="3436"/>
                    <a:pt x="12243" y="2235"/>
                  </a:cubicBezTo>
                  <a:cubicBezTo>
                    <a:pt x="12243" y="1001"/>
                    <a:pt x="11309" y="0"/>
                    <a:pt x="10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3" name="Google Shape;2153;p50"/>
            <p:cNvSpPr/>
            <p:nvPr/>
          </p:nvSpPr>
          <p:spPr>
            <a:xfrm>
              <a:off x="-1640175" y="2147825"/>
              <a:ext cx="112625" cy="112600"/>
            </a:xfrm>
            <a:custGeom>
              <a:avLst/>
              <a:gdLst/>
              <a:ahLst/>
              <a:cxnLst/>
              <a:rect l="l" t="t" r="r" b="b"/>
              <a:pathLst>
                <a:path w="4505" h="4504" extrusionOk="0">
                  <a:moveTo>
                    <a:pt x="2269" y="0"/>
                  </a:moveTo>
                  <a:cubicBezTo>
                    <a:pt x="1002" y="0"/>
                    <a:pt x="1" y="1001"/>
                    <a:pt x="1" y="2268"/>
                  </a:cubicBezTo>
                  <a:cubicBezTo>
                    <a:pt x="1" y="3503"/>
                    <a:pt x="1002" y="4503"/>
                    <a:pt x="2269" y="4503"/>
                  </a:cubicBezTo>
                  <a:cubicBezTo>
                    <a:pt x="3503" y="4503"/>
                    <a:pt x="4504" y="3503"/>
                    <a:pt x="4504" y="2268"/>
                  </a:cubicBezTo>
                  <a:cubicBezTo>
                    <a:pt x="4504" y="1001"/>
                    <a:pt x="3503"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4" name="Google Shape;2154;p50"/>
            <p:cNvSpPr/>
            <p:nvPr/>
          </p:nvSpPr>
          <p:spPr>
            <a:xfrm>
              <a:off x="-2016275" y="2295425"/>
              <a:ext cx="739725" cy="110925"/>
            </a:xfrm>
            <a:custGeom>
              <a:avLst/>
              <a:gdLst/>
              <a:ahLst/>
              <a:cxnLst/>
              <a:rect l="l" t="t" r="r" b="b"/>
              <a:pathLst>
                <a:path w="29589" h="4437" extrusionOk="0">
                  <a:moveTo>
                    <a:pt x="2202" y="0"/>
                  </a:moveTo>
                  <a:cubicBezTo>
                    <a:pt x="1001" y="0"/>
                    <a:pt x="1" y="1034"/>
                    <a:pt x="1" y="2235"/>
                  </a:cubicBezTo>
                  <a:cubicBezTo>
                    <a:pt x="1" y="3436"/>
                    <a:pt x="1001" y="4437"/>
                    <a:pt x="2202" y="4437"/>
                  </a:cubicBezTo>
                  <a:lnTo>
                    <a:pt x="27387" y="4437"/>
                  </a:lnTo>
                  <a:cubicBezTo>
                    <a:pt x="28655" y="4437"/>
                    <a:pt x="29589" y="3436"/>
                    <a:pt x="29589" y="2235"/>
                  </a:cubicBezTo>
                  <a:cubicBezTo>
                    <a:pt x="29589" y="1034"/>
                    <a:pt x="28588" y="0"/>
                    <a:pt x="27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5" name="Google Shape;2155;p50"/>
            <p:cNvSpPr/>
            <p:nvPr/>
          </p:nvSpPr>
          <p:spPr>
            <a:xfrm>
              <a:off x="-2016275" y="2443025"/>
              <a:ext cx="739725" cy="110100"/>
            </a:xfrm>
            <a:custGeom>
              <a:avLst/>
              <a:gdLst/>
              <a:ahLst/>
              <a:cxnLst/>
              <a:rect l="l" t="t" r="r" b="b"/>
              <a:pathLst>
                <a:path w="29589" h="4404" extrusionOk="0">
                  <a:moveTo>
                    <a:pt x="2202" y="0"/>
                  </a:moveTo>
                  <a:cubicBezTo>
                    <a:pt x="1001" y="0"/>
                    <a:pt x="1" y="1001"/>
                    <a:pt x="1" y="2202"/>
                  </a:cubicBezTo>
                  <a:cubicBezTo>
                    <a:pt x="1" y="3403"/>
                    <a:pt x="1001" y="4404"/>
                    <a:pt x="2202" y="4404"/>
                  </a:cubicBezTo>
                  <a:lnTo>
                    <a:pt x="27387" y="4404"/>
                  </a:lnTo>
                  <a:cubicBezTo>
                    <a:pt x="28655" y="4404"/>
                    <a:pt x="29589" y="3470"/>
                    <a:pt x="29589" y="2202"/>
                  </a:cubicBezTo>
                  <a:cubicBezTo>
                    <a:pt x="29589" y="1001"/>
                    <a:pt x="28588" y="0"/>
                    <a:pt x="2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6" name="Google Shape;2156;p50"/>
            <p:cNvSpPr/>
            <p:nvPr/>
          </p:nvSpPr>
          <p:spPr>
            <a:xfrm>
              <a:off x="-1718550" y="2296250"/>
              <a:ext cx="442000" cy="110100"/>
            </a:xfrm>
            <a:custGeom>
              <a:avLst/>
              <a:gdLst/>
              <a:ahLst/>
              <a:cxnLst/>
              <a:rect l="l" t="t" r="r" b="b"/>
              <a:pathLst>
                <a:path w="17680" h="4404" extrusionOk="0">
                  <a:moveTo>
                    <a:pt x="0" y="1"/>
                  </a:moveTo>
                  <a:lnTo>
                    <a:pt x="0" y="4404"/>
                  </a:lnTo>
                  <a:lnTo>
                    <a:pt x="15478" y="4404"/>
                  </a:lnTo>
                  <a:cubicBezTo>
                    <a:pt x="16679" y="4404"/>
                    <a:pt x="17680" y="3403"/>
                    <a:pt x="17680" y="2202"/>
                  </a:cubicBezTo>
                  <a:cubicBezTo>
                    <a:pt x="17680" y="1001"/>
                    <a:pt x="16746" y="1"/>
                    <a:pt x="15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7" name="Google Shape;2157;p50"/>
            <p:cNvSpPr/>
            <p:nvPr/>
          </p:nvSpPr>
          <p:spPr>
            <a:xfrm>
              <a:off x="-1470875" y="2443850"/>
              <a:ext cx="194325" cy="110950"/>
            </a:xfrm>
            <a:custGeom>
              <a:avLst/>
              <a:gdLst/>
              <a:ahLst/>
              <a:cxnLst/>
              <a:rect l="l" t="t" r="r" b="b"/>
              <a:pathLst>
                <a:path w="7773" h="4438" extrusionOk="0">
                  <a:moveTo>
                    <a:pt x="0" y="1"/>
                  </a:moveTo>
                  <a:lnTo>
                    <a:pt x="0" y="4437"/>
                  </a:lnTo>
                  <a:lnTo>
                    <a:pt x="5571" y="4437"/>
                  </a:lnTo>
                  <a:cubicBezTo>
                    <a:pt x="6772" y="4437"/>
                    <a:pt x="7773" y="3437"/>
                    <a:pt x="7773" y="2202"/>
                  </a:cubicBezTo>
                  <a:cubicBezTo>
                    <a:pt x="7773" y="1002"/>
                    <a:pt x="6839" y="1"/>
                    <a:pt x="5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8" name="Google Shape;2158;p50"/>
            <p:cNvSpPr/>
            <p:nvPr/>
          </p:nvSpPr>
          <p:spPr>
            <a:xfrm>
              <a:off x="-1774425" y="2294575"/>
              <a:ext cx="112600" cy="112625"/>
            </a:xfrm>
            <a:custGeom>
              <a:avLst/>
              <a:gdLst/>
              <a:ahLst/>
              <a:cxnLst/>
              <a:rect l="l" t="t" r="r" b="b"/>
              <a:pathLst>
                <a:path w="4504" h="4505" extrusionOk="0">
                  <a:moveTo>
                    <a:pt x="2235" y="1"/>
                  </a:moveTo>
                  <a:cubicBezTo>
                    <a:pt x="1001" y="1"/>
                    <a:pt x="0" y="1002"/>
                    <a:pt x="0" y="2269"/>
                  </a:cubicBezTo>
                  <a:cubicBezTo>
                    <a:pt x="0" y="3503"/>
                    <a:pt x="1001" y="4504"/>
                    <a:pt x="2235" y="4504"/>
                  </a:cubicBezTo>
                  <a:cubicBezTo>
                    <a:pt x="3503" y="4504"/>
                    <a:pt x="4504" y="3503"/>
                    <a:pt x="4504" y="2269"/>
                  </a:cubicBezTo>
                  <a:cubicBezTo>
                    <a:pt x="4504" y="1068"/>
                    <a:pt x="3503" y="68"/>
                    <a:pt x="2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9" name="Google Shape;2159;p50"/>
            <p:cNvSpPr/>
            <p:nvPr/>
          </p:nvSpPr>
          <p:spPr>
            <a:xfrm>
              <a:off x="-1527575" y="2442200"/>
              <a:ext cx="112600" cy="112600"/>
            </a:xfrm>
            <a:custGeom>
              <a:avLst/>
              <a:gdLst/>
              <a:ahLst/>
              <a:cxnLst/>
              <a:rect l="l" t="t" r="r" b="b"/>
              <a:pathLst>
                <a:path w="4504" h="4504" extrusionOk="0">
                  <a:moveTo>
                    <a:pt x="2268" y="0"/>
                  </a:moveTo>
                  <a:cubicBezTo>
                    <a:pt x="1001" y="0"/>
                    <a:pt x="0" y="1001"/>
                    <a:pt x="0" y="2235"/>
                  </a:cubicBezTo>
                  <a:cubicBezTo>
                    <a:pt x="0" y="3503"/>
                    <a:pt x="1001" y="4503"/>
                    <a:pt x="2268" y="4503"/>
                  </a:cubicBezTo>
                  <a:cubicBezTo>
                    <a:pt x="3503" y="4503"/>
                    <a:pt x="4503" y="3503"/>
                    <a:pt x="4503" y="2235"/>
                  </a:cubicBezTo>
                  <a:cubicBezTo>
                    <a:pt x="4503" y="1034"/>
                    <a:pt x="3503" y="33"/>
                    <a:pt x="2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0" name="Google Shape;2160;p50"/>
            <p:cNvSpPr/>
            <p:nvPr/>
          </p:nvSpPr>
          <p:spPr>
            <a:xfrm>
              <a:off x="-2213075" y="3595525"/>
              <a:ext cx="70900" cy="70900"/>
            </a:xfrm>
            <a:custGeom>
              <a:avLst/>
              <a:gdLst/>
              <a:ahLst/>
              <a:cxnLst/>
              <a:rect l="l" t="t" r="r" b="b"/>
              <a:pathLst>
                <a:path w="2836" h="2836" extrusionOk="0">
                  <a:moveTo>
                    <a:pt x="1401" y="534"/>
                  </a:moveTo>
                  <a:cubicBezTo>
                    <a:pt x="1868" y="534"/>
                    <a:pt x="2269" y="967"/>
                    <a:pt x="2269" y="1434"/>
                  </a:cubicBezTo>
                  <a:cubicBezTo>
                    <a:pt x="2269" y="1902"/>
                    <a:pt x="1868" y="2302"/>
                    <a:pt x="1401" y="2302"/>
                  </a:cubicBezTo>
                  <a:cubicBezTo>
                    <a:pt x="934" y="2302"/>
                    <a:pt x="534" y="1935"/>
                    <a:pt x="534" y="1434"/>
                  </a:cubicBezTo>
                  <a:cubicBezTo>
                    <a:pt x="534" y="967"/>
                    <a:pt x="901" y="534"/>
                    <a:pt x="1401" y="534"/>
                  </a:cubicBezTo>
                  <a:close/>
                  <a:moveTo>
                    <a:pt x="1401" y="0"/>
                  </a:moveTo>
                  <a:cubicBezTo>
                    <a:pt x="601" y="0"/>
                    <a:pt x="0" y="634"/>
                    <a:pt x="0" y="1434"/>
                  </a:cubicBezTo>
                  <a:cubicBezTo>
                    <a:pt x="0" y="2202"/>
                    <a:pt x="601" y="2836"/>
                    <a:pt x="1401" y="2836"/>
                  </a:cubicBezTo>
                  <a:cubicBezTo>
                    <a:pt x="2169" y="2836"/>
                    <a:pt x="2836" y="2202"/>
                    <a:pt x="2836" y="1434"/>
                  </a:cubicBezTo>
                  <a:cubicBezTo>
                    <a:pt x="2836" y="634"/>
                    <a:pt x="2202"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1" name="Google Shape;2161;p50"/>
            <p:cNvSpPr/>
            <p:nvPr/>
          </p:nvSpPr>
          <p:spPr>
            <a:xfrm>
              <a:off x="-2005425" y="3659725"/>
              <a:ext cx="70075" cy="70075"/>
            </a:xfrm>
            <a:custGeom>
              <a:avLst/>
              <a:gdLst/>
              <a:ahLst/>
              <a:cxnLst/>
              <a:rect l="l" t="t" r="r" b="b"/>
              <a:pathLst>
                <a:path w="2803" h="2803" extrusionOk="0">
                  <a:moveTo>
                    <a:pt x="1401" y="1"/>
                  </a:moveTo>
                  <a:cubicBezTo>
                    <a:pt x="601" y="1"/>
                    <a:pt x="0" y="601"/>
                    <a:pt x="0" y="1402"/>
                  </a:cubicBezTo>
                  <a:cubicBezTo>
                    <a:pt x="0" y="2202"/>
                    <a:pt x="601" y="2803"/>
                    <a:pt x="1401" y="2803"/>
                  </a:cubicBezTo>
                  <a:cubicBezTo>
                    <a:pt x="2202" y="2803"/>
                    <a:pt x="2802" y="2202"/>
                    <a:pt x="2802" y="1402"/>
                  </a:cubicBezTo>
                  <a:cubicBezTo>
                    <a:pt x="2769" y="601"/>
                    <a:pt x="2169"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2" name="Google Shape;2162;p50"/>
            <p:cNvSpPr/>
            <p:nvPr/>
          </p:nvSpPr>
          <p:spPr>
            <a:xfrm>
              <a:off x="-2108000" y="3371800"/>
              <a:ext cx="145125" cy="158675"/>
            </a:xfrm>
            <a:custGeom>
              <a:avLst/>
              <a:gdLst/>
              <a:ahLst/>
              <a:cxnLst/>
              <a:rect l="l" t="t" r="r" b="b"/>
              <a:pathLst>
                <a:path w="5805" h="6347" extrusionOk="0">
                  <a:moveTo>
                    <a:pt x="685" y="0"/>
                  </a:moveTo>
                  <a:cubicBezTo>
                    <a:pt x="322" y="0"/>
                    <a:pt x="0" y="288"/>
                    <a:pt x="0" y="677"/>
                  </a:cubicBezTo>
                  <a:lnTo>
                    <a:pt x="0" y="5680"/>
                  </a:lnTo>
                  <a:cubicBezTo>
                    <a:pt x="0" y="6078"/>
                    <a:pt x="316" y="6346"/>
                    <a:pt x="656" y="6346"/>
                  </a:cubicBezTo>
                  <a:cubicBezTo>
                    <a:pt x="772" y="6346"/>
                    <a:pt x="891" y="6315"/>
                    <a:pt x="1001" y="6247"/>
                  </a:cubicBezTo>
                  <a:lnTo>
                    <a:pt x="5338" y="3745"/>
                  </a:lnTo>
                  <a:cubicBezTo>
                    <a:pt x="5805" y="3512"/>
                    <a:pt x="5805" y="2878"/>
                    <a:pt x="5338" y="2578"/>
                  </a:cubicBezTo>
                  <a:lnTo>
                    <a:pt x="1001" y="76"/>
                  </a:lnTo>
                  <a:cubicBezTo>
                    <a:pt x="897" y="24"/>
                    <a:pt x="789"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3" name="Google Shape;2163;p50"/>
            <p:cNvSpPr/>
            <p:nvPr/>
          </p:nvSpPr>
          <p:spPr>
            <a:xfrm>
              <a:off x="-4436325" y="3096825"/>
              <a:ext cx="377800" cy="575425"/>
            </a:xfrm>
            <a:custGeom>
              <a:avLst/>
              <a:gdLst/>
              <a:ahLst/>
              <a:cxnLst/>
              <a:rect l="l" t="t" r="r" b="b"/>
              <a:pathLst>
                <a:path w="15112" h="23017" extrusionOk="0">
                  <a:moveTo>
                    <a:pt x="15111" y="1"/>
                  </a:moveTo>
                  <a:cubicBezTo>
                    <a:pt x="14858" y="472"/>
                    <a:pt x="14628" y="850"/>
                    <a:pt x="14409" y="1157"/>
                  </a:cubicBezTo>
                  <a:lnTo>
                    <a:pt x="14409" y="1157"/>
                  </a:lnTo>
                  <a:cubicBezTo>
                    <a:pt x="15111" y="837"/>
                    <a:pt x="15111" y="1026"/>
                    <a:pt x="15111" y="1"/>
                  </a:cubicBezTo>
                  <a:close/>
                  <a:moveTo>
                    <a:pt x="14409" y="1157"/>
                  </a:moveTo>
                  <a:cubicBezTo>
                    <a:pt x="14083" y="1306"/>
                    <a:pt x="13607" y="1563"/>
                    <a:pt x="12910" y="2102"/>
                  </a:cubicBezTo>
                  <a:cubicBezTo>
                    <a:pt x="12591" y="2353"/>
                    <a:pt x="12263" y="2592"/>
                    <a:pt x="11930" y="2824"/>
                  </a:cubicBezTo>
                  <a:lnTo>
                    <a:pt x="11930" y="2824"/>
                  </a:lnTo>
                  <a:cubicBezTo>
                    <a:pt x="12975" y="2456"/>
                    <a:pt x="13618" y="2266"/>
                    <a:pt x="14409" y="1157"/>
                  </a:cubicBezTo>
                  <a:close/>
                  <a:moveTo>
                    <a:pt x="11930" y="2824"/>
                  </a:moveTo>
                  <a:lnTo>
                    <a:pt x="11930" y="2824"/>
                  </a:lnTo>
                  <a:cubicBezTo>
                    <a:pt x="11319" y="3039"/>
                    <a:pt x="10570" y="3314"/>
                    <a:pt x="9574" y="3870"/>
                  </a:cubicBezTo>
                  <a:cubicBezTo>
                    <a:pt x="6972" y="5271"/>
                    <a:pt x="4003" y="6205"/>
                    <a:pt x="2102" y="8507"/>
                  </a:cubicBezTo>
                  <a:cubicBezTo>
                    <a:pt x="100" y="10942"/>
                    <a:pt x="0" y="14611"/>
                    <a:pt x="1435" y="17446"/>
                  </a:cubicBezTo>
                  <a:cubicBezTo>
                    <a:pt x="2902" y="20248"/>
                    <a:pt x="5771" y="22216"/>
                    <a:pt x="8840" y="23017"/>
                  </a:cubicBezTo>
                  <a:cubicBezTo>
                    <a:pt x="6105" y="21516"/>
                    <a:pt x="4103" y="18747"/>
                    <a:pt x="3603" y="15678"/>
                  </a:cubicBezTo>
                  <a:cubicBezTo>
                    <a:pt x="3103" y="12610"/>
                    <a:pt x="4070" y="9341"/>
                    <a:pt x="6205" y="7039"/>
                  </a:cubicBezTo>
                  <a:cubicBezTo>
                    <a:pt x="7802" y="5298"/>
                    <a:pt x="9962" y="4193"/>
                    <a:pt x="11930" y="2824"/>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4" name="Google Shape;2164;p50"/>
            <p:cNvSpPr/>
            <p:nvPr/>
          </p:nvSpPr>
          <p:spPr>
            <a:xfrm>
              <a:off x="-2341500" y="4202625"/>
              <a:ext cx="362775" cy="310300"/>
            </a:xfrm>
            <a:custGeom>
              <a:avLst/>
              <a:gdLst/>
              <a:ahLst/>
              <a:cxnLst/>
              <a:rect l="l" t="t" r="r" b="b"/>
              <a:pathLst>
                <a:path w="14511" h="12412" extrusionOk="0">
                  <a:moveTo>
                    <a:pt x="10174" y="0"/>
                  </a:moveTo>
                  <a:lnTo>
                    <a:pt x="0" y="3569"/>
                  </a:lnTo>
                  <a:lnTo>
                    <a:pt x="4904" y="12176"/>
                  </a:lnTo>
                  <a:cubicBezTo>
                    <a:pt x="4904" y="12176"/>
                    <a:pt x="5880" y="12411"/>
                    <a:pt x="7241" y="12411"/>
                  </a:cubicBezTo>
                  <a:cubicBezTo>
                    <a:pt x="9502" y="12411"/>
                    <a:pt x="12825" y="11762"/>
                    <a:pt x="14511" y="8306"/>
                  </a:cubicBezTo>
                  <a:lnTo>
                    <a:pt x="1017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5" name="Google Shape;2165;p50"/>
            <p:cNvSpPr/>
            <p:nvPr/>
          </p:nvSpPr>
          <p:spPr>
            <a:xfrm>
              <a:off x="-2341500" y="4202625"/>
              <a:ext cx="283550" cy="261875"/>
            </a:xfrm>
            <a:custGeom>
              <a:avLst/>
              <a:gdLst/>
              <a:ahLst/>
              <a:cxnLst/>
              <a:rect l="l" t="t" r="r" b="b"/>
              <a:pathLst>
                <a:path w="11342" h="10475" extrusionOk="0">
                  <a:moveTo>
                    <a:pt x="10141" y="0"/>
                  </a:moveTo>
                  <a:lnTo>
                    <a:pt x="0" y="3569"/>
                  </a:lnTo>
                  <a:lnTo>
                    <a:pt x="1668" y="6505"/>
                  </a:lnTo>
                  <a:lnTo>
                    <a:pt x="3903" y="10474"/>
                  </a:lnTo>
                  <a:lnTo>
                    <a:pt x="11342" y="2335"/>
                  </a:lnTo>
                  <a:lnTo>
                    <a:pt x="10141"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6" name="Google Shape;2166;p50"/>
            <p:cNvSpPr/>
            <p:nvPr/>
          </p:nvSpPr>
          <p:spPr>
            <a:xfrm>
              <a:off x="-2257275" y="4393575"/>
              <a:ext cx="646325" cy="384475"/>
            </a:xfrm>
            <a:custGeom>
              <a:avLst/>
              <a:gdLst/>
              <a:ahLst/>
              <a:cxnLst/>
              <a:rect l="l" t="t" r="r" b="b"/>
              <a:pathLst>
                <a:path w="25853" h="15379" extrusionOk="0">
                  <a:moveTo>
                    <a:pt x="10775" y="1"/>
                  </a:moveTo>
                  <a:lnTo>
                    <a:pt x="534" y="2836"/>
                  </a:lnTo>
                  <a:lnTo>
                    <a:pt x="134" y="8674"/>
                  </a:lnTo>
                  <a:cubicBezTo>
                    <a:pt x="1" y="10709"/>
                    <a:pt x="1468" y="12443"/>
                    <a:pt x="3470" y="12710"/>
                  </a:cubicBezTo>
                  <a:lnTo>
                    <a:pt x="25619" y="15379"/>
                  </a:lnTo>
                  <a:lnTo>
                    <a:pt x="25686" y="14678"/>
                  </a:lnTo>
                  <a:cubicBezTo>
                    <a:pt x="25852" y="12944"/>
                    <a:pt x="24985" y="11342"/>
                    <a:pt x="23484" y="10575"/>
                  </a:cubicBezTo>
                  <a:lnTo>
                    <a:pt x="20682" y="9208"/>
                  </a:lnTo>
                  <a:lnTo>
                    <a:pt x="10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7" name="Google Shape;2167;p50"/>
            <p:cNvSpPr/>
            <p:nvPr/>
          </p:nvSpPr>
          <p:spPr>
            <a:xfrm>
              <a:off x="-2258100" y="4570375"/>
              <a:ext cx="150950" cy="146800"/>
            </a:xfrm>
            <a:custGeom>
              <a:avLst/>
              <a:gdLst/>
              <a:ahLst/>
              <a:cxnLst/>
              <a:rect l="l" t="t" r="r" b="b"/>
              <a:pathLst>
                <a:path w="6038" h="5872" extrusionOk="0">
                  <a:moveTo>
                    <a:pt x="1254" y="1"/>
                  </a:moveTo>
                  <a:cubicBezTo>
                    <a:pt x="901" y="1"/>
                    <a:pt x="567" y="45"/>
                    <a:pt x="234" y="134"/>
                  </a:cubicBezTo>
                  <a:lnTo>
                    <a:pt x="134" y="1602"/>
                  </a:lnTo>
                  <a:cubicBezTo>
                    <a:pt x="0" y="3603"/>
                    <a:pt x="1468" y="5371"/>
                    <a:pt x="3469" y="5638"/>
                  </a:cubicBezTo>
                  <a:lnTo>
                    <a:pt x="5604" y="5872"/>
                  </a:lnTo>
                  <a:cubicBezTo>
                    <a:pt x="5671" y="5638"/>
                    <a:pt x="5704" y="5371"/>
                    <a:pt x="5738" y="5104"/>
                  </a:cubicBezTo>
                  <a:cubicBezTo>
                    <a:pt x="6038" y="2603"/>
                    <a:pt x="4303" y="334"/>
                    <a:pt x="1801" y="34"/>
                  </a:cubicBezTo>
                  <a:cubicBezTo>
                    <a:pt x="1612" y="12"/>
                    <a:pt x="1431"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8" name="Google Shape;2168;p50"/>
            <p:cNvSpPr/>
            <p:nvPr/>
          </p:nvSpPr>
          <p:spPr>
            <a:xfrm>
              <a:off x="-1898675" y="4554525"/>
              <a:ext cx="137625" cy="119275"/>
            </a:xfrm>
            <a:custGeom>
              <a:avLst/>
              <a:gdLst/>
              <a:ahLst/>
              <a:cxnLst/>
              <a:rect l="l" t="t" r="r" b="b"/>
              <a:pathLst>
                <a:path w="5505" h="4771" extrusionOk="0">
                  <a:moveTo>
                    <a:pt x="3369" y="1"/>
                  </a:moveTo>
                  <a:lnTo>
                    <a:pt x="0" y="2469"/>
                  </a:lnTo>
                  <a:lnTo>
                    <a:pt x="1668" y="4771"/>
                  </a:lnTo>
                  <a:lnTo>
                    <a:pt x="5504" y="1969"/>
                  </a:lnTo>
                  <a:lnTo>
                    <a:pt x="33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9" name="Google Shape;2169;p50"/>
            <p:cNvSpPr/>
            <p:nvPr/>
          </p:nvSpPr>
          <p:spPr>
            <a:xfrm>
              <a:off x="-1983750" y="4481150"/>
              <a:ext cx="143475" cy="122600"/>
            </a:xfrm>
            <a:custGeom>
              <a:avLst/>
              <a:gdLst/>
              <a:ahLst/>
              <a:cxnLst/>
              <a:rect l="l" t="t" r="r" b="b"/>
              <a:pathLst>
                <a:path w="5739" h="4904" extrusionOk="0">
                  <a:moveTo>
                    <a:pt x="3603" y="0"/>
                  </a:moveTo>
                  <a:lnTo>
                    <a:pt x="1" y="2602"/>
                  </a:lnTo>
                  <a:lnTo>
                    <a:pt x="1669" y="4904"/>
                  </a:lnTo>
                  <a:lnTo>
                    <a:pt x="5738" y="1935"/>
                  </a:lnTo>
                  <a:lnTo>
                    <a:pt x="3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0" name="Google Shape;2170;p50"/>
            <p:cNvSpPr/>
            <p:nvPr/>
          </p:nvSpPr>
          <p:spPr>
            <a:xfrm>
              <a:off x="-3740825" y="2355700"/>
              <a:ext cx="1056600" cy="1254025"/>
            </a:xfrm>
            <a:custGeom>
              <a:avLst/>
              <a:gdLst/>
              <a:ahLst/>
              <a:cxnLst/>
              <a:rect l="l" t="t" r="r" b="b"/>
              <a:pathLst>
                <a:path w="42264" h="50161" extrusionOk="0">
                  <a:moveTo>
                    <a:pt x="11780" y="0"/>
                  </a:moveTo>
                  <a:cubicBezTo>
                    <a:pt x="10157" y="0"/>
                    <a:pt x="8501" y="433"/>
                    <a:pt x="7072" y="1259"/>
                  </a:cubicBezTo>
                  <a:cubicBezTo>
                    <a:pt x="4003" y="2893"/>
                    <a:pt x="1935" y="5995"/>
                    <a:pt x="968" y="9331"/>
                  </a:cubicBezTo>
                  <a:cubicBezTo>
                    <a:pt x="0" y="12600"/>
                    <a:pt x="67" y="16169"/>
                    <a:pt x="501" y="19572"/>
                  </a:cubicBezTo>
                  <a:cubicBezTo>
                    <a:pt x="1468" y="26944"/>
                    <a:pt x="4403" y="34182"/>
                    <a:pt x="9307" y="39786"/>
                  </a:cubicBezTo>
                  <a:cubicBezTo>
                    <a:pt x="14177" y="45390"/>
                    <a:pt x="21149" y="49360"/>
                    <a:pt x="28587" y="50060"/>
                  </a:cubicBezTo>
                  <a:cubicBezTo>
                    <a:pt x="29253" y="50125"/>
                    <a:pt x="29930" y="50161"/>
                    <a:pt x="30608" y="50161"/>
                  </a:cubicBezTo>
                  <a:cubicBezTo>
                    <a:pt x="33431" y="50161"/>
                    <a:pt x="36276" y="49540"/>
                    <a:pt x="38428" y="47792"/>
                  </a:cubicBezTo>
                  <a:cubicBezTo>
                    <a:pt x="41096" y="45624"/>
                    <a:pt x="42264" y="41354"/>
                    <a:pt x="40129" y="38619"/>
                  </a:cubicBezTo>
                  <a:cubicBezTo>
                    <a:pt x="38528" y="36550"/>
                    <a:pt x="35359" y="35550"/>
                    <a:pt x="34925" y="32948"/>
                  </a:cubicBezTo>
                  <a:cubicBezTo>
                    <a:pt x="34592" y="30913"/>
                    <a:pt x="36126" y="29112"/>
                    <a:pt x="36660" y="27177"/>
                  </a:cubicBezTo>
                  <a:cubicBezTo>
                    <a:pt x="37494" y="24242"/>
                    <a:pt x="35792" y="20773"/>
                    <a:pt x="32957" y="19705"/>
                  </a:cubicBezTo>
                  <a:cubicBezTo>
                    <a:pt x="30755" y="18838"/>
                    <a:pt x="28254" y="19271"/>
                    <a:pt x="25919" y="18838"/>
                  </a:cubicBezTo>
                  <a:cubicBezTo>
                    <a:pt x="22416" y="18137"/>
                    <a:pt x="19614" y="15335"/>
                    <a:pt x="18180" y="12066"/>
                  </a:cubicBezTo>
                  <a:cubicBezTo>
                    <a:pt x="16745" y="8831"/>
                    <a:pt x="16512" y="5161"/>
                    <a:pt x="16679" y="1625"/>
                  </a:cubicBezTo>
                  <a:cubicBezTo>
                    <a:pt x="15315" y="524"/>
                    <a:pt x="13568" y="0"/>
                    <a:pt x="11780"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1" name="Google Shape;2171;p50"/>
            <p:cNvSpPr/>
            <p:nvPr/>
          </p:nvSpPr>
          <p:spPr>
            <a:xfrm>
              <a:off x="-3544850" y="2422175"/>
              <a:ext cx="820600" cy="1146675"/>
            </a:xfrm>
            <a:custGeom>
              <a:avLst/>
              <a:gdLst/>
              <a:ahLst/>
              <a:cxnLst/>
              <a:rect l="l" t="t" r="r" b="b"/>
              <a:pathLst>
                <a:path w="32824" h="45867" extrusionOk="0">
                  <a:moveTo>
                    <a:pt x="5971" y="1"/>
                  </a:moveTo>
                  <a:lnTo>
                    <a:pt x="0" y="2302"/>
                  </a:lnTo>
                  <a:lnTo>
                    <a:pt x="1234" y="36827"/>
                  </a:lnTo>
                  <a:cubicBezTo>
                    <a:pt x="1301" y="36894"/>
                    <a:pt x="1334" y="36994"/>
                    <a:pt x="1434" y="37060"/>
                  </a:cubicBezTo>
                  <a:cubicBezTo>
                    <a:pt x="4904" y="41030"/>
                    <a:pt x="9340" y="44099"/>
                    <a:pt x="14244" y="45867"/>
                  </a:cubicBezTo>
                  <a:cubicBezTo>
                    <a:pt x="20915" y="44866"/>
                    <a:pt x="28454" y="43732"/>
                    <a:pt x="32290" y="42931"/>
                  </a:cubicBezTo>
                  <a:cubicBezTo>
                    <a:pt x="32523" y="42698"/>
                    <a:pt x="32690" y="42364"/>
                    <a:pt x="32824" y="42031"/>
                  </a:cubicBezTo>
                  <a:cubicBezTo>
                    <a:pt x="26686" y="41097"/>
                    <a:pt x="23484" y="34492"/>
                    <a:pt x="24284" y="31023"/>
                  </a:cubicBezTo>
                  <a:cubicBezTo>
                    <a:pt x="25118" y="27353"/>
                    <a:pt x="27520" y="21483"/>
                    <a:pt x="18180" y="20048"/>
                  </a:cubicBezTo>
                  <a:cubicBezTo>
                    <a:pt x="8840" y="18647"/>
                    <a:pt x="5971" y="1"/>
                    <a:pt x="5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2" name="Google Shape;2172;p50"/>
            <p:cNvSpPr/>
            <p:nvPr/>
          </p:nvSpPr>
          <p:spPr>
            <a:xfrm>
              <a:off x="-4334600" y="2355500"/>
              <a:ext cx="930700" cy="1483050"/>
            </a:xfrm>
            <a:custGeom>
              <a:avLst/>
              <a:gdLst/>
              <a:ahLst/>
              <a:cxnLst/>
              <a:rect l="l" t="t" r="r" b="b"/>
              <a:pathLst>
                <a:path w="37228" h="59322" extrusionOk="0">
                  <a:moveTo>
                    <a:pt x="16025" y="0"/>
                  </a:moveTo>
                  <a:cubicBezTo>
                    <a:pt x="15004" y="0"/>
                    <a:pt x="13932" y="105"/>
                    <a:pt x="12810" y="333"/>
                  </a:cubicBezTo>
                  <a:cubicBezTo>
                    <a:pt x="13744" y="4135"/>
                    <a:pt x="14545" y="8872"/>
                    <a:pt x="12310" y="12074"/>
                  </a:cubicBezTo>
                  <a:cubicBezTo>
                    <a:pt x="10742" y="14309"/>
                    <a:pt x="8040" y="15377"/>
                    <a:pt x="5805" y="16878"/>
                  </a:cubicBezTo>
                  <a:cubicBezTo>
                    <a:pt x="3537" y="18379"/>
                    <a:pt x="1402" y="20914"/>
                    <a:pt x="2136" y="23549"/>
                  </a:cubicBezTo>
                  <a:cubicBezTo>
                    <a:pt x="2903" y="26518"/>
                    <a:pt x="6872" y="28052"/>
                    <a:pt x="6973" y="31088"/>
                  </a:cubicBezTo>
                  <a:cubicBezTo>
                    <a:pt x="7039" y="33423"/>
                    <a:pt x="4804" y="35057"/>
                    <a:pt x="3303" y="36892"/>
                  </a:cubicBezTo>
                  <a:cubicBezTo>
                    <a:pt x="1" y="40895"/>
                    <a:pt x="368" y="47066"/>
                    <a:pt x="3303" y="51336"/>
                  </a:cubicBezTo>
                  <a:cubicBezTo>
                    <a:pt x="6205" y="55572"/>
                    <a:pt x="11209" y="58041"/>
                    <a:pt x="16313" y="58941"/>
                  </a:cubicBezTo>
                  <a:cubicBezTo>
                    <a:pt x="17630" y="59185"/>
                    <a:pt x="18987" y="59322"/>
                    <a:pt x="20339" y="59322"/>
                  </a:cubicBezTo>
                  <a:cubicBezTo>
                    <a:pt x="23061" y="59322"/>
                    <a:pt x="25759" y="58766"/>
                    <a:pt x="28054" y="57407"/>
                  </a:cubicBezTo>
                  <a:cubicBezTo>
                    <a:pt x="33125" y="54405"/>
                    <a:pt x="35226" y="48167"/>
                    <a:pt x="35993" y="42329"/>
                  </a:cubicBezTo>
                  <a:cubicBezTo>
                    <a:pt x="37227" y="32155"/>
                    <a:pt x="35460" y="21681"/>
                    <a:pt x="31290" y="12341"/>
                  </a:cubicBezTo>
                  <a:cubicBezTo>
                    <a:pt x="29722" y="8905"/>
                    <a:pt x="27854" y="5536"/>
                    <a:pt x="24885" y="3168"/>
                  </a:cubicBezTo>
                  <a:cubicBezTo>
                    <a:pt x="22621" y="1320"/>
                    <a:pt x="19647" y="0"/>
                    <a:pt x="16025"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3" name="Google Shape;2173;p50"/>
            <p:cNvSpPr/>
            <p:nvPr/>
          </p:nvSpPr>
          <p:spPr>
            <a:xfrm>
              <a:off x="-4438000" y="2585625"/>
              <a:ext cx="1400200" cy="1772125"/>
            </a:xfrm>
            <a:custGeom>
              <a:avLst/>
              <a:gdLst/>
              <a:ahLst/>
              <a:cxnLst/>
              <a:rect l="l" t="t" r="r" b="b"/>
              <a:pathLst>
                <a:path w="56008" h="70885" extrusionOk="0">
                  <a:moveTo>
                    <a:pt x="10341" y="24351"/>
                  </a:moveTo>
                  <a:lnTo>
                    <a:pt x="10341" y="24351"/>
                  </a:lnTo>
                  <a:cubicBezTo>
                    <a:pt x="9507" y="25519"/>
                    <a:pt x="8340" y="26553"/>
                    <a:pt x="7473" y="27654"/>
                  </a:cubicBezTo>
                  <a:cubicBezTo>
                    <a:pt x="4170" y="31657"/>
                    <a:pt x="4537" y="37828"/>
                    <a:pt x="7473" y="42064"/>
                  </a:cubicBezTo>
                  <a:cubicBezTo>
                    <a:pt x="7639" y="42331"/>
                    <a:pt x="7840" y="42564"/>
                    <a:pt x="8040" y="42831"/>
                  </a:cubicBezTo>
                  <a:cubicBezTo>
                    <a:pt x="5805" y="41230"/>
                    <a:pt x="4170" y="38795"/>
                    <a:pt x="3770" y="36060"/>
                  </a:cubicBezTo>
                  <a:cubicBezTo>
                    <a:pt x="3270" y="33024"/>
                    <a:pt x="4237" y="29722"/>
                    <a:pt x="6338" y="27454"/>
                  </a:cubicBezTo>
                  <a:cubicBezTo>
                    <a:pt x="7506" y="26186"/>
                    <a:pt x="8940" y="25285"/>
                    <a:pt x="10341" y="24351"/>
                  </a:cubicBezTo>
                  <a:close/>
                  <a:moveTo>
                    <a:pt x="17647" y="1"/>
                  </a:moveTo>
                  <a:cubicBezTo>
                    <a:pt x="17446" y="1035"/>
                    <a:pt x="17013" y="2002"/>
                    <a:pt x="16446" y="2869"/>
                  </a:cubicBezTo>
                  <a:cubicBezTo>
                    <a:pt x="14911" y="5104"/>
                    <a:pt x="12176" y="6172"/>
                    <a:pt x="9941" y="7673"/>
                  </a:cubicBezTo>
                  <a:cubicBezTo>
                    <a:pt x="7673" y="9174"/>
                    <a:pt x="5571" y="11709"/>
                    <a:pt x="6272" y="14344"/>
                  </a:cubicBezTo>
                  <a:cubicBezTo>
                    <a:pt x="7072" y="17313"/>
                    <a:pt x="11008" y="18847"/>
                    <a:pt x="11109" y="21883"/>
                  </a:cubicBezTo>
                  <a:cubicBezTo>
                    <a:pt x="11142" y="22617"/>
                    <a:pt x="10942" y="23217"/>
                    <a:pt x="10608" y="23851"/>
                  </a:cubicBezTo>
                  <a:cubicBezTo>
                    <a:pt x="10308" y="23984"/>
                    <a:pt x="9974" y="24151"/>
                    <a:pt x="9607" y="24351"/>
                  </a:cubicBezTo>
                  <a:cubicBezTo>
                    <a:pt x="7006" y="25786"/>
                    <a:pt x="4003" y="26686"/>
                    <a:pt x="2135" y="28988"/>
                  </a:cubicBezTo>
                  <a:cubicBezTo>
                    <a:pt x="134" y="31456"/>
                    <a:pt x="1" y="35126"/>
                    <a:pt x="1468" y="37961"/>
                  </a:cubicBezTo>
                  <a:cubicBezTo>
                    <a:pt x="2836" y="40563"/>
                    <a:pt x="5438" y="42464"/>
                    <a:pt x="8273" y="43332"/>
                  </a:cubicBezTo>
                  <a:cubicBezTo>
                    <a:pt x="9441" y="44733"/>
                    <a:pt x="10842" y="45900"/>
                    <a:pt x="12443" y="46867"/>
                  </a:cubicBezTo>
                  <a:cubicBezTo>
                    <a:pt x="12510" y="46901"/>
                    <a:pt x="12576" y="46968"/>
                    <a:pt x="12643" y="47001"/>
                  </a:cubicBezTo>
                  <a:cubicBezTo>
                    <a:pt x="12910" y="47168"/>
                    <a:pt x="13143" y="47301"/>
                    <a:pt x="13444" y="47468"/>
                  </a:cubicBezTo>
                  <a:lnTo>
                    <a:pt x="13677" y="47568"/>
                  </a:lnTo>
                  <a:cubicBezTo>
                    <a:pt x="13977" y="47701"/>
                    <a:pt x="14244" y="47868"/>
                    <a:pt x="14511" y="48002"/>
                  </a:cubicBezTo>
                  <a:cubicBezTo>
                    <a:pt x="14578" y="48035"/>
                    <a:pt x="14644" y="48035"/>
                    <a:pt x="14678" y="48068"/>
                  </a:cubicBezTo>
                  <a:cubicBezTo>
                    <a:pt x="15345" y="48369"/>
                    <a:pt x="16079" y="48669"/>
                    <a:pt x="16813" y="48902"/>
                  </a:cubicBezTo>
                  <a:cubicBezTo>
                    <a:pt x="16913" y="48969"/>
                    <a:pt x="17013" y="49002"/>
                    <a:pt x="17113" y="49002"/>
                  </a:cubicBezTo>
                  <a:cubicBezTo>
                    <a:pt x="17346" y="49069"/>
                    <a:pt x="17613" y="49169"/>
                    <a:pt x="17913" y="49236"/>
                  </a:cubicBezTo>
                  <a:cubicBezTo>
                    <a:pt x="18013" y="49303"/>
                    <a:pt x="18147" y="49336"/>
                    <a:pt x="18247" y="49336"/>
                  </a:cubicBezTo>
                  <a:cubicBezTo>
                    <a:pt x="18480" y="49403"/>
                    <a:pt x="18747" y="49469"/>
                    <a:pt x="18981" y="49536"/>
                  </a:cubicBezTo>
                  <a:cubicBezTo>
                    <a:pt x="19114" y="49569"/>
                    <a:pt x="19181" y="49569"/>
                    <a:pt x="19314" y="49636"/>
                  </a:cubicBezTo>
                  <a:cubicBezTo>
                    <a:pt x="19681" y="49703"/>
                    <a:pt x="20015" y="49803"/>
                    <a:pt x="20415" y="49836"/>
                  </a:cubicBezTo>
                  <a:cubicBezTo>
                    <a:pt x="21734" y="50100"/>
                    <a:pt x="23105" y="50209"/>
                    <a:pt x="24459" y="50209"/>
                  </a:cubicBezTo>
                  <a:cubicBezTo>
                    <a:pt x="24646" y="50209"/>
                    <a:pt x="24832" y="50207"/>
                    <a:pt x="25018" y="50203"/>
                  </a:cubicBezTo>
                  <a:lnTo>
                    <a:pt x="27320" y="53506"/>
                  </a:lnTo>
                  <a:lnTo>
                    <a:pt x="27253" y="58876"/>
                  </a:lnTo>
                  <a:lnTo>
                    <a:pt x="28754" y="61511"/>
                  </a:lnTo>
                  <a:cubicBezTo>
                    <a:pt x="29031" y="62014"/>
                    <a:pt x="29080" y="62365"/>
                    <a:pt x="29387" y="62365"/>
                  </a:cubicBezTo>
                  <a:cubicBezTo>
                    <a:pt x="29488" y="62365"/>
                    <a:pt x="29616" y="62327"/>
                    <a:pt x="29789" y="62245"/>
                  </a:cubicBezTo>
                  <a:cubicBezTo>
                    <a:pt x="30322" y="62012"/>
                    <a:pt x="30656" y="61478"/>
                    <a:pt x="30656" y="60877"/>
                  </a:cubicBezTo>
                  <a:lnTo>
                    <a:pt x="30522" y="56541"/>
                  </a:lnTo>
                  <a:lnTo>
                    <a:pt x="33424" y="59143"/>
                  </a:lnTo>
                  <a:lnTo>
                    <a:pt x="35259" y="63479"/>
                  </a:lnTo>
                  <a:cubicBezTo>
                    <a:pt x="35520" y="64080"/>
                    <a:pt x="36128" y="64476"/>
                    <a:pt x="36780" y="64476"/>
                  </a:cubicBezTo>
                  <a:cubicBezTo>
                    <a:pt x="36961" y="64476"/>
                    <a:pt x="37146" y="64445"/>
                    <a:pt x="37327" y="64380"/>
                  </a:cubicBezTo>
                  <a:cubicBezTo>
                    <a:pt x="37861" y="64180"/>
                    <a:pt x="38295" y="63713"/>
                    <a:pt x="38428" y="63146"/>
                  </a:cubicBezTo>
                  <a:lnTo>
                    <a:pt x="38495" y="63146"/>
                  </a:lnTo>
                  <a:cubicBezTo>
                    <a:pt x="38528" y="63146"/>
                    <a:pt x="38528" y="63079"/>
                    <a:pt x="38595" y="63079"/>
                  </a:cubicBezTo>
                  <a:lnTo>
                    <a:pt x="38828" y="63379"/>
                  </a:lnTo>
                  <a:cubicBezTo>
                    <a:pt x="39059" y="63661"/>
                    <a:pt x="39389" y="63825"/>
                    <a:pt x="39726" y="63825"/>
                  </a:cubicBezTo>
                  <a:cubicBezTo>
                    <a:pt x="39827" y="63825"/>
                    <a:pt x="39929" y="63810"/>
                    <a:pt x="40029" y="63780"/>
                  </a:cubicBezTo>
                  <a:cubicBezTo>
                    <a:pt x="40763" y="63613"/>
                    <a:pt x="41163" y="62879"/>
                    <a:pt x="40930" y="62178"/>
                  </a:cubicBezTo>
                  <a:lnTo>
                    <a:pt x="40496" y="61078"/>
                  </a:lnTo>
                  <a:lnTo>
                    <a:pt x="40496" y="61078"/>
                  </a:lnTo>
                  <a:cubicBezTo>
                    <a:pt x="41097" y="61511"/>
                    <a:pt x="41764" y="61878"/>
                    <a:pt x="42364" y="62212"/>
                  </a:cubicBezTo>
                  <a:lnTo>
                    <a:pt x="54473" y="68450"/>
                  </a:lnTo>
                  <a:lnTo>
                    <a:pt x="56007" y="70885"/>
                  </a:lnTo>
                  <a:cubicBezTo>
                    <a:pt x="53784" y="48580"/>
                    <a:pt x="46000" y="44375"/>
                    <a:pt x="37701" y="44375"/>
                  </a:cubicBezTo>
                  <a:cubicBezTo>
                    <a:pt x="32676" y="44375"/>
                    <a:pt x="27462" y="45917"/>
                    <a:pt x="23179" y="45917"/>
                  </a:cubicBezTo>
                  <a:cubicBezTo>
                    <a:pt x="21375" y="45917"/>
                    <a:pt x="19737" y="45643"/>
                    <a:pt x="18347" y="44866"/>
                  </a:cubicBezTo>
                  <a:cubicBezTo>
                    <a:pt x="8106" y="39162"/>
                    <a:pt x="14978" y="26386"/>
                    <a:pt x="19048" y="14845"/>
                  </a:cubicBezTo>
                  <a:cubicBezTo>
                    <a:pt x="22483" y="5304"/>
                    <a:pt x="18981" y="1168"/>
                    <a:pt x="17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4" name="Google Shape;2174;p50"/>
            <p:cNvSpPr/>
            <p:nvPr/>
          </p:nvSpPr>
          <p:spPr>
            <a:xfrm>
              <a:off x="-4301225" y="2467200"/>
              <a:ext cx="897325" cy="1370150"/>
            </a:xfrm>
            <a:custGeom>
              <a:avLst/>
              <a:gdLst/>
              <a:ahLst/>
              <a:cxnLst/>
              <a:rect l="l" t="t" r="r" b="b"/>
              <a:pathLst>
                <a:path w="35893" h="54806" extrusionOk="0">
                  <a:moveTo>
                    <a:pt x="25018" y="1"/>
                  </a:moveTo>
                  <a:lnTo>
                    <a:pt x="16846" y="1268"/>
                  </a:lnTo>
                  <a:cubicBezTo>
                    <a:pt x="16846" y="1268"/>
                    <a:pt x="16178" y="7940"/>
                    <a:pt x="10841" y="14344"/>
                  </a:cubicBezTo>
                  <a:cubicBezTo>
                    <a:pt x="7139" y="18781"/>
                    <a:pt x="12676" y="25019"/>
                    <a:pt x="10508" y="26753"/>
                  </a:cubicBezTo>
                  <a:cubicBezTo>
                    <a:pt x="3669" y="32224"/>
                    <a:pt x="0" y="37428"/>
                    <a:pt x="6138" y="50904"/>
                  </a:cubicBezTo>
                  <a:cubicBezTo>
                    <a:pt x="8740" y="52739"/>
                    <a:pt x="11842" y="53873"/>
                    <a:pt x="15011" y="54440"/>
                  </a:cubicBezTo>
                  <a:cubicBezTo>
                    <a:pt x="16328" y="54672"/>
                    <a:pt x="17685" y="54806"/>
                    <a:pt x="19037" y="54806"/>
                  </a:cubicBezTo>
                  <a:cubicBezTo>
                    <a:pt x="21759" y="54806"/>
                    <a:pt x="24457" y="54265"/>
                    <a:pt x="26753" y="52905"/>
                  </a:cubicBezTo>
                  <a:cubicBezTo>
                    <a:pt x="31756" y="49903"/>
                    <a:pt x="33891" y="43632"/>
                    <a:pt x="34658" y="37795"/>
                  </a:cubicBezTo>
                  <a:cubicBezTo>
                    <a:pt x="35892" y="27621"/>
                    <a:pt x="34091" y="17180"/>
                    <a:pt x="29922" y="7840"/>
                  </a:cubicBezTo>
                  <a:cubicBezTo>
                    <a:pt x="28687" y="5004"/>
                    <a:pt x="27153" y="2202"/>
                    <a:pt x="2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5" name="Google Shape;2175;p50"/>
            <p:cNvSpPr/>
            <p:nvPr/>
          </p:nvSpPr>
          <p:spPr>
            <a:xfrm>
              <a:off x="-3451450" y="2840550"/>
              <a:ext cx="557075" cy="591550"/>
            </a:xfrm>
            <a:custGeom>
              <a:avLst/>
              <a:gdLst/>
              <a:ahLst/>
              <a:cxnLst/>
              <a:rect l="l" t="t" r="r" b="b"/>
              <a:pathLst>
                <a:path w="22283" h="23662" extrusionOk="0">
                  <a:moveTo>
                    <a:pt x="6219" y="0"/>
                  </a:moveTo>
                  <a:cubicBezTo>
                    <a:pt x="5188" y="0"/>
                    <a:pt x="4146" y="308"/>
                    <a:pt x="3236" y="945"/>
                  </a:cubicBezTo>
                  <a:lnTo>
                    <a:pt x="2869" y="1178"/>
                  </a:lnTo>
                  <a:cubicBezTo>
                    <a:pt x="534" y="2846"/>
                    <a:pt x="0" y="6049"/>
                    <a:pt x="1601" y="8384"/>
                  </a:cubicBezTo>
                  <a:lnTo>
                    <a:pt x="15111" y="23661"/>
                  </a:lnTo>
                  <a:lnTo>
                    <a:pt x="22283" y="16323"/>
                  </a:lnTo>
                  <a:lnTo>
                    <a:pt x="10441" y="2179"/>
                  </a:lnTo>
                  <a:cubicBezTo>
                    <a:pt x="9423" y="754"/>
                    <a:pt x="7834" y="0"/>
                    <a:pt x="6219" y="0"/>
                  </a:cubicBezTo>
                  <a:close/>
                </a:path>
              </a:pathLst>
            </a:custGeom>
            <a:solidFill>
              <a:srgbClr val="E8A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6" name="Google Shape;2176;p50"/>
            <p:cNvSpPr/>
            <p:nvPr/>
          </p:nvSpPr>
          <p:spPr>
            <a:xfrm>
              <a:off x="-3151250" y="2876675"/>
              <a:ext cx="484550" cy="555425"/>
            </a:xfrm>
            <a:custGeom>
              <a:avLst/>
              <a:gdLst/>
              <a:ahLst/>
              <a:cxnLst/>
              <a:rect l="l" t="t" r="r" b="b"/>
              <a:pathLst>
                <a:path w="19382" h="22217" extrusionOk="0">
                  <a:moveTo>
                    <a:pt x="16012" y="0"/>
                  </a:moveTo>
                  <a:lnTo>
                    <a:pt x="1" y="12543"/>
                  </a:lnTo>
                  <a:lnTo>
                    <a:pt x="3103" y="22216"/>
                  </a:lnTo>
                  <a:lnTo>
                    <a:pt x="19381" y="5571"/>
                  </a:lnTo>
                  <a:lnTo>
                    <a:pt x="16012"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7" name="Google Shape;2177;p50"/>
            <p:cNvSpPr/>
            <p:nvPr/>
          </p:nvSpPr>
          <p:spPr>
            <a:xfrm>
              <a:off x="-3540700" y="2812150"/>
              <a:ext cx="481200" cy="345575"/>
            </a:xfrm>
            <a:custGeom>
              <a:avLst/>
              <a:gdLst/>
              <a:ahLst/>
              <a:cxnLst/>
              <a:rect l="l" t="t" r="r" b="b"/>
              <a:pathLst>
                <a:path w="19248" h="13823" extrusionOk="0">
                  <a:moveTo>
                    <a:pt x="8611" y="0"/>
                  </a:moveTo>
                  <a:cubicBezTo>
                    <a:pt x="7239" y="0"/>
                    <a:pt x="5880" y="534"/>
                    <a:pt x="4638" y="1881"/>
                  </a:cubicBezTo>
                  <a:cubicBezTo>
                    <a:pt x="4604" y="1881"/>
                    <a:pt x="1" y="7285"/>
                    <a:pt x="9941" y="13823"/>
                  </a:cubicBezTo>
                  <a:lnTo>
                    <a:pt x="19248" y="7718"/>
                  </a:lnTo>
                  <a:cubicBezTo>
                    <a:pt x="19248" y="7718"/>
                    <a:pt x="13831" y="0"/>
                    <a:pt x="8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8" name="Google Shape;2178;p50"/>
            <p:cNvSpPr/>
            <p:nvPr/>
          </p:nvSpPr>
          <p:spPr>
            <a:xfrm>
              <a:off x="-3756375" y="2665675"/>
              <a:ext cx="406675" cy="384225"/>
            </a:xfrm>
            <a:custGeom>
              <a:avLst/>
              <a:gdLst/>
              <a:ahLst/>
              <a:cxnLst/>
              <a:rect l="l" t="t" r="r" b="b"/>
              <a:pathLst>
                <a:path w="16267" h="15369" extrusionOk="0">
                  <a:moveTo>
                    <a:pt x="10529" y="1"/>
                  </a:moveTo>
                  <a:cubicBezTo>
                    <a:pt x="10529" y="1"/>
                    <a:pt x="10529" y="1"/>
                    <a:pt x="10529" y="1"/>
                  </a:cubicBezTo>
                  <a:lnTo>
                    <a:pt x="10529" y="1"/>
                  </a:lnTo>
                  <a:cubicBezTo>
                    <a:pt x="10529" y="1"/>
                    <a:pt x="10529" y="1"/>
                    <a:pt x="10529" y="1"/>
                  </a:cubicBezTo>
                  <a:close/>
                  <a:moveTo>
                    <a:pt x="3624" y="1"/>
                  </a:moveTo>
                  <a:cubicBezTo>
                    <a:pt x="3624" y="1"/>
                    <a:pt x="2290" y="8173"/>
                    <a:pt x="789" y="11176"/>
                  </a:cubicBezTo>
                  <a:cubicBezTo>
                    <a:pt x="0" y="12808"/>
                    <a:pt x="4537" y="15368"/>
                    <a:pt x="8902" y="15368"/>
                  </a:cubicBezTo>
                  <a:cubicBezTo>
                    <a:pt x="12477" y="15368"/>
                    <a:pt x="15936" y="13652"/>
                    <a:pt x="16267" y="8307"/>
                  </a:cubicBezTo>
                  <a:cubicBezTo>
                    <a:pt x="16267" y="8307"/>
                    <a:pt x="15533" y="7440"/>
                    <a:pt x="14532" y="6872"/>
                  </a:cubicBezTo>
                  <a:cubicBezTo>
                    <a:pt x="13098" y="6139"/>
                    <a:pt x="11230" y="4304"/>
                    <a:pt x="10529" y="1"/>
                  </a:cubicBezTo>
                  <a:lnTo>
                    <a:pt x="10529" y="1"/>
                  </a:lnTo>
                  <a:cubicBezTo>
                    <a:pt x="10508" y="7"/>
                    <a:pt x="8095" y="371"/>
                    <a:pt x="6059" y="371"/>
                  </a:cubicBezTo>
                  <a:cubicBezTo>
                    <a:pt x="5033" y="371"/>
                    <a:pt x="4102" y="279"/>
                    <a:pt x="3624"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9" name="Google Shape;2179;p50"/>
            <p:cNvSpPr/>
            <p:nvPr/>
          </p:nvSpPr>
          <p:spPr>
            <a:xfrm>
              <a:off x="-3672450" y="2664850"/>
              <a:ext cx="271050" cy="167325"/>
            </a:xfrm>
            <a:custGeom>
              <a:avLst/>
              <a:gdLst/>
              <a:ahLst/>
              <a:cxnLst/>
              <a:rect l="l" t="t" r="r" b="b"/>
              <a:pathLst>
                <a:path w="10842" h="6693" extrusionOk="0">
                  <a:moveTo>
                    <a:pt x="367" y="0"/>
                  </a:moveTo>
                  <a:lnTo>
                    <a:pt x="367" y="34"/>
                  </a:lnTo>
                  <a:cubicBezTo>
                    <a:pt x="267" y="101"/>
                    <a:pt x="267" y="134"/>
                    <a:pt x="267" y="134"/>
                  </a:cubicBezTo>
                  <a:lnTo>
                    <a:pt x="267" y="201"/>
                  </a:lnTo>
                  <a:lnTo>
                    <a:pt x="267" y="234"/>
                  </a:lnTo>
                  <a:lnTo>
                    <a:pt x="267" y="334"/>
                  </a:lnTo>
                  <a:cubicBezTo>
                    <a:pt x="234" y="568"/>
                    <a:pt x="167" y="1001"/>
                    <a:pt x="67" y="1502"/>
                  </a:cubicBezTo>
                  <a:lnTo>
                    <a:pt x="67" y="1535"/>
                  </a:lnTo>
                  <a:cubicBezTo>
                    <a:pt x="34" y="1668"/>
                    <a:pt x="34" y="1802"/>
                    <a:pt x="0" y="1902"/>
                  </a:cubicBezTo>
                  <a:cubicBezTo>
                    <a:pt x="1608" y="3911"/>
                    <a:pt x="5677" y="6693"/>
                    <a:pt x="9848" y="6693"/>
                  </a:cubicBezTo>
                  <a:cubicBezTo>
                    <a:pt x="10179" y="6693"/>
                    <a:pt x="10511" y="6675"/>
                    <a:pt x="10842" y="6639"/>
                  </a:cubicBezTo>
                  <a:cubicBezTo>
                    <a:pt x="9507" y="5771"/>
                    <a:pt x="7873" y="3937"/>
                    <a:pt x="7239" y="0"/>
                  </a:cubicBezTo>
                  <a:cubicBezTo>
                    <a:pt x="7239" y="0"/>
                    <a:pt x="4793" y="371"/>
                    <a:pt x="2757" y="371"/>
                  </a:cubicBezTo>
                  <a:cubicBezTo>
                    <a:pt x="1739" y="371"/>
                    <a:pt x="823" y="278"/>
                    <a:pt x="367"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0" name="Google Shape;2180;p50"/>
            <p:cNvSpPr/>
            <p:nvPr/>
          </p:nvSpPr>
          <p:spPr>
            <a:xfrm>
              <a:off x="-3680800" y="2665675"/>
              <a:ext cx="331950" cy="279400"/>
            </a:xfrm>
            <a:custGeom>
              <a:avLst/>
              <a:gdLst/>
              <a:ahLst/>
              <a:cxnLst/>
              <a:rect l="l" t="t" r="r" b="b"/>
              <a:pathLst>
                <a:path w="13278" h="11176" extrusionOk="0">
                  <a:moveTo>
                    <a:pt x="668" y="1"/>
                  </a:moveTo>
                  <a:cubicBezTo>
                    <a:pt x="668" y="1"/>
                    <a:pt x="401" y="1502"/>
                    <a:pt x="1" y="3503"/>
                  </a:cubicBezTo>
                  <a:cubicBezTo>
                    <a:pt x="1369" y="6906"/>
                    <a:pt x="4704" y="10642"/>
                    <a:pt x="12710" y="11176"/>
                  </a:cubicBezTo>
                  <a:cubicBezTo>
                    <a:pt x="13010" y="10408"/>
                    <a:pt x="13210" y="9441"/>
                    <a:pt x="13277" y="8307"/>
                  </a:cubicBezTo>
                  <a:cubicBezTo>
                    <a:pt x="13244" y="8307"/>
                    <a:pt x="12510" y="7440"/>
                    <a:pt x="11542" y="6906"/>
                  </a:cubicBezTo>
                  <a:cubicBezTo>
                    <a:pt x="10108" y="6139"/>
                    <a:pt x="8240" y="4304"/>
                    <a:pt x="7540" y="1"/>
                  </a:cubicBezTo>
                  <a:cubicBezTo>
                    <a:pt x="7540" y="1"/>
                    <a:pt x="5093" y="371"/>
                    <a:pt x="3057" y="371"/>
                  </a:cubicBezTo>
                  <a:cubicBezTo>
                    <a:pt x="2039" y="371"/>
                    <a:pt x="1124" y="279"/>
                    <a:pt x="6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1" name="Google Shape;2181;p50"/>
            <p:cNvSpPr/>
            <p:nvPr/>
          </p:nvSpPr>
          <p:spPr>
            <a:xfrm>
              <a:off x="-3500650" y="2068600"/>
              <a:ext cx="291050" cy="382700"/>
            </a:xfrm>
            <a:custGeom>
              <a:avLst/>
              <a:gdLst/>
              <a:ahLst/>
              <a:cxnLst/>
              <a:rect l="l" t="t" r="r" b="b"/>
              <a:pathLst>
                <a:path w="11642" h="15308" extrusionOk="0">
                  <a:moveTo>
                    <a:pt x="1034" y="0"/>
                  </a:moveTo>
                  <a:cubicBezTo>
                    <a:pt x="0" y="2102"/>
                    <a:pt x="167" y="4670"/>
                    <a:pt x="967" y="6872"/>
                  </a:cubicBezTo>
                  <a:cubicBezTo>
                    <a:pt x="1801" y="9073"/>
                    <a:pt x="3136" y="11108"/>
                    <a:pt x="4503" y="13009"/>
                  </a:cubicBezTo>
                  <a:cubicBezTo>
                    <a:pt x="5137" y="13877"/>
                    <a:pt x="5804" y="14844"/>
                    <a:pt x="6838" y="15178"/>
                  </a:cubicBezTo>
                  <a:cubicBezTo>
                    <a:pt x="7104" y="15266"/>
                    <a:pt x="7382" y="15308"/>
                    <a:pt x="7662" y="15308"/>
                  </a:cubicBezTo>
                  <a:cubicBezTo>
                    <a:pt x="8434" y="15308"/>
                    <a:pt x="9219" y="14991"/>
                    <a:pt x="9807" y="14477"/>
                  </a:cubicBezTo>
                  <a:cubicBezTo>
                    <a:pt x="11508" y="12976"/>
                    <a:pt x="11642" y="10174"/>
                    <a:pt x="10574" y="8139"/>
                  </a:cubicBezTo>
                  <a:cubicBezTo>
                    <a:pt x="9540" y="6104"/>
                    <a:pt x="7639" y="4670"/>
                    <a:pt x="5671" y="3469"/>
                  </a:cubicBezTo>
                  <a:cubicBezTo>
                    <a:pt x="5304" y="2035"/>
                    <a:pt x="3302" y="634"/>
                    <a:pt x="1034"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2" name="Google Shape;2182;p50"/>
            <p:cNvSpPr/>
            <p:nvPr/>
          </p:nvSpPr>
          <p:spPr>
            <a:xfrm>
              <a:off x="-3887600" y="2096950"/>
              <a:ext cx="541250" cy="615525"/>
            </a:xfrm>
            <a:custGeom>
              <a:avLst/>
              <a:gdLst/>
              <a:ahLst/>
              <a:cxnLst/>
              <a:rect l="l" t="t" r="r" b="b"/>
              <a:pathLst>
                <a:path w="21650" h="24621" extrusionOk="0">
                  <a:moveTo>
                    <a:pt x="19881" y="0"/>
                  </a:moveTo>
                  <a:lnTo>
                    <a:pt x="4971" y="1234"/>
                  </a:lnTo>
                  <a:cubicBezTo>
                    <a:pt x="2135" y="1468"/>
                    <a:pt x="0" y="3970"/>
                    <a:pt x="267" y="6805"/>
                  </a:cubicBezTo>
                  <a:lnTo>
                    <a:pt x="968" y="15411"/>
                  </a:lnTo>
                  <a:cubicBezTo>
                    <a:pt x="1410" y="20690"/>
                    <a:pt x="5807" y="24621"/>
                    <a:pt x="10949" y="24621"/>
                  </a:cubicBezTo>
                  <a:cubicBezTo>
                    <a:pt x="11234" y="24621"/>
                    <a:pt x="11520" y="24609"/>
                    <a:pt x="11809" y="24584"/>
                  </a:cubicBezTo>
                  <a:lnTo>
                    <a:pt x="15144" y="24318"/>
                  </a:lnTo>
                  <a:cubicBezTo>
                    <a:pt x="18880" y="24017"/>
                    <a:pt x="21649" y="20715"/>
                    <a:pt x="21316" y="17012"/>
                  </a:cubicBezTo>
                  <a:lnTo>
                    <a:pt x="19881"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3" name="Google Shape;2183;p50"/>
            <p:cNvSpPr/>
            <p:nvPr/>
          </p:nvSpPr>
          <p:spPr>
            <a:xfrm>
              <a:off x="-3801700" y="2465100"/>
              <a:ext cx="171800" cy="156900"/>
            </a:xfrm>
            <a:custGeom>
              <a:avLst/>
              <a:gdLst/>
              <a:ahLst/>
              <a:cxnLst/>
              <a:rect l="l" t="t" r="r" b="b"/>
              <a:pathLst>
                <a:path w="6872" h="6276" extrusionOk="0">
                  <a:moveTo>
                    <a:pt x="3449" y="1"/>
                  </a:moveTo>
                  <a:cubicBezTo>
                    <a:pt x="2019" y="1"/>
                    <a:pt x="744" y="989"/>
                    <a:pt x="400" y="2420"/>
                  </a:cubicBezTo>
                  <a:cubicBezTo>
                    <a:pt x="0" y="4088"/>
                    <a:pt x="1034" y="5789"/>
                    <a:pt x="2735" y="6189"/>
                  </a:cubicBezTo>
                  <a:cubicBezTo>
                    <a:pt x="2977" y="6247"/>
                    <a:pt x="3220" y="6275"/>
                    <a:pt x="3458" y="6275"/>
                  </a:cubicBezTo>
                  <a:cubicBezTo>
                    <a:pt x="4861" y="6275"/>
                    <a:pt x="6129" y="5308"/>
                    <a:pt x="6471" y="3854"/>
                  </a:cubicBezTo>
                  <a:cubicBezTo>
                    <a:pt x="6872" y="2186"/>
                    <a:pt x="5838" y="485"/>
                    <a:pt x="4170" y="85"/>
                  </a:cubicBezTo>
                  <a:cubicBezTo>
                    <a:pt x="3928" y="28"/>
                    <a:pt x="3686" y="1"/>
                    <a:pt x="344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4" name="Google Shape;2184;p50"/>
            <p:cNvSpPr/>
            <p:nvPr/>
          </p:nvSpPr>
          <p:spPr>
            <a:xfrm>
              <a:off x="-3472300" y="2421350"/>
              <a:ext cx="119275" cy="155950"/>
            </a:xfrm>
            <a:custGeom>
              <a:avLst/>
              <a:gdLst/>
              <a:ahLst/>
              <a:cxnLst/>
              <a:rect l="l" t="t" r="r" b="b"/>
              <a:pathLst>
                <a:path w="4771" h="6238" extrusionOk="0">
                  <a:moveTo>
                    <a:pt x="3069" y="0"/>
                  </a:moveTo>
                  <a:cubicBezTo>
                    <a:pt x="1368" y="34"/>
                    <a:pt x="0" y="1401"/>
                    <a:pt x="0" y="3102"/>
                  </a:cubicBezTo>
                  <a:cubicBezTo>
                    <a:pt x="0" y="4837"/>
                    <a:pt x="1368" y="6238"/>
                    <a:pt x="3102" y="6238"/>
                  </a:cubicBezTo>
                  <a:cubicBezTo>
                    <a:pt x="3669" y="6238"/>
                    <a:pt x="4203" y="6105"/>
                    <a:pt x="4603" y="5838"/>
                  </a:cubicBezTo>
                  <a:cubicBezTo>
                    <a:pt x="4737" y="5237"/>
                    <a:pt x="4770" y="4603"/>
                    <a:pt x="4704" y="4003"/>
                  </a:cubicBezTo>
                  <a:lnTo>
                    <a:pt x="4370" y="267"/>
                  </a:lnTo>
                  <a:cubicBezTo>
                    <a:pt x="3936" y="100"/>
                    <a:pt x="3536" y="0"/>
                    <a:pt x="3069"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5" name="Google Shape;2185;p50"/>
            <p:cNvSpPr/>
            <p:nvPr/>
          </p:nvSpPr>
          <p:spPr>
            <a:xfrm>
              <a:off x="-3662450" y="3440400"/>
              <a:ext cx="87600" cy="85350"/>
            </a:xfrm>
            <a:custGeom>
              <a:avLst/>
              <a:gdLst/>
              <a:ahLst/>
              <a:cxnLst/>
              <a:rect l="l" t="t" r="r" b="b"/>
              <a:pathLst>
                <a:path w="3504" h="3414" extrusionOk="0">
                  <a:moveTo>
                    <a:pt x="2102" y="1"/>
                  </a:moveTo>
                  <a:lnTo>
                    <a:pt x="1" y="3403"/>
                  </a:lnTo>
                  <a:cubicBezTo>
                    <a:pt x="1" y="3403"/>
                    <a:pt x="144" y="3413"/>
                    <a:pt x="372" y="3413"/>
                  </a:cubicBezTo>
                  <a:cubicBezTo>
                    <a:pt x="867" y="3413"/>
                    <a:pt x="1762" y="3366"/>
                    <a:pt x="2469" y="3070"/>
                  </a:cubicBezTo>
                  <a:cubicBezTo>
                    <a:pt x="3503" y="2703"/>
                    <a:pt x="2102" y="1"/>
                    <a:pt x="2102" y="1"/>
                  </a:cubicBez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6" name="Google Shape;2186;p50"/>
            <p:cNvSpPr/>
            <p:nvPr/>
          </p:nvSpPr>
          <p:spPr>
            <a:xfrm>
              <a:off x="-3162250" y="3300300"/>
              <a:ext cx="115275" cy="66175"/>
            </a:xfrm>
            <a:custGeom>
              <a:avLst/>
              <a:gdLst/>
              <a:ahLst/>
              <a:cxnLst/>
              <a:rect l="l" t="t" r="r" b="b"/>
              <a:pathLst>
                <a:path w="4611" h="2647" extrusionOk="0">
                  <a:moveTo>
                    <a:pt x="841" y="1"/>
                  </a:moveTo>
                  <a:cubicBezTo>
                    <a:pt x="841" y="1"/>
                    <a:pt x="1" y="2646"/>
                    <a:pt x="1386" y="2646"/>
                  </a:cubicBezTo>
                  <a:cubicBezTo>
                    <a:pt x="1435" y="2646"/>
                    <a:pt x="1487" y="2643"/>
                    <a:pt x="1541" y="2636"/>
                  </a:cubicBezTo>
                  <a:cubicBezTo>
                    <a:pt x="3143" y="2436"/>
                    <a:pt x="4610" y="801"/>
                    <a:pt x="4610" y="801"/>
                  </a:cubicBezTo>
                  <a:lnTo>
                    <a:pt x="841" y="1"/>
                  </a:ln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7" name="Google Shape;2187;p50"/>
            <p:cNvSpPr/>
            <p:nvPr/>
          </p:nvSpPr>
          <p:spPr>
            <a:xfrm>
              <a:off x="-3636600" y="3299475"/>
              <a:ext cx="562100" cy="273550"/>
            </a:xfrm>
            <a:custGeom>
              <a:avLst/>
              <a:gdLst/>
              <a:ahLst/>
              <a:cxnLst/>
              <a:rect l="l" t="t" r="r" b="b"/>
              <a:pathLst>
                <a:path w="22484" h="10942" extrusionOk="0">
                  <a:moveTo>
                    <a:pt x="20449" y="0"/>
                  </a:moveTo>
                  <a:cubicBezTo>
                    <a:pt x="20415" y="0"/>
                    <a:pt x="5471" y="1435"/>
                    <a:pt x="1" y="6505"/>
                  </a:cubicBezTo>
                  <a:lnTo>
                    <a:pt x="968" y="10941"/>
                  </a:lnTo>
                  <a:lnTo>
                    <a:pt x="22484" y="4103"/>
                  </a:lnTo>
                  <a:lnTo>
                    <a:pt x="2044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8" name="Google Shape;2188;p50"/>
            <p:cNvSpPr/>
            <p:nvPr/>
          </p:nvSpPr>
          <p:spPr>
            <a:xfrm>
              <a:off x="-3636600" y="3299475"/>
              <a:ext cx="546250" cy="211850"/>
            </a:xfrm>
            <a:custGeom>
              <a:avLst/>
              <a:gdLst/>
              <a:ahLst/>
              <a:cxnLst/>
              <a:rect l="l" t="t" r="r" b="b"/>
              <a:pathLst>
                <a:path w="21850" h="8474" extrusionOk="0">
                  <a:moveTo>
                    <a:pt x="20415" y="0"/>
                  </a:moveTo>
                  <a:cubicBezTo>
                    <a:pt x="20415" y="0"/>
                    <a:pt x="5438" y="1435"/>
                    <a:pt x="1" y="6505"/>
                  </a:cubicBezTo>
                  <a:lnTo>
                    <a:pt x="434" y="8473"/>
                  </a:lnTo>
                  <a:cubicBezTo>
                    <a:pt x="4504" y="7005"/>
                    <a:pt x="12743" y="4337"/>
                    <a:pt x="21850" y="2936"/>
                  </a:cubicBezTo>
                  <a:lnTo>
                    <a:pt x="2041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9" name="Google Shape;2189;p50"/>
            <p:cNvSpPr/>
            <p:nvPr/>
          </p:nvSpPr>
          <p:spPr>
            <a:xfrm>
              <a:off x="-3757500" y="1944325"/>
              <a:ext cx="145950" cy="187450"/>
            </a:xfrm>
            <a:custGeom>
              <a:avLst/>
              <a:gdLst/>
              <a:ahLst/>
              <a:cxnLst/>
              <a:rect l="l" t="t" r="r" b="b"/>
              <a:pathLst>
                <a:path w="5838" h="7498" extrusionOk="0">
                  <a:moveTo>
                    <a:pt x="4603" y="1"/>
                  </a:moveTo>
                  <a:cubicBezTo>
                    <a:pt x="4003" y="2936"/>
                    <a:pt x="2335" y="5605"/>
                    <a:pt x="0" y="7440"/>
                  </a:cubicBezTo>
                  <a:cubicBezTo>
                    <a:pt x="323" y="7479"/>
                    <a:pt x="632" y="7498"/>
                    <a:pt x="926" y="7498"/>
                  </a:cubicBezTo>
                  <a:cubicBezTo>
                    <a:pt x="3117" y="7498"/>
                    <a:pt x="4490" y="6446"/>
                    <a:pt x="5137" y="5004"/>
                  </a:cubicBezTo>
                  <a:cubicBezTo>
                    <a:pt x="5838" y="3437"/>
                    <a:pt x="5637" y="1435"/>
                    <a:pt x="4603"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0" name="Google Shape;2190;p50"/>
            <p:cNvSpPr/>
            <p:nvPr/>
          </p:nvSpPr>
          <p:spPr>
            <a:xfrm>
              <a:off x="-4026025" y="2060250"/>
              <a:ext cx="365575" cy="438675"/>
            </a:xfrm>
            <a:custGeom>
              <a:avLst/>
              <a:gdLst/>
              <a:ahLst/>
              <a:cxnLst/>
              <a:rect l="l" t="t" r="r" b="b"/>
              <a:pathLst>
                <a:path w="14623" h="17547" extrusionOk="0">
                  <a:moveTo>
                    <a:pt x="14010" y="1"/>
                  </a:moveTo>
                  <a:cubicBezTo>
                    <a:pt x="14010" y="72"/>
                    <a:pt x="14019" y="153"/>
                    <a:pt x="14045" y="217"/>
                  </a:cubicBezTo>
                  <a:lnTo>
                    <a:pt x="14045" y="217"/>
                  </a:lnTo>
                  <a:cubicBezTo>
                    <a:pt x="14034" y="145"/>
                    <a:pt x="14022" y="73"/>
                    <a:pt x="14010" y="1"/>
                  </a:cubicBezTo>
                  <a:close/>
                  <a:moveTo>
                    <a:pt x="14045" y="217"/>
                  </a:moveTo>
                  <a:lnTo>
                    <a:pt x="14045" y="217"/>
                  </a:lnTo>
                  <a:cubicBezTo>
                    <a:pt x="14051" y="258"/>
                    <a:pt x="14058" y="299"/>
                    <a:pt x="14064" y="340"/>
                  </a:cubicBezTo>
                  <a:lnTo>
                    <a:pt x="14064" y="340"/>
                  </a:lnTo>
                  <a:cubicBezTo>
                    <a:pt x="14089" y="335"/>
                    <a:pt x="14114" y="330"/>
                    <a:pt x="14139" y="324"/>
                  </a:cubicBezTo>
                  <a:lnTo>
                    <a:pt x="14139" y="324"/>
                  </a:lnTo>
                  <a:cubicBezTo>
                    <a:pt x="14159" y="333"/>
                    <a:pt x="14181" y="338"/>
                    <a:pt x="14207" y="338"/>
                  </a:cubicBezTo>
                  <a:cubicBezTo>
                    <a:pt x="14260" y="338"/>
                    <a:pt x="14327" y="317"/>
                    <a:pt x="14410" y="267"/>
                  </a:cubicBezTo>
                  <a:lnTo>
                    <a:pt x="14410" y="267"/>
                  </a:lnTo>
                  <a:cubicBezTo>
                    <a:pt x="14320" y="286"/>
                    <a:pt x="14229" y="305"/>
                    <a:pt x="14139" y="324"/>
                  </a:cubicBezTo>
                  <a:lnTo>
                    <a:pt x="14139" y="324"/>
                  </a:lnTo>
                  <a:cubicBezTo>
                    <a:pt x="14095" y="305"/>
                    <a:pt x="14065" y="265"/>
                    <a:pt x="14045" y="217"/>
                  </a:cubicBezTo>
                  <a:close/>
                  <a:moveTo>
                    <a:pt x="14064" y="340"/>
                  </a:moveTo>
                  <a:lnTo>
                    <a:pt x="14064" y="340"/>
                  </a:lnTo>
                  <a:cubicBezTo>
                    <a:pt x="11470" y="887"/>
                    <a:pt x="8802" y="1488"/>
                    <a:pt x="6471" y="2669"/>
                  </a:cubicBezTo>
                  <a:cubicBezTo>
                    <a:pt x="4003" y="3937"/>
                    <a:pt x="1735" y="5971"/>
                    <a:pt x="901" y="8640"/>
                  </a:cubicBezTo>
                  <a:cubicBezTo>
                    <a:pt x="0" y="11509"/>
                    <a:pt x="734" y="14644"/>
                    <a:pt x="1501" y="17546"/>
                  </a:cubicBezTo>
                  <a:cubicBezTo>
                    <a:pt x="5471" y="16946"/>
                    <a:pt x="9073" y="14644"/>
                    <a:pt x="11408" y="11375"/>
                  </a:cubicBezTo>
                  <a:cubicBezTo>
                    <a:pt x="13676" y="8233"/>
                    <a:pt x="14622" y="4177"/>
                    <a:pt x="14064" y="34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1" name="Google Shape;2191;p50"/>
            <p:cNvSpPr/>
            <p:nvPr/>
          </p:nvSpPr>
          <p:spPr>
            <a:xfrm>
              <a:off x="-3720825" y="2002275"/>
              <a:ext cx="422000" cy="271475"/>
            </a:xfrm>
            <a:custGeom>
              <a:avLst/>
              <a:gdLst/>
              <a:ahLst/>
              <a:cxnLst/>
              <a:rect l="l" t="t" r="r" b="b"/>
              <a:pathLst>
                <a:path w="16880" h="10859" extrusionOk="0">
                  <a:moveTo>
                    <a:pt x="9186" y="1"/>
                  </a:moveTo>
                  <a:cubicBezTo>
                    <a:pt x="8082" y="1"/>
                    <a:pt x="6975" y="183"/>
                    <a:pt x="5938" y="518"/>
                  </a:cubicBezTo>
                  <a:cubicBezTo>
                    <a:pt x="3837" y="1152"/>
                    <a:pt x="2002" y="2420"/>
                    <a:pt x="1" y="4188"/>
                  </a:cubicBezTo>
                  <a:cubicBezTo>
                    <a:pt x="2603" y="8257"/>
                    <a:pt x="7306" y="10826"/>
                    <a:pt x="12143" y="10859"/>
                  </a:cubicBezTo>
                  <a:cubicBezTo>
                    <a:pt x="13177" y="10859"/>
                    <a:pt x="14278" y="10759"/>
                    <a:pt x="15112" y="10192"/>
                  </a:cubicBezTo>
                  <a:cubicBezTo>
                    <a:pt x="16312" y="9425"/>
                    <a:pt x="16879" y="7924"/>
                    <a:pt x="16846" y="6489"/>
                  </a:cubicBezTo>
                  <a:cubicBezTo>
                    <a:pt x="16779" y="4087"/>
                    <a:pt x="15145" y="1853"/>
                    <a:pt x="12977" y="818"/>
                  </a:cubicBezTo>
                  <a:cubicBezTo>
                    <a:pt x="11800" y="257"/>
                    <a:pt x="10495" y="1"/>
                    <a:pt x="9186"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2" name="Google Shape;2192;p50"/>
            <p:cNvSpPr/>
            <p:nvPr/>
          </p:nvSpPr>
          <p:spPr>
            <a:xfrm>
              <a:off x="-4076075" y="2115300"/>
              <a:ext cx="297750" cy="290225"/>
            </a:xfrm>
            <a:custGeom>
              <a:avLst/>
              <a:gdLst/>
              <a:ahLst/>
              <a:cxnLst/>
              <a:rect l="l" t="t" r="r" b="b"/>
              <a:pathLst>
                <a:path w="11910" h="11609" extrusionOk="0">
                  <a:moveTo>
                    <a:pt x="11909" y="0"/>
                  </a:moveTo>
                  <a:cubicBezTo>
                    <a:pt x="11666" y="210"/>
                    <a:pt x="11454" y="372"/>
                    <a:pt x="11263" y="498"/>
                  </a:cubicBezTo>
                  <a:lnTo>
                    <a:pt x="11263" y="498"/>
                  </a:lnTo>
                  <a:cubicBezTo>
                    <a:pt x="11732" y="472"/>
                    <a:pt x="11684" y="563"/>
                    <a:pt x="11909" y="0"/>
                  </a:cubicBezTo>
                  <a:close/>
                  <a:moveTo>
                    <a:pt x="11263" y="498"/>
                  </a:moveTo>
                  <a:lnTo>
                    <a:pt x="11263" y="498"/>
                  </a:lnTo>
                  <a:cubicBezTo>
                    <a:pt x="11038" y="510"/>
                    <a:pt x="10693" y="549"/>
                    <a:pt x="10141" y="701"/>
                  </a:cubicBezTo>
                  <a:cubicBezTo>
                    <a:pt x="9896" y="771"/>
                    <a:pt x="9647" y="831"/>
                    <a:pt x="9397" y="886"/>
                  </a:cubicBezTo>
                  <a:lnTo>
                    <a:pt x="9397" y="886"/>
                  </a:lnTo>
                  <a:cubicBezTo>
                    <a:pt x="9606" y="896"/>
                    <a:pt x="9790" y="907"/>
                    <a:pt x="9963" y="907"/>
                  </a:cubicBezTo>
                  <a:cubicBezTo>
                    <a:pt x="10388" y="907"/>
                    <a:pt x="10749" y="837"/>
                    <a:pt x="11263" y="498"/>
                  </a:cubicBezTo>
                  <a:close/>
                  <a:moveTo>
                    <a:pt x="8882" y="872"/>
                  </a:moveTo>
                  <a:cubicBezTo>
                    <a:pt x="8597" y="872"/>
                    <a:pt x="8268" y="886"/>
                    <a:pt x="7873" y="934"/>
                  </a:cubicBezTo>
                  <a:cubicBezTo>
                    <a:pt x="6072" y="1134"/>
                    <a:pt x="4170" y="967"/>
                    <a:pt x="2569" y="1835"/>
                  </a:cubicBezTo>
                  <a:cubicBezTo>
                    <a:pt x="868" y="2802"/>
                    <a:pt x="1" y="4837"/>
                    <a:pt x="167" y="6772"/>
                  </a:cubicBezTo>
                  <a:cubicBezTo>
                    <a:pt x="368" y="8673"/>
                    <a:pt x="1535" y="10441"/>
                    <a:pt x="3069" y="11608"/>
                  </a:cubicBezTo>
                  <a:cubicBezTo>
                    <a:pt x="1869" y="10141"/>
                    <a:pt x="1368" y="8106"/>
                    <a:pt x="1802" y="6271"/>
                  </a:cubicBezTo>
                  <a:cubicBezTo>
                    <a:pt x="2202" y="4370"/>
                    <a:pt x="3503" y="2769"/>
                    <a:pt x="5204" y="1968"/>
                  </a:cubicBezTo>
                  <a:cubicBezTo>
                    <a:pt x="6508" y="1316"/>
                    <a:pt x="7981" y="1194"/>
                    <a:pt x="9397" y="886"/>
                  </a:cubicBezTo>
                  <a:lnTo>
                    <a:pt x="9397" y="886"/>
                  </a:lnTo>
                  <a:cubicBezTo>
                    <a:pt x="9241" y="878"/>
                    <a:pt x="9071" y="872"/>
                    <a:pt x="8882" y="872"/>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3" name="Google Shape;2193;p50"/>
            <p:cNvSpPr/>
            <p:nvPr/>
          </p:nvSpPr>
          <p:spPr>
            <a:xfrm>
              <a:off x="-3346375" y="2535600"/>
              <a:ext cx="380275" cy="261400"/>
            </a:xfrm>
            <a:custGeom>
              <a:avLst/>
              <a:gdLst/>
              <a:ahLst/>
              <a:cxnLst/>
              <a:rect l="l" t="t" r="r" b="b"/>
              <a:pathLst>
                <a:path w="15211" h="10456" extrusionOk="0">
                  <a:moveTo>
                    <a:pt x="567" y="0"/>
                  </a:moveTo>
                  <a:cubicBezTo>
                    <a:pt x="0" y="1768"/>
                    <a:pt x="734" y="4270"/>
                    <a:pt x="2202" y="6305"/>
                  </a:cubicBezTo>
                  <a:cubicBezTo>
                    <a:pt x="3669" y="8339"/>
                    <a:pt x="5871" y="9941"/>
                    <a:pt x="8373" y="10341"/>
                  </a:cubicBezTo>
                  <a:cubicBezTo>
                    <a:pt x="8810" y="10418"/>
                    <a:pt x="9254" y="10456"/>
                    <a:pt x="9698" y="10456"/>
                  </a:cubicBezTo>
                  <a:cubicBezTo>
                    <a:pt x="11765" y="10456"/>
                    <a:pt x="13838" y="9632"/>
                    <a:pt x="15211" y="8039"/>
                  </a:cubicBezTo>
                  <a:lnTo>
                    <a:pt x="15211" y="8039"/>
                  </a:lnTo>
                  <a:cubicBezTo>
                    <a:pt x="13919" y="8976"/>
                    <a:pt x="12345" y="9412"/>
                    <a:pt x="10751" y="9412"/>
                  </a:cubicBezTo>
                  <a:cubicBezTo>
                    <a:pt x="9053" y="9412"/>
                    <a:pt x="7332" y="8918"/>
                    <a:pt x="5904" y="8006"/>
                  </a:cubicBezTo>
                  <a:cubicBezTo>
                    <a:pt x="3169" y="6271"/>
                    <a:pt x="1368" y="3202"/>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4" name="Google Shape;2194;p50"/>
            <p:cNvSpPr/>
            <p:nvPr/>
          </p:nvSpPr>
          <p:spPr>
            <a:xfrm>
              <a:off x="-3624925" y="2585625"/>
              <a:ext cx="144300" cy="59225"/>
            </a:xfrm>
            <a:custGeom>
              <a:avLst/>
              <a:gdLst/>
              <a:ahLst/>
              <a:cxnLst/>
              <a:rect l="l" t="t" r="r" b="b"/>
              <a:pathLst>
                <a:path w="5772" h="2369" extrusionOk="0">
                  <a:moveTo>
                    <a:pt x="282" y="1"/>
                  </a:moveTo>
                  <a:cubicBezTo>
                    <a:pt x="242" y="1"/>
                    <a:pt x="201" y="12"/>
                    <a:pt x="168" y="34"/>
                  </a:cubicBezTo>
                  <a:cubicBezTo>
                    <a:pt x="34" y="101"/>
                    <a:pt x="1" y="267"/>
                    <a:pt x="101" y="334"/>
                  </a:cubicBezTo>
                  <a:cubicBezTo>
                    <a:pt x="835" y="1635"/>
                    <a:pt x="2369" y="2369"/>
                    <a:pt x="3870" y="2369"/>
                  </a:cubicBezTo>
                  <a:cubicBezTo>
                    <a:pt x="4471" y="2369"/>
                    <a:pt x="5038" y="2269"/>
                    <a:pt x="5605" y="2035"/>
                  </a:cubicBezTo>
                  <a:cubicBezTo>
                    <a:pt x="5705" y="2002"/>
                    <a:pt x="5772" y="1869"/>
                    <a:pt x="5705" y="1768"/>
                  </a:cubicBezTo>
                  <a:cubicBezTo>
                    <a:pt x="5679" y="1667"/>
                    <a:pt x="5596" y="1623"/>
                    <a:pt x="5513" y="1623"/>
                  </a:cubicBezTo>
                  <a:cubicBezTo>
                    <a:pt x="5487" y="1623"/>
                    <a:pt x="5462" y="1627"/>
                    <a:pt x="5438" y="1635"/>
                  </a:cubicBezTo>
                  <a:cubicBezTo>
                    <a:pt x="4941" y="1865"/>
                    <a:pt x="4402" y="1973"/>
                    <a:pt x="3863" y="1973"/>
                  </a:cubicBezTo>
                  <a:cubicBezTo>
                    <a:pt x="2523" y="1973"/>
                    <a:pt x="1182" y="1300"/>
                    <a:pt x="468" y="134"/>
                  </a:cubicBezTo>
                  <a:cubicBezTo>
                    <a:pt x="446" y="45"/>
                    <a:pt x="364" y="1"/>
                    <a:pt x="282"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5" name="Google Shape;2195;p50"/>
            <p:cNvSpPr/>
            <p:nvPr/>
          </p:nvSpPr>
          <p:spPr>
            <a:xfrm>
              <a:off x="-3757500" y="2831625"/>
              <a:ext cx="710525" cy="693875"/>
            </a:xfrm>
            <a:custGeom>
              <a:avLst/>
              <a:gdLst/>
              <a:ahLst/>
              <a:cxnLst/>
              <a:rect l="l" t="t" r="r" b="b"/>
              <a:pathLst>
                <a:path w="28421" h="27755" extrusionOk="0">
                  <a:moveTo>
                    <a:pt x="14844" y="1"/>
                  </a:moveTo>
                  <a:lnTo>
                    <a:pt x="14510" y="201"/>
                  </a:lnTo>
                  <a:cubicBezTo>
                    <a:pt x="14510" y="201"/>
                    <a:pt x="18480" y="4904"/>
                    <a:pt x="11575" y="6973"/>
                  </a:cubicBezTo>
                  <a:cubicBezTo>
                    <a:pt x="11575" y="6973"/>
                    <a:pt x="10945" y="7266"/>
                    <a:pt x="9858" y="7266"/>
                  </a:cubicBezTo>
                  <a:cubicBezTo>
                    <a:pt x="8060" y="7266"/>
                    <a:pt x="5014" y="6463"/>
                    <a:pt x="1501" y="2203"/>
                  </a:cubicBezTo>
                  <a:lnTo>
                    <a:pt x="0" y="13844"/>
                  </a:lnTo>
                  <a:lnTo>
                    <a:pt x="3803" y="27754"/>
                  </a:lnTo>
                  <a:cubicBezTo>
                    <a:pt x="3803" y="27754"/>
                    <a:pt x="11575" y="21149"/>
                    <a:pt x="28420" y="19548"/>
                  </a:cubicBezTo>
                  <a:cubicBezTo>
                    <a:pt x="26919" y="13444"/>
                    <a:pt x="25118" y="7406"/>
                    <a:pt x="14844"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6" name="Google Shape;2196;p50"/>
            <p:cNvSpPr/>
            <p:nvPr/>
          </p:nvSpPr>
          <p:spPr>
            <a:xfrm>
              <a:off x="-3757500" y="3143525"/>
              <a:ext cx="710525" cy="383625"/>
            </a:xfrm>
            <a:custGeom>
              <a:avLst/>
              <a:gdLst/>
              <a:ahLst/>
              <a:cxnLst/>
              <a:rect l="l" t="t" r="r" b="b"/>
              <a:pathLst>
                <a:path w="28421" h="15345" extrusionOk="0">
                  <a:moveTo>
                    <a:pt x="167" y="1"/>
                  </a:moveTo>
                  <a:lnTo>
                    <a:pt x="0" y="1368"/>
                  </a:lnTo>
                  <a:lnTo>
                    <a:pt x="3803" y="15345"/>
                  </a:lnTo>
                  <a:cubicBezTo>
                    <a:pt x="3803" y="15278"/>
                    <a:pt x="11575" y="8673"/>
                    <a:pt x="28420" y="7072"/>
                  </a:cubicBezTo>
                  <a:cubicBezTo>
                    <a:pt x="27820" y="4804"/>
                    <a:pt x="27253" y="2502"/>
                    <a:pt x="26152" y="167"/>
                  </a:cubicBezTo>
                  <a:cubicBezTo>
                    <a:pt x="21525" y="2558"/>
                    <a:pt x="17192" y="3359"/>
                    <a:pt x="13464" y="3359"/>
                  </a:cubicBezTo>
                  <a:cubicBezTo>
                    <a:pt x="5906" y="3359"/>
                    <a:pt x="834" y="67"/>
                    <a:pt x="834" y="67"/>
                  </a:cubicBezTo>
                  <a:lnTo>
                    <a:pt x="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7" name="Google Shape;2197;p50"/>
            <p:cNvSpPr/>
            <p:nvPr/>
          </p:nvSpPr>
          <p:spPr>
            <a:xfrm>
              <a:off x="-3757500" y="2886675"/>
              <a:ext cx="161800" cy="471200"/>
            </a:xfrm>
            <a:custGeom>
              <a:avLst/>
              <a:gdLst/>
              <a:ahLst/>
              <a:cxnLst/>
              <a:rect l="l" t="t" r="r" b="b"/>
              <a:pathLst>
                <a:path w="6472" h="18848" extrusionOk="0">
                  <a:moveTo>
                    <a:pt x="1501" y="1"/>
                  </a:moveTo>
                  <a:lnTo>
                    <a:pt x="0" y="11642"/>
                  </a:lnTo>
                  <a:lnTo>
                    <a:pt x="1968" y="18847"/>
                  </a:lnTo>
                  <a:cubicBezTo>
                    <a:pt x="6171" y="15945"/>
                    <a:pt x="6471" y="8340"/>
                    <a:pt x="6271" y="4103"/>
                  </a:cubicBezTo>
                  <a:cubicBezTo>
                    <a:pt x="4837" y="3336"/>
                    <a:pt x="3236" y="2102"/>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8" name="Google Shape;2198;p50"/>
            <p:cNvSpPr/>
            <p:nvPr/>
          </p:nvSpPr>
          <p:spPr>
            <a:xfrm>
              <a:off x="-3282175" y="3366175"/>
              <a:ext cx="1180025" cy="870650"/>
            </a:xfrm>
            <a:custGeom>
              <a:avLst/>
              <a:gdLst/>
              <a:ahLst/>
              <a:cxnLst/>
              <a:rect l="l" t="t" r="r" b="b"/>
              <a:pathLst>
                <a:path w="47201" h="34826" extrusionOk="0">
                  <a:moveTo>
                    <a:pt x="8907" y="1"/>
                  </a:moveTo>
                  <a:lnTo>
                    <a:pt x="1" y="2870"/>
                  </a:lnTo>
                  <a:lnTo>
                    <a:pt x="7639" y="18881"/>
                  </a:lnTo>
                  <a:lnTo>
                    <a:pt x="25686" y="18881"/>
                  </a:lnTo>
                  <a:lnTo>
                    <a:pt x="36160" y="34826"/>
                  </a:lnTo>
                  <a:lnTo>
                    <a:pt x="47201" y="30623"/>
                  </a:lnTo>
                  <a:lnTo>
                    <a:pt x="39295" y="12176"/>
                  </a:lnTo>
                  <a:cubicBezTo>
                    <a:pt x="38928" y="11176"/>
                    <a:pt x="38295" y="10108"/>
                    <a:pt x="37527" y="9007"/>
                  </a:cubicBezTo>
                  <a:cubicBezTo>
                    <a:pt x="34445" y="4599"/>
                    <a:pt x="29320" y="2002"/>
                    <a:pt x="23888" y="2002"/>
                  </a:cubicBezTo>
                  <a:cubicBezTo>
                    <a:pt x="23854" y="2002"/>
                    <a:pt x="23819" y="2002"/>
                    <a:pt x="23784" y="2002"/>
                  </a:cubicBezTo>
                  <a:lnTo>
                    <a:pt x="9974" y="2136"/>
                  </a:lnTo>
                  <a:lnTo>
                    <a:pt x="8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9" name="Google Shape;2199;p50"/>
            <p:cNvSpPr/>
            <p:nvPr/>
          </p:nvSpPr>
          <p:spPr>
            <a:xfrm>
              <a:off x="-3192950" y="3623025"/>
              <a:ext cx="902350" cy="614650"/>
            </a:xfrm>
            <a:custGeom>
              <a:avLst/>
              <a:gdLst/>
              <a:ahLst/>
              <a:cxnLst/>
              <a:rect l="l" t="t" r="r" b="b"/>
              <a:pathLst>
                <a:path w="36094" h="24586" extrusionOk="0">
                  <a:moveTo>
                    <a:pt x="3103" y="1"/>
                  </a:moveTo>
                  <a:lnTo>
                    <a:pt x="1" y="201"/>
                  </a:lnTo>
                  <a:lnTo>
                    <a:pt x="4037" y="8674"/>
                  </a:lnTo>
                  <a:lnTo>
                    <a:pt x="22083" y="8674"/>
                  </a:lnTo>
                  <a:lnTo>
                    <a:pt x="32557" y="24585"/>
                  </a:lnTo>
                  <a:lnTo>
                    <a:pt x="36093" y="23184"/>
                  </a:lnTo>
                  <a:lnTo>
                    <a:pt x="27520" y="7740"/>
                  </a:lnTo>
                  <a:cubicBezTo>
                    <a:pt x="25452" y="4137"/>
                    <a:pt x="21783" y="1702"/>
                    <a:pt x="17613" y="1335"/>
                  </a:cubicBez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0" name="Google Shape;2200;p50"/>
            <p:cNvSpPr/>
            <p:nvPr/>
          </p:nvSpPr>
          <p:spPr>
            <a:xfrm>
              <a:off x="-3543200" y="2480825"/>
              <a:ext cx="58400" cy="97325"/>
            </a:xfrm>
            <a:custGeom>
              <a:avLst/>
              <a:gdLst/>
              <a:ahLst/>
              <a:cxnLst/>
              <a:rect l="l" t="t" r="r" b="b"/>
              <a:pathLst>
                <a:path w="2336" h="3893" extrusionOk="0">
                  <a:moveTo>
                    <a:pt x="1125" y="1"/>
                  </a:moveTo>
                  <a:cubicBezTo>
                    <a:pt x="1063" y="1"/>
                    <a:pt x="993" y="17"/>
                    <a:pt x="935" y="56"/>
                  </a:cubicBezTo>
                  <a:cubicBezTo>
                    <a:pt x="901" y="156"/>
                    <a:pt x="901" y="290"/>
                    <a:pt x="1002" y="356"/>
                  </a:cubicBezTo>
                  <a:cubicBezTo>
                    <a:pt x="1569" y="857"/>
                    <a:pt x="1869" y="1391"/>
                    <a:pt x="1869" y="1858"/>
                  </a:cubicBezTo>
                  <a:cubicBezTo>
                    <a:pt x="1769" y="3192"/>
                    <a:pt x="234" y="3492"/>
                    <a:pt x="168" y="3492"/>
                  </a:cubicBezTo>
                  <a:cubicBezTo>
                    <a:pt x="34" y="3492"/>
                    <a:pt x="1" y="3625"/>
                    <a:pt x="1" y="3726"/>
                  </a:cubicBezTo>
                  <a:cubicBezTo>
                    <a:pt x="1" y="3826"/>
                    <a:pt x="68" y="3892"/>
                    <a:pt x="201" y="3892"/>
                  </a:cubicBezTo>
                  <a:cubicBezTo>
                    <a:pt x="901" y="3792"/>
                    <a:pt x="2236" y="3192"/>
                    <a:pt x="2269" y="1891"/>
                  </a:cubicBezTo>
                  <a:cubicBezTo>
                    <a:pt x="2336" y="1290"/>
                    <a:pt x="1936" y="657"/>
                    <a:pt x="1235" y="23"/>
                  </a:cubicBezTo>
                  <a:cubicBezTo>
                    <a:pt x="1207" y="9"/>
                    <a:pt x="1168" y="1"/>
                    <a:pt x="1125"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1" name="Google Shape;2201;p50"/>
            <p:cNvSpPr/>
            <p:nvPr/>
          </p:nvSpPr>
          <p:spPr>
            <a:xfrm>
              <a:off x="-2710925" y="4657950"/>
              <a:ext cx="373625" cy="318775"/>
            </a:xfrm>
            <a:custGeom>
              <a:avLst/>
              <a:gdLst/>
              <a:ahLst/>
              <a:cxnLst/>
              <a:rect l="l" t="t" r="r" b="b"/>
              <a:pathLst>
                <a:path w="14945" h="12751" extrusionOk="0">
                  <a:moveTo>
                    <a:pt x="9640" y="0"/>
                  </a:moveTo>
                  <a:lnTo>
                    <a:pt x="0" y="4804"/>
                  </a:lnTo>
                  <a:lnTo>
                    <a:pt x="5904" y="12709"/>
                  </a:lnTo>
                  <a:cubicBezTo>
                    <a:pt x="5904" y="12709"/>
                    <a:pt x="6250" y="12751"/>
                    <a:pt x="6811" y="12751"/>
                  </a:cubicBezTo>
                  <a:cubicBezTo>
                    <a:pt x="8772" y="12751"/>
                    <a:pt x="13362" y="12246"/>
                    <a:pt x="14944" y="7706"/>
                  </a:cubicBezTo>
                  <a:lnTo>
                    <a:pt x="96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2" name="Google Shape;2202;p50"/>
            <p:cNvSpPr/>
            <p:nvPr/>
          </p:nvSpPr>
          <p:spPr>
            <a:xfrm>
              <a:off x="-2592525" y="4836400"/>
              <a:ext cx="658850" cy="337775"/>
            </a:xfrm>
            <a:custGeom>
              <a:avLst/>
              <a:gdLst/>
              <a:ahLst/>
              <a:cxnLst/>
              <a:rect l="l" t="t" r="r" b="b"/>
              <a:pathLst>
                <a:path w="26354" h="13511" extrusionOk="0">
                  <a:moveTo>
                    <a:pt x="9775" y="1"/>
                  </a:moveTo>
                  <a:lnTo>
                    <a:pt x="1" y="4037"/>
                  </a:lnTo>
                  <a:lnTo>
                    <a:pt x="234" y="9908"/>
                  </a:lnTo>
                  <a:cubicBezTo>
                    <a:pt x="368" y="11909"/>
                    <a:pt x="2036" y="13510"/>
                    <a:pt x="4037" y="13510"/>
                  </a:cubicBezTo>
                  <a:lnTo>
                    <a:pt x="26353" y="13510"/>
                  </a:lnTo>
                  <a:lnTo>
                    <a:pt x="26353" y="12810"/>
                  </a:lnTo>
                  <a:cubicBezTo>
                    <a:pt x="26353" y="11075"/>
                    <a:pt x="25252" y="9574"/>
                    <a:pt x="23685" y="9007"/>
                  </a:cubicBezTo>
                  <a:lnTo>
                    <a:pt x="20749" y="7973"/>
                  </a:lnTo>
                  <a:lnTo>
                    <a:pt x="9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3" name="Google Shape;2203;p50"/>
            <p:cNvSpPr/>
            <p:nvPr/>
          </p:nvSpPr>
          <p:spPr>
            <a:xfrm>
              <a:off x="-2232250" y="4975675"/>
              <a:ext cx="135950" cy="123450"/>
            </a:xfrm>
            <a:custGeom>
              <a:avLst/>
              <a:gdLst/>
              <a:ahLst/>
              <a:cxnLst/>
              <a:rect l="l" t="t" r="r" b="b"/>
              <a:pathLst>
                <a:path w="5438" h="4938" extrusionOk="0">
                  <a:moveTo>
                    <a:pt x="3102" y="0"/>
                  </a:moveTo>
                  <a:lnTo>
                    <a:pt x="0" y="2836"/>
                  </a:lnTo>
                  <a:lnTo>
                    <a:pt x="1968" y="4937"/>
                  </a:lnTo>
                  <a:lnTo>
                    <a:pt x="5437" y="1668"/>
                  </a:lnTo>
                  <a:lnTo>
                    <a:pt x="3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4" name="Google Shape;2204;p50"/>
            <p:cNvSpPr/>
            <p:nvPr/>
          </p:nvSpPr>
          <p:spPr>
            <a:xfrm>
              <a:off x="-2324825" y="4912300"/>
              <a:ext cx="140950" cy="128450"/>
            </a:xfrm>
            <a:custGeom>
              <a:avLst/>
              <a:gdLst/>
              <a:ahLst/>
              <a:cxnLst/>
              <a:rect l="l" t="t" r="r" b="b"/>
              <a:pathLst>
                <a:path w="5638" h="5138" extrusionOk="0">
                  <a:moveTo>
                    <a:pt x="3303" y="0"/>
                  </a:moveTo>
                  <a:lnTo>
                    <a:pt x="1" y="3036"/>
                  </a:lnTo>
                  <a:lnTo>
                    <a:pt x="1969" y="5137"/>
                  </a:lnTo>
                  <a:lnTo>
                    <a:pt x="5638" y="1668"/>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5" name="Google Shape;2205;p50"/>
            <p:cNvSpPr/>
            <p:nvPr/>
          </p:nvSpPr>
          <p:spPr>
            <a:xfrm>
              <a:off x="-2710925" y="4658775"/>
              <a:ext cx="281050" cy="258550"/>
            </a:xfrm>
            <a:custGeom>
              <a:avLst/>
              <a:gdLst/>
              <a:ahLst/>
              <a:cxnLst/>
              <a:rect l="l" t="t" r="r" b="b"/>
              <a:pathLst>
                <a:path w="11242" h="10342" extrusionOk="0">
                  <a:moveTo>
                    <a:pt x="9674" y="1"/>
                  </a:moveTo>
                  <a:lnTo>
                    <a:pt x="0" y="4771"/>
                  </a:lnTo>
                  <a:lnTo>
                    <a:pt x="4170" y="10341"/>
                  </a:lnTo>
                  <a:lnTo>
                    <a:pt x="11242" y="2269"/>
                  </a:lnTo>
                  <a:lnTo>
                    <a:pt x="967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6" name="Google Shape;2206;p50"/>
            <p:cNvSpPr/>
            <p:nvPr/>
          </p:nvSpPr>
          <p:spPr>
            <a:xfrm>
              <a:off x="-3970175" y="2397525"/>
              <a:ext cx="162650" cy="192650"/>
            </a:xfrm>
            <a:custGeom>
              <a:avLst/>
              <a:gdLst/>
              <a:ahLst/>
              <a:cxnLst/>
              <a:rect l="l" t="t" r="r" b="b"/>
              <a:pathLst>
                <a:path w="6506" h="7706" extrusionOk="0">
                  <a:moveTo>
                    <a:pt x="3973" y="1"/>
                  </a:moveTo>
                  <a:cubicBezTo>
                    <a:pt x="2619" y="1"/>
                    <a:pt x="1220" y="878"/>
                    <a:pt x="668" y="2121"/>
                  </a:cubicBezTo>
                  <a:cubicBezTo>
                    <a:pt x="1" y="3655"/>
                    <a:pt x="535" y="5556"/>
                    <a:pt x="1802" y="6657"/>
                  </a:cubicBezTo>
                  <a:cubicBezTo>
                    <a:pt x="2625" y="7350"/>
                    <a:pt x="3701" y="7706"/>
                    <a:pt x="4783" y="7706"/>
                  </a:cubicBezTo>
                  <a:cubicBezTo>
                    <a:pt x="5368" y="7706"/>
                    <a:pt x="5955" y="7602"/>
                    <a:pt x="6506" y="7391"/>
                  </a:cubicBezTo>
                  <a:cubicBezTo>
                    <a:pt x="5972" y="5056"/>
                    <a:pt x="5405" y="2721"/>
                    <a:pt x="4804" y="119"/>
                  </a:cubicBezTo>
                  <a:cubicBezTo>
                    <a:pt x="4535" y="39"/>
                    <a:pt x="4255" y="1"/>
                    <a:pt x="3973"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7" name="Google Shape;2207;p50"/>
            <p:cNvSpPr/>
            <p:nvPr/>
          </p:nvSpPr>
          <p:spPr>
            <a:xfrm>
              <a:off x="-3936800" y="2428275"/>
              <a:ext cx="101750" cy="130700"/>
            </a:xfrm>
            <a:custGeom>
              <a:avLst/>
              <a:gdLst/>
              <a:ahLst/>
              <a:cxnLst/>
              <a:rect l="l" t="t" r="r" b="b"/>
              <a:pathLst>
                <a:path w="4070" h="5228" extrusionOk="0">
                  <a:moveTo>
                    <a:pt x="1201" y="0"/>
                  </a:moveTo>
                  <a:cubicBezTo>
                    <a:pt x="1119" y="0"/>
                    <a:pt x="1030" y="53"/>
                    <a:pt x="968" y="157"/>
                  </a:cubicBezTo>
                  <a:cubicBezTo>
                    <a:pt x="934" y="257"/>
                    <a:pt x="0" y="2258"/>
                    <a:pt x="901" y="3759"/>
                  </a:cubicBezTo>
                  <a:cubicBezTo>
                    <a:pt x="1335" y="4593"/>
                    <a:pt x="2302" y="5094"/>
                    <a:pt x="3736" y="5227"/>
                  </a:cubicBezTo>
                  <a:cubicBezTo>
                    <a:pt x="3903" y="5227"/>
                    <a:pt x="4003" y="5094"/>
                    <a:pt x="4003" y="4960"/>
                  </a:cubicBezTo>
                  <a:cubicBezTo>
                    <a:pt x="4070" y="4793"/>
                    <a:pt x="3936" y="4627"/>
                    <a:pt x="3770" y="4627"/>
                  </a:cubicBezTo>
                  <a:cubicBezTo>
                    <a:pt x="2602" y="4560"/>
                    <a:pt x="1768" y="4126"/>
                    <a:pt x="1401" y="3459"/>
                  </a:cubicBezTo>
                  <a:cubicBezTo>
                    <a:pt x="667" y="2258"/>
                    <a:pt x="1468" y="424"/>
                    <a:pt x="1468" y="424"/>
                  </a:cubicBezTo>
                  <a:cubicBezTo>
                    <a:pt x="1568" y="290"/>
                    <a:pt x="1501" y="123"/>
                    <a:pt x="1335" y="57"/>
                  </a:cubicBezTo>
                  <a:cubicBezTo>
                    <a:pt x="1297" y="19"/>
                    <a:pt x="1250" y="0"/>
                    <a:pt x="120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8" name="Google Shape;2208;p50"/>
            <p:cNvSpPr/>
            <p:nvPr/>
          </p:nvSpPr>
          <p:spPr>
            <a:xfrm>
              <a:off x="-3632425" y="3392875"/>
              <a:ext cx="1144175" cy="1370175"/>
            </a:xfrm>
            <a:custGeom>
              <a:avLst/>
              <a:gdLst/>
              <a:ahLst/>
              <a:cxnLst/>
              <a:rect l="l" t="t" r="r" b="b"/>
              <a:pathLst>
                <a:path w="45767" h="54807" extrusionOk="0">
                  <a:moveTo>
                    <a:pt x="19915" y="0"/>
                  </a:moveTo>
                  <a:lnTo>
                    <a:pt x="601" y="6205"/>
                  </a:lnTo>
                  <a:lnTo>
                    <a:pt x="301" y="10274"/>
                  </a:lnTo>
                  <a:cubicBezTo>
                    <a:pt x="1" y="12209"/>
                    <a:pt x="1" y="14110"/>
                    <a:pt x="301" y="16045"/>
                  </a:cubicBezTo>
                  <a:cubicBezTo>
                    <a:pt x="1235" y="21949"/>
                    <a:pt x="4937" y="27053"/>
                    <a:pt x="10241" y="29788"/>
                  </a:cubicBezTo>
                  <a:lnTo>
                    <a:pt x="22317" y="36059"/>
                  </a:lnTo>
                  <a:lnTo>
                    <a:pt x="34158" y="54806"/>
                  </a:lnTo>
                  <a:lnTo>
                    <a:pt x="45767" y="48135"/>
                  </a:lnTo>
                  <a:lnTo>
                    <a:pt x="33591" y="26386"/>
                  </a:lnTo>
                  <a:cubicBezTo>
                    <a:pt x="32591" y="24585"/>
                    <a:pt x="31356" y="22917"/>
                    <a:pt x="29989" y="21416"/>
                  </a:cubicBezTo>
                  <a:lnTo>
                    <a:pt x="26753" y="17913"/>
                  </a:lnTo>
                  <a:lnTo>
                    <a:pt x="20815" y="9240"/>
                  </a:lnTo>
                  <a:lnTo>
                    <a:pt x="19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9" name="Google Shape;2209;p50"/>
            <p:cNvSpPr/>
            <p:nvPr/>
          </p:nvSpPr>
          <p:spPr>
            <a:xfrm>
              <a:off x="-3631600" y="3519625"/>
              <a:ext cx="1029950" cy="1356000"/>
            </a:xfrm>
            <a:custGeom>
              <a:avLst/>
              <a:gdLst/>
              <a:ahLst/>
              <a:cxnLst/>
              <a:rect l="l" t="t" r="r" b="b"/>
              <a:pathLst>
                <a:path w="41198" h="54240" extrusionOk="0">
                  <a:moveTo>
                    <a:pt x="4071" y="1"/>
                  </a:moveTo>
                  <a:lnTo>
                    <a:pt x="568" y="1168"/>
                  </a:lnTo>
                  <a:lnTo>
                    <a:pt x="268" y="5271"/>
                  </a:lnTo>
                  <a:cubicBezTo>
                    <a:pt x="1" y="7172"/>
                    <a:pt x="1" y="9107"/>
                    <a:pt x="268" y="11009"/>
                  </a:cubicBezTo>
                  <a:cubicBezTo>
                    <a:pt x="1202" y="16946"/>
                    <a:pt x="4904" y="22016"/>
                    <a:pt x="10208" y="24785"/>
                  </a:cubicBezTo>
                  <a:lnTo>
                    <a:pt x="22284" y="31023"/>
                  </a:lnTo>
                  <a:lnTo>
                    <a:pt x="32524" y="47234"/>
                  </a:lnTo>
                  <a:lnTo>
                    <a:pt x="30356" y="48502"/>
                  </a:lnTo>
                  <a:lnTo>
                    <a:pt x="33692" y="54239"/>
                  </a:lnTo>
                  <a:lnTo>
                    <a:pt x="41197" y="49903"/>
                  </a:lnTo>
                  <a:lnTo>
                    <a:pt x="31790" y="32357"/>
                  </a:lnTo>
                  <a:cubicBezTo>
                    <a:pt x="29889" y="28821"/>
                    <a:pt x="27220" y="25852"/>
                    <a:pt x="23918" y="23684"/>
                  </a:cubicBezTo>
                  <a:lnTo>
                    <a:pt x="12977" y="16379"/>
                  </a:lnTo>
                  <a:cubicBezTo>
                    <a:pt x="7773" y="14344"/>
                    <a:pt x="5238" y="6005"/>
                    <a:pt x="4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0" name="Google Shape;2210;p50"/>
            <p:cNvSpPr/>
            <p:nvPr/>
          </p:nvSpPr>
          <p:spPr>
            <a:xfrm>
              <a:off x="-3601575" y="3553025"/>
              <a:ext cx="242700" cy="341075"/>
            </a:xfrm>
            <a:custGeom>
              <a:avLst/>
              <a:gdLst/>
              <a:ahLst/>
              <a:cxnLst/>
              <a:rect l="l" t="t" r="r" b="b"/>
              <a:pathLst>
                <a:path w="9708" h="13643" extrusionOk="0">
                  <a:moveTo>
                    <a:pt x="7672" y="0"/>
                  </a:moveTo>
                  <a:cubicBezTo>
                    <a:pt x="7627" y="0"/>
                    <a:pt x="7582" y="11"/>
                    <a:pt x="7540" y="32"/>
                  </a:cubicBezTo>
                  <a:cubicBezTo>
                    <a:pt x="7373" y="132"/>
                    <a:pt x="7339" y="299"/>
                    <a:pt x="7406" y="399"/>
                  </a:cubicBezTo>
                  <a:cubicBezTo>
                    <a:pt x="7473" y="466"/>
                    <a:pt x="9708" y="5470"/>
                    <a:pt x="7540" y="9172"/>
                  </a:cubicBezTo>
                  <a:cubicBezTo>
                    <a:pt x="6239" y="11307"/>
                    <a:pt x="3703" y="12641"/>
                    <a:pt x="1" y="13042"/>
                  </a:cubicBezTo>
                  <a:cubicBezTo>
                    <a:pt x="68" y="13242"/>
                    <a:pt x="101" y="13409"/>
                    <a:pt x="201" y="13642"/>
                  </a:cubicBezTo>
                  <a:cubicBezTo>
                    <a:pt x="4037" y="13142"/>
                    <a:pt x="6706" y="11741"/>
                    <a:pt x="8040" y="9472"/>
                  </a:cubicBezTo>
                  <a:cubicBezTo>
                    <a:pt x="9007" y="7805"/>
                    <a:pt x="9274" y="5670"/>
                    <a:pt x="8874" y="3301"/>
                  </a:cubicBezTo>
                  <a:cubicBezTo>
                    <a:pt x="8540" y="1500"/>
                    <a:pt x="7940" y="199"/>
                    <a:pt x="7906" y="166"/>
                  </a:cubicBezTo>
                  <a:cubicBezTo>
                    <a:pt x="7861" y="52"/>
                    <a:pt x="7769" y="0"/>
                    <a:pt x="7672" y="0"/>
                  </a:cubicBez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1" name="Google Shape;2211;p50"/>
            <p:cNvSpPr/>
            <p:nvPr/>
          </p:nvSpPr>
          <p:spPr>
            <a:xfrm>
              <a:off x="-4041050" y="2892775"/>
              <a:ext cx="458675" cy="1036350"/>
            </a:xfrm>
            <a:custGeom>
              <a:avLst/>
              <a:gdLst/>
              <a:ahLst/>
              <a:cxnLst/>
              <a:rect l="l" t="t" r="r" b="b"/>
              <a:pathLst>
                <a:path w="18347" h="41454" extrusionOk="0">
                  <a:moveTo>
                    <a:pt x="9267" y="1"/>
                  </a:moveTo>
                  <a:cubicBezTo>
                    <a:pt x="6997" y="1"/>
                    <a:pt x="4882" y="1520"/>
                    <a:pt x="4270" y="3826"/>
                  </a:cubicBezTo>
                  <a:lnTo>
                    <a:pt x="601" y="20104"/>
                  </a:lnTo>
                  <a:cubicBezTo>
                    <a:pt x="1" y="22673"/>
                    <a:pt x="568" y="25375"/>
                    <a:pt x="2069" y="27543"/>
                  </a:cubicBezTo>
                  <a:lnTo>
                    <a:pt x="11742" y="41453"/>
                  </a:lnTo>
                  <a:lnTo>
                    <a:pt x="18347" y="37884"/>
                  </a:lnTo>
                  <a:lnTo>
                    <a:pt x="10341" y="22606"/>
                  </a:lnTo>
                  <a:lnTo>
                    <a:pt x="14744" y="6728"/>
                  </a:lnTo>
                  <a:cubicBezTo>
                    <a:pt x="15512" y="3926"/>
                    <a:pt x="13911" y="1057"/>
                    <a:pt x="11109" y="324"/>
                  </a:cubicBezTo>
                  <a:lnTo>
                    <a:pt x="10642" y="190"/>
                  </a:lnTo>
                  <a:cubicBezTo>
                    <a:pt x="10184" y="62"/>
                    <a:pt x="9723" y="1"/>
                    <a:pt x="9267"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2" name="Google Shape;2212;p50"/>
            <p:cNvSpPr/>
            <p:nvPr/>
          </p:nvSpPr>
          <p:spPr>
            <a:xfrm>
              <a:off x="-4013525" y="3131025"/>
              <a:ext cx="321925" cy="212675"/>
            </a:xfrm>
            <a:custGeom>
              <a:avLst/>
              <a:gdLst/>
              <a:ahLst/>
              <a:cxnLst/>
              <a:rect l="l" t="t" r="r" b="b"/>
              <a:pathLst>
                <a:path w="12877" h="8507" extrusionOk="0">
                  <a:moveTo>
                    <a:pt x="12876" y="0"/>
                  </a:moveTo>
                  <a:lnTo>
                    <a:pt x="1868" y="334"/>
                  </a:lnTo>
                  <a:lnTo>
                    <a:pt x="0" y="8506"/>
                  </a:lnTo>
                  <a:lnTo>
                    <a:pt x="0" y="8506"/>
                  </a:lnTo>
                  <a:lnTo>
                    <a:pt x="10641" y="8206"/>
                  </a:lnTo>
                  <a:lnTo>
                    <a:pt x="12876"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3" name="Google Shape;2213;p50"/>
            <p:cNvSpPr/>
            <p:nvPr/>
          </p:nvSpPr>
          <p:spPr>
            <a:xfrm>
              <a:off x="-3511500" y="3897400"/>
              <a:ext cx="166800" cy="135500"/>
            </a:xfrm>
            <a:custGeom>
              <a:avLst/>
              <a:gdLst/>
              <a:ahLst/>
              <a:cxnLst/>
              <a:rect l="l" t="t" r="r" b="b"/>
              <a:pathLst>
                <a:path w="6672" h="5420" extrusionOk="0">
                  <a:moveTo>
                    <a:pt x="0" y="0"/>
                  </a:moveTo>
                  <a:lnTo>
                    <a:pt x="4604" y="5037"/>
                  </a:lnTo>
                  <a:cubicBezTo>
                    <a:pt x="4812" y="5287"/>
                    <a:pt x="5097" y="5420"/>
                    <a:pt x="5396" y="5420"/>
                  </a:cubicBezTo>
                  <a:cubicBezTo>
                    <a:pt x="5577" y="5420"/>
                    <a:pt x="5762" y="5371"/>
                    <a:pt x="5938" y="5271"/>
                  </a:cubicBezTo>
                  <a:cubicBezTo>
                    <a:pt x="6572" y="4937"/>
                    <a:pt x="6672" y="4170"/>
                    <a:pt x="6272" y="3603"/>
                  </a:cubicBezTo>
                  <a:lnTo>
                    <a:pt x="5271" y="2369"/>
                  </a:lnTo>
                  <a:lnTo>
                    <a:pt x="0" y="0"/>
                  </a:lnTo>
                  <a:close/>
                </a:path>
              </a:pathLst>
            </a:custGeom>
            <a:solidFill>
              <a:srgbClr val="EAA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4" name="Google Shape;2214;p50"/>
            <p:cNvSpPr/>
            <p:nvPr/>
          </p:nvSpPr>
          <p:spPr>
            <a:xfrm>
              <a:off x="-3755850" y="3823175"/>
              <a:ext cx="412825" cy="372350"/>
            </a:xfrm>
            <a:custGeom>
              <a:avLst/>
              <a:gdLst/>
              <a:ahLst/>
              <a:cxnLst/>
              <a:rect l="l" t="t" r="r" b="b"/>
              <a:pathLst>
                <a:path w="16513" h="14894" extrusionOk="0">
                  <a:moveTo>
                    <a:pt x="5872" y="1"/>
                  </a:moveTo>
                  <a:lnTo>
                    <a:pt x="101" y="3370"/>
                  </a:lnTo>
                  <a:lnTo>
                    <a:pt x="1" y="9307"/>
                  </a:lnTo>
                  <a:lnTo>
                    <a:pt x="1502" y="11909"/>
                  </a:lnTo>
                  <a:cubicBezTo>
                    <a:pt x="1782" y="12418"/>
                    <a:pt x="1829" y="12791"/>
                    <a:pt x="2146" y="12791"/>
                  </a:cubicBezTo>
                  <a:cubicBezTo>
                    <a:pt x="2245" y="12791"/>
                    <a:pt x="2370" y="12755"/>
                    <a:pt x="2536" y="12676"/>
                  </a:cubicBezTo>
                  <a:cubicBezTo>
                    <a:pt x="3070" y="12410"/>
                    <a:pt x="3403" y="11876"/>
                    <a:pt x="3403" y="11309"/>
                  </a:cubicBezTo>
                  <a:lnTo>
                    <a:pt x="3270" y="6972"/>
                  </a:lnTo>
                  <a:lnTo>
                    <a:pt x="6172" y="9541"/>
                  </a:lnTo>
                  <a:lnTo>
                    <a:pt x="8006" y="13877"/>
                  </a:lnTo>
                  <a:cubicBezTo>
                    <a:pt x="8270" y="14511"/>
                    <a:pt x="8889" y="14894"/>
                    <a:pt x="9549" y="14894"/>
                  </a:cubicBezTo>
                  <a:cubicBezTo>
                    <a:pt x="9724" y="14894"/>
                    <a:pt x="9901" y="14867"/>
                    <a:pt x="10075" y="14811"/>
                  </a:cubicBezTo>
                  <a:cubicBezTo>
                    <a:pt x="10708" y="14578"/>
                    <a:pt x="11109" y="14011"/>
                    <a:pt x="11175" y="13344"/>
                  </a:cubicBezTo>
                  <a:lnTo>
                    <a:pt x="11542" y="13811"/>
                  </a:lnTo>
                  <a:cubicBezTo>
                    <a:pt x="11773" y="14093"/>
                    <a:pt x="12083" y="14256"/>
                    <a:pt x="12426" y="14256"/>
                  </a:cubicBezTo>
                  <a:cubicBezTo>
                    <a:pt x="12529" y="14256"/>
                    <a:pt x="12635" y="14242"/>
                    <a:pt x="12743" y="14211"/>
                  </a:cubicBezTo>
                  <a:cubicBezTo>
                    <a:pt x="13444" y="14044"/>
                    <a:pt x="13877" y="13310"/>
                    <a:pt x="13610" y="12576"/>
                  </a:cubicBezTo>
                  <a:lnTo>
                    <a:pt x="11576" y="7072"/>
                  </a:lnTo>
                  <a:lnTo>
                    <a:pt x="14778" y="11642"/>
                  </a:lnTo>
                  <a:cubicBezTo>
                    <a:pt x="14949" y="11877"/>
                    <a:pt x="15228" y="12016"/>
                    <a:pt x="15504" y="12016"/>
                  </a:cubicBezTo>
                  <a:cubicBezTo>
                    <a:pt x="15659" y="12016"/>
                    <a:pt x="15813" y="11972"/>
                    <a:pt x="15945" y="11876"/>
                  </a:cubicBezTo>
                  <a:cubicBezTo>
                    <a:pt x="16379" y="11642"/>
                    <a:pt x="16513" y="11142"/>
                    <a:pt x="16246" y="10708"/>
                  </a:cubicBezTo>
                  <a:lnTo>
                    <a:pt x="13244" y="5171"/>
                  </a:lnTo>
                  <a:lnTo>
                    <a:pt x="5872"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5" name="Google Shape;2215;p50"/>
            <p:cNvSpPr/>
            <p:nvPr/>
          </p:nvSpPr>
          <p:spPr>
            <a:xfrm>
              <a:off x="-3602400" y="3948675"/>
              <a:ext cx="129825" cy="213100"/>
            </a:xfrm>
            <a:custGeom>
              <a:avLst/>
              <a:gdLst/>
              <a:ahLst/>
              <a:cxnLst/>
              <a:rect l="l" t="t" r="r" b="b"/>
              <a:pathLst>
                <a:path w="5193" h="8524" extrusionOk="0">
                  <a:moveTo>
                    <a:pt x="205" y="1"/>
                  </a:moveTo>
                  <a:cubicBezTo>
                    <a:pt x="151" y="1"/>
                    <a:pt x="101" y="18"/>
                    <a:pt x="67" y="51"/>
                  </a:cubicBezTo>
                  <a:cubicBezTo>
                    <a:pt x="0" y="151"/>
                    <a:pt x="0" y="284"/>
                    <a:pt x="67" y="351"/>
                  </a:cubicBezTo>
                  <a:lnTo>
                    <a:pt x="3370" y="3854"/>
                  </a:lnTo>
                  <a:lnTo>
                    <a:pt x="4804" y="8324"/>
                  </a:lnTo>
                  <a:cubicBezTo>
                    <a:pt x="4871" y="8390"/>
                    <a:pt x="4937" y="8490"/>
                    <a:pt x="5037" y="8490"/>
                  </a:cubicBezTo>
                  <a:cubicBezTo>
                    <a:pt x="5056" y="8490"/>
                    <a:pt x="5075" y="8490"/>
                    <a:pt x="5076" y="8496"/>
                  </a:cubicBezTo>
                  <a:lnTo>
                    <a:pt x="5076" y="8496"/>
                  </a:lnTo>
                  <a:cubicBezTo>
                    <a:pt x="5135" y="8442"/>
                    <a:pt x="5192" y="8333"/>
                    <a:pt x="5137" y="8223"/>
                  </a:cubicBezTo>
                  <a:lnTo>
                    <a:pt x="3703" y="3687"/>
                  </a:lnTo>
                  <a:cubicBezTo>
                    <a:pt x="3703" y="3654"/>
                    <a:pt x="3703" y="3654"/>
                    <a:pt x="3636" y="3620"/>
                  </a:cubicBezTo>
                  <a:lnTo>
                    <a:pt x="367" y="51"/>
                  </a:lnTo>
                  <a:cubicBezTo>
                    <a:pt x="317" y="18"/>
                    <a:pt x="259" y="1"/>
                    <a:pt x="205" y="1"/>
                  </a:cubicBezTo>
                  <a:close/>
                  <a:moveTo>
                    <a:pt x="5076" y="8496"/>
                  </a:moveTo>
                  <a:lnTo>
                    <a:pt x="5076" y="8496"/>
                  </a:lnTo>
                  <a:cubicBezTo>
                    <a:pt x="5063" y="8508"/>
                    <a:pt x="5049" y="8518"/>
                    <a:pt x="5037" y="8524"/>
                  </a:cubicBezTo>
                  <a:cubicBezTo>
                    <a:pt x="5067" y="8509"/>
                    <a:pt x="5077" y="8501"/>
                    <a:pt x="5076" y="8496"/>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6" name="Google Shape;2216;p50"/>
            <p:cNvSpPr/>
            <p:nvPr/>
          </p:nvSpPr>
          <p:spPr>
            <a:xfrm>
              <a:off x="-3549025" y="3915325"/>
              <a:ext cx="90075" cy="88850"/>
            </a:xfrm>
            <a:custGeom>
              <a:avLst/>
              <a:gdLst/>
              <a:ahLst/>
              <a:cxnLst/>
              <a:rect l="l" t="t" r="r" b="b"/>
              <a:pathLst>
                <a:path w="3603" h="3554" extrusionOk="0">
                  <a:moveTo>
                    <a:pt x="238" y="1"/>
                  </a:moveTo>
                  <a:cubicBezTo>
                    <a:pt x="184" y="1"/>
                    <a:pt x="134" y="17"/>
                    <a:pt x="100" y="51"/>
                  </a:cubicBezTo>
                  <a:cubicBezTo>
                    <a:pt x="0" y="151"/>
                    <a:pt x="0" y="284"/>
                    <a:pt x="100" y="351"/>
                  </a:cubicBezTo>
                  <a:lnTo>
                    <a:pt x="3236" y="3486"/>
                  </a:lnTo>
                  <a:cubicBezTo>
                    <a:pt x="3269" y="3520"/>
                    <a:pt x="3303" y="3553"/>
                    <a:pt x="3336" y="3553"/>
                  </a:cubicBezTo>
                  <a:cubicBezTo>
                    <a:pt x="3403" y="3553"/>
                    <a:pt x="3469" y="3553"/>
                    <a:pt x="3503" y="3486"/>
                  </a:cubicBezTo>
                  <a:cubicBezTo>
                    <a:pt x="3603" y="3386"/>
                    <a:pt x="3603" y="3286"/>
                    <a:pt x="3503" y="3186"/>
                  </a:cubicBezTo>
                  <a:lnTo>
                    <a:pt x="401" y="51"/>
                  </a:lnTo>
                  <a:cubicBezTo>
                    <a:pt x="351" y="17"/>
                    <a:pt x="292" y="1"/>
                    <a:pt x="23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7" name="Google Shape;2217;p50"/>
            <p:cNvSpPr/>
            <p:nvPr/>
          </p:nvSpPr>
          <p:spPr>
            <a:xfrm>
              <a:off x="-4006025" y="2867500"/>
              <a:ext cx="397800" cy="396125"/>
            </a:xfrm>
            <a:custGeom>
              <a:avLst/>
              <a:gdLst/>
              <a:ahLst/>
              <a:cxnLst/>
              <a:rect l="l" t="t" r="r" b="b"/>
              <a:pathLst>
                <a:path w="15912" h="15845" extrusionOk="0">
                  <a:moveTo>
                    <a:pt x="8681" y="0"/>
                  </a:moveTo>
                  <a:cubicBezTo>
                    <a:pt x="7516" y="0"/>
                    <a:pt x="6331" y="347"/>
                    <a:pt x="5271" y="1101"/>
                  </a:cubicBezTo>
                  <a:cubicBezTo>
                    <a:pt x="3170" y="2669"/>
                    <a:pt x="1035" y="5838"/>
                    <a:pt x="1" y="12142"/>
                  </a:cubicBezTo>
                  <a:lnTo>
                    <a:pt x="13410" y="15845"/>
                  </a:lnTo>
                  <a:cubicBezTo>
                    <a:pt x="13410" y="15845"/>
                    <a:pt x="15912" y="9574"/>
                    <a:pt x="14611" y="4637"/>
                  </a:cubicBezTo>
                  <a:cubicBezTo>
                    <a:pt x="13870" y="1788"/>
                    <a:pt x="11327" y="0"/>
                    <a:pt x="8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8" name="Google Shape;2218;p50"/>
            <p:cNvSpPr/>
            <p:nvPr/>
          </p:nvSpPr>
          <p:spPr>
            <a:xfrm>
              <a:off x="-4038550" y="2893050"/>
              <a:ext cx="411150" cy="1249925"/>
            </a:xfrm>
            <a:custGeom>
              <a:avLst/>
              <a:gdLst/>
              <a:ahLst/>
              <a:cxnLst/>
              <a:rect l="l" t="t" r="r" b="b"/>
              <a:pathLst>
                <a:path w="16446" h="49997" extrusionOk="0">
                  <a:moveTo>
                    <a:pt x="9218" y="0"/>
                  </a:moveTo>
                  <a:cubicBezTo>
                    <a:pt x="6955" y="0"/>
                    <a:pt x="4903" y="1501"/>
                    <a:pt x="4237" y="3815"/>
                  </a:cubicBezTo>
                  <a:lnTo>
                    <a:pt x="568" y="20093"/>
                  </a:lnTo>
                  <a:cubicBezTo>
                    <a:pt x="1" y="22662"/>
                    <a:pt x="534" y="25364"/>
                    <a:pt x="2035" y="27532"/>
                  </a:cubicBezTo>
                  <a:lnTo>
                    <a:pt x="11476" y="41108"/>
                  </a:lnTo>
                  <a:lnTo>
                    <a:pt x="11375" y="46512"/>
                  </a:lnTo>
                  <a:lnTo>
                    <a:pt x="12877" y="49114"/>
                  </a:lnTo>
                  <a:cubicBezTo>
                    <a:pt x="13182" y="49623"/>
                    <a:pt x="13215" y="49996"/>
                    <a:pt x="13540" y="49996"/>
                  </a:cubicBezTo>
                  <a:cubicBezTo>
                    <a:pt x="13641" y="49996"/>
                    <a:pt x="13770" y="49960"/>
                    <a:pt x="13944" y="49881"/>
                  </a:cubicBezTo>
                  <a:cubicBezTo>
                    <a:pt x="14478" y="49615"/>
                    <a:pt x="14811" y="49081"/>
                    <a:pt x="14811" y="48514"/>
                  </a:cubicBezTo>
                  <a:lnTo>
                    <a:pt x="14678" y="44177"/>
                  </a:lnTo>
                  <a:lnTo>
                    <a:pt x="16446" y="45745"/>
                  </a:lnTo>
                  <a:lnTo>
                    <a:pt x="16446" y="45745"/>
                  </a:lnTo>
                  <a:lnTo>
                    <a:pt x="14911" y="40174"/>
                  </a:lnTo>
                  <a:lnTo>
                    <a:pt x="6205" y="23162"/>
                  </a:lnTo>
                  <a:lnTo>
                    <a:pt x="7473" y="13756"/>
                  </a:lnTo>
                  <a:lnTo>
                    <a:pt x="9574" y="12"/>
                  </a:lnTo>
                  <a:cubicBezTo>
                    <a:pt x="9455" y="4"/>
                    <a:pt x="9336" y="0"/>
                    <a:pt x="9218"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9" name="Google Shape;2219;p50"/>
            <p:cNvSpPr/>
            <p:nvPr/>
          </p:nvSpPr>
          <p:spPr>
            <a:xfrm>
              <a:off x="-2846850" y="4531175"/>
              <a:ext cx="444500" cy="334450"/>
            </a:xfrm>
            <a:custGeom>
              <a:avLst/>
              <a:gdLst/>
              <a:ahLst/>
              <a:cxnLst/>
              <a:rect l="l" t="t" r="r" b="b"/>
              <a:pathLst>
                <a:path w="17780" h="13378" extrusionOk="0">
                  <a:moveTo>
                    <a:pt x="15077" y="1"/>
                  </a:moveTo>
                  <a:lnTo>
                    <a:pt x="0" y="8707"/>
                  </a:lnTo>
                  <a:lnTo>
                    <a:pt x="2702" y="13377"/>
                  </a:lnTo>
                  <a:lnTo>
                    <a:pt x="17779" y="4704"/>
                  </a:lnTo>
                  <a:lnTo>
                    <a:pt x="15077" y="1"/>
                  </a:ln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0" name="Google Shape;2220;p50"/>
            <p:cNvSpPr/>
            <p:nvPr/>
          </p:nvSpPr>
          <p:spPr>
            <a:xfrm>
              <a:off x="-3123725" y="3615525"/>
              <a:ext cx="165150" cy="231875"/>
            </a:xfrm>
            <a:custGeom>
              <a:avLst/>
              <a:gdLst/>
              <a:ahLst/>
              <a:cxnLst/>
              <a:rect l="l" t="t" r="r" b="b"/>
              <a:pathLst>
                <a:path w="6606" h="9275" extrusionOk="0">
                  <a:moveTo>
                    <a:pt x="317" y="1"/>
                  </a:moveTo>
                  <a:cubicBezTo>
                    <a:pt x="264" y="1"/>
                    <a:pt x="212" y="12"/>
                    <a:pt x="167" y="34"/>
                  </a:cubicBezTo>
                  <a:cubicBezTo>
                    <a:pt x="67" y="134"/>
                    <a:pt x="0" y="334"/>
                    <a:pt x="101" y="468"/>
                  </a:cubicBezTo>
                  <a:lnTo>
                    <a:pt x="6005" y="9141"/>
                  </a:lnTo>
                  <a:cubicBezTo>
                    <a:pt x="6105" y="9207"/>
                    <a:pt x="6172" y="9274"/>
                    <a:pt x="6272" y="9274"/>
                  </a:cubicBezTo>
                  <a:cubicBezTo>
                    <a:pt x="6338" y="9274"/>
                    <a:pt x="6405" y="9207"/>
                    <a:pt x="6438" y="9207"/>
                  </a:cubicBezTo>
                  <a:cubicBezTo>
                    <a:pt x="6572" y="9141"/>
                    <a:pt x="6605" y="8940"/>
                    <a:pt x="6505" y="8807"/>
                  </a:cubicBezTo>
                  <a:lnTo>
                    <a:pt x="601" y="134"/>
                  </a:lnTo>
                  <a:cubicBezTo>
                    <a:pt x="534" y="45"/>
                    <a:pt x="423" y="1"/>
                    <a:pt x="317" y="1"/>
                  </a:cubicBez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1" name="Google Shape;2221;p50"/>
            <p:cNvSpPr/>
            <p:nvPr/>
          </p:nvSpPr>
          <p:spPr>
            <a:xfrm>
              <a:off x="-3620750" y="3382875"/>
              <a:ext cx="575450" cy="205150"/>
            </a:xfrm>
            <a:custGeom>
              <a:avLst/>
              <a:gdLst/>
              <a:ahLst/>
              <a:cxnLst/>
              <a:rect l="l" t="t" r="r" b="b"/>
              <a:pathLst>
                <a:path w="23018" h="8206" extrusionOk="0">
                  <a:moveTo>
                    <a:pt x="22717" y="0"/>
                  </a:moveTo>
                  <a:lnTo>
                    <a:pt x="34" y="7605"/>
                  </a:lnTo>
                  <a:lnTo>
                    <a:pt x="1" y="8206"/>
                  </a:lnTo>
                  <a:lnTo>
                    <a:pt x="23017" y="567"/>
                  </a:lnTo>
                  <a:lnTo>
                    <a:pt x="22717" y="0"/>
                  </a:ln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2" name="Google Shape;2222;p50"/>
            <p:cNvSpPr/>
            <p:nvPr/>
          </p:nvSpPr>
          <p:spPr>
            <a:xfrm>
              <a:off x="-3624075" y="3418725"/>
              <a:ext cx="633800" cy="212675"/>
            </a:xfrm>
            <a:custGeom>
              <a:avLst/>
              <a:gdLst/>
              <a:ahLst/>
              <a:cxnLst/>
              <a:rect l="l" t="t" r="r" b="b"/>
              <a:pathLst>
                <a:path w="25352" h="8507" extrusionOk="0">
                  <a:moveTo>
                    <a:pt x="23617" y="0"/>
                  </a:moveTo>
                  <a:lnTo>
                    <a:pt x="67" y="7873"/>
                  </a:lnTo>
                  <a:lnTo>
                    <a:pt x="0" y="8506"/>
                  </a:lnTo>
                  <a:lnTo>
                    <a:pt x="0" y="8506"/>
                  </a:lnTo>
                  <a:lnTo>
                    <a:pt x="25352" y="34"/>
                  </a:lnTo>
                  <a:lnTo>
                    <a:pt x="23617" y="34"/>
                  </a:lnTo>
                  <a:lnTo>
                    <a:pt x="23617" y="0"/>
                  </a:ln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3" name="Google Shape;2223;p50"/>
            <p:cNvSpPr/>
            <p:nvPr/>
          </p:nvSpPr>
          <p:spPr>
            <a:xfrm>
              <a:off x="-3940975" y="2323425"/>
              <a:ext cx="260200" cy="136175"/>
            </a:xfrm>
            <a:custGeom>
              <a:avLst/>
              <a:gdLst/>
              <a:ahLst/>
              <a:cxnLst/>
              <a:rect l="l" t="t" r="r" b="b"/>
              <a:pathLst>
                <a:path w="10408" h="5447" extrusionOk="0">
                  <a:moveTo>
                    <a:pt x="8045" y="0"/>
                  </a:moveTo>
                  <a:cubicBezTo>
                    <a:pt x="6942" y="0"/>
                    <a:pt x="5002" y="702"/>
                    <a:pt x="4337" y="948"/>
                  </a:cubicBezTo>
                  <a:lnTo>
                    <a:pt x="1335" y="2149"/>
                  </a:lnTo>
                  <a:cubicBezTo>
                    <a:pt x="434" y="2516"/>
                    <a:pt x="0" y="3584"/>
                    <a:pt x="434" y="4484"/>
                  </a:cubicBezTo>
                  <a:cubicBezTo>
                    <a:pt x="731" y="5103"/>
                    <a:pt x="1340" y="5446"/>
                    <a:pt x="1975" y="5446"/>
                  </a:cubicBezTo>
                  <a:cubicBezTo>
                    <a:pt x="2196" y="5446"/>
                    <a:pt x="2420" y="5404"/>
                    <a:pt x="2636" y="5318"/>
                  </a:cubicBezTo>
                  <a:lnTo>
                    <a:pt x="5638" y="4117"/>
                  </a:lnTo>
                  <a:cubicBezTo>
                    <a:pt x="6505" y="3750"/>
                    <a:pt x="10408" y="2016"/>
                    <a:pt x="10008" y="1149"/>
                  </a:cubicBezTo>
                  <a:lnTo>
                    <a:pt x="8807" y="315"/>
                  </a:lnTo>
                  <a:cubicBezTo>
                    <a:pt x="8720" y="88"/>
                    <a:pt x="8434" y="0"/>
                    <a:pt x="8045"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4" name="Google Shape;2224;p50"/>
            <p:cNvSpPr/>
            <p:nvPr/>
          </p:nvSpPr>
          <p:spPr>
            <a:xfrm>
              <a:off x="-3818400" y="2283550"/>
              <a:ext cx="489550" cy="260675"/>
            </a:xfrm>
            <a:custGeom>
              <a:avLst/>
              <a:gdLst/>
              <a:ahLst/>
              <a:cxnLst/>
              <a:rect l="l" t="t" r="r" b="b"/>
              <a:pathLst>
                <a:path w="19582" h="10427" extrusionOk="0">
                  <a:moveTo>
                    <a:pt x="11324" y="0"/>
                  </a:moveTo>
                  <a:cubicBezTo>
                    <a:pt x="7409" y="0"/>
                    <a:pt x="3494" y="890"/>
                    <a:pt x="1" y="2510"/>
                  </a:cubicBezTo>
                  <a:cubicBezTo>
                    <a:pt x="435" y="4578"/>
                    <a:pt x="1068" y="6680"/>
                    <a:pt x="2403" y="8281"/>
                  </a:cubicBezTo>
                  <a:cubicBezTo>
                    <a:pt x="3433" y="9543"/>
                    <a:pt x="5059" y="10427"/>
                    <a:pt x="6668" y="10427"/>
                  </a:cubicBezTo>
                  <a:cubicBezTo>
                    <a:pt x="7143" y="10427"/>
                    <a:pt x="7617" y="10350"/>
                    <a:pt x="8073" y="10182"/>
                  </a:cubicBezTo>
                  <a:cubicBezTo>
                    <a:pt x="9174" y="9749"/>
                    <a:pt x="10108" y="8848"/>
                    <a:pt x="11276" y="8781"/>
                  </a:cubicBezTo>
                  <a:cubicBezTo>
                    <a:pt x="11293" y="8781"/>
                    <a:pt x="11309" y="8781"/>
                    <a:pt x="11326" y="8781"/>
                  </a:cubicBezTo>
                  <a:cubicBezTo>
                    <a:pt x="12870" y="8781"/>
                    <a:pt x="14094" y="10283"/>
                    <a:pt x="15612" y="10316"/>
                  </a:cubicBezTo>
                  <a:cubicBezTo>
                    <a:pt x="16546" y="10316"/>
                    <a:pt x="17413" y="9782"/>
                    <a:pt x="18014" y="9048"/>
                  </a:cubicBezTo>
                  <a:cubicBezTo>
                    <a:pt x="18581" y="8281"/>
                    <a:pt x="18881" y="7380"/>
                    <a:pt x="19081" y="6513"/>
                  </a:cubicBezTo>
                  <a:cubicBezTo>
                    <a:pt x="19448" y="4945"/>
                    <a:pt x="19582" y="3110"/>
                    <a:pt x="18548" y="1876"/>
                  </a:cubicBezTo>
                  <a:cubicBezTo>
                    <a:pt x="17714" y="876"/>
                    <a:pt x="16346" y="475"/>
                    <a:pt x="15045" y="275"/>
                  </a:cubicBezTo>
                  <a:cubicBezTo>
                    <a:pt x="13814" y="90"/>
                    <a:pt x="12569" y="0"/>
                    <a:pt x="11324"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5" name="Google Shape;2225;p50"/>
            <p:cNvSpPr/>
            <p:nvPr/>
          </p:nvSpPr>
          <p:spPr>
            <a:xfrm>
              <a:off x="-3786700" y="2268900"/>
              <a:ext cx="490375" cy="260775"/>
            </a:xfrm>
            <a:custGeom>
              <a:avLst/>
              <a:gdLst/>
              <a:ahLst/>
              <a:cxnLst/>
              <a:rect l="l" t="t" r="r" b="b"/>
              <a:pathLst>
                <a:path w="19615" h="10431" extrusionOk="0">
                  <a:moveTo>
                    <a:pt x="11262" y="0"/>
                  </a:moveTo>
                  <a:cubicBezTo>
                    <a:pt x="7377" y="0"/>
                    <a:pt x="3490" y="889"/>
                    <a:pt x="1" y="2496"/>
                  </a:cubicBezTo>
                  <a:cubicBezTo>
                    <a:pt x="468" y="4597"/>
                    <a:pt x="1101" y="6665"/>
                    <a:pt x="2436" y="8300"/>
                  </a:cubicBezTo>
                  <a:cubicBezTo>
                    <a:pt x="3482" y="9551"/>
                    <a:pt x="5076" y="10430"/>
                    <a:pt x="6664" y="10430"/>
                  </a:cubicBezTo>
                  <a:cubicBezTo>
                    <a:pt x="7151" y="10430"/>
                    <a:pt x="7637" y="10348"/>
                    <a:pt x="8106" y="10168"/>
                  </a:cubicBezTo>
                  <a:cubicBezTo>
                    <a:pt x="9207" y="9767"/>
                    <a:pt x="10141" y="8833"/>
                    <a:pt x="11309" y="8800"/>
                  </a:cubicBezTo>
                  <a:cubicBezTo>
                    <a:pt x="11325" y="8800"/>
                    <a:pt x="11342" y="8800"/>
                    <a:pt x="11358" y="8800"/>
                  </a:cubicBezTo>
                  <a:cubicBezTo>
                    <a:pt x="12870" y="8800"/>
                    <a:pt x="14127" y="10302"/>
                    <a:pt x="15645" y="10335"/>
                  </a:cubicBezTo>
                  <a:cubicBezTo>
                    <a:pt x="16579" y="10335"/>
                    <a:pt x="17446" y="9801"/>
                    <a:pt x="18013" y="9034"/>
                  </a:cubicBezTo>
                  <a:cubicBezTo>
                    <a:pt x="18614" y="8300"/>
                    <a:pt x="18914" y="7366"/>
                    <a:pt x="19114" y="6498"/>
                  </a:cubicBezTo>
                  <a:cubicBezTo>
                    <a:pt x="19481" y="4964"/>
                    <a:pt x="19615" y="3129"/>
                    <a:pt x="18580" y="1862"/>
                  </a:cubicBezTo>
                  <a:cubicBezTo>
                    <a:pt x="17747" y="861"/>
                    <a:pt x="16346" y="494"/>
                    <a:pt x="15078" y="294"/>
                  </a:cubicBezTo>
                  <a:cubicBezTo>
                    <a:pt x="13816" y="96"/>
                    <a:pt x="12539" y="0"/>
                    <a:pt x="11262"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6" name="Google Shape;2226;p50"/>
            <p:cNvSpPr/>
            <p:nvPr/>
          </p:nvSpPr>
          <p:spPr>
            <a:xfrm>
              <a:off x="-3644100" y="2269250"/>
              <a:ext cx="242700" cy="260000"/>
            </a:xfrm>
            <a:custGeom>
              <a:avLst/>
              <a:gdLst/>
              <a:ahLst/>
              <a:cxnLst/>
              <a:rect l="l" t="t" r="r" b="b"/>
              <a:pathLst>
                <a:path w="9708" h="10400" extrusionOk="0">
                  <a:moveTo>
                    <a:pt x="5633" y="1"/>
                  </a:moveTo>
                  <a:cubicBezTo>
                    <a:pt x="4428" y="1"/>
                    <a:pt x="3224" y="84"/>
                    <a:pt x="2035" y="247"/>
                  </a:cubicBezTo>
                  <a:lnTo>
                    <a:pt x="1" y="10287"/>
                  </a:lnTo>
                  <a:cubicBezTo>
                    <a:pt x="328" y="10358"/>
                    <a:pt x="668" y="10399"/>
                    <a:pt x="1012" y="10399"/>
                  </a:cubicBezTo>
                  <a:cubicBezTo>
                    <a:pt x="1474" y="10399"/>
                    <a:pt x="1944" y="10326"/>
                    <a:pt x="2402" y="10154"/>
                  </a:cubicBezTo>
                  <a:cubicBezTo>
                    <a:pt x="3503" y="9753"/>
                    <a:pt x="4437" y="8819"/>
                    <a:pt x="5605" y="8786"/>
                  </a:cubicBezTo>
                  <a:cubicBezTo>
                    <a:pt x="6072" y="8786"/>
                    <a:pt x="6505" y="8920"/>
                    <a:pt x="6906" y="9053"/>
                  </a:cubicBezTo>
                  <a:lnTo>
                    <a:pt x="9708" y="313"/>
                  </a:lnTo>
                  <a:cubicBezTo>
                    <a:pt x="9607" y="313"/>
                    <a:pt x="9474" y="280"/>
                    <a:pt x="9407" y="280"/>
                  </a:cubicBezTo>
                  <a:cubicBezTo>
                    <a:pt x="8161" y="92"/>
                    <a:pt x="6897" y="1"/>
                    <a:pt x="5633" y="1"/>
                  </a:cubicBezTo>
                  <a:close/>
                </a:path>
              </a:pathLst>
            </a:custGeom>
            <a:solidFill>
              <a:srgbClr val="88C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7" name="Google Shape;2227;p50"/>
            <p:cNvSpPr/>
            <p:nvPr/>
          </p:nvSpPr>
          <p:spPr>
            <a:xfrm>
              <a:off x="-2830175" y="2628600"/>
              <a:ext cx="334425" cy="426550"/>
            </a:xfrm>
            <a:custGeom>
              <a:avLst/>
              <a:gdLst/>
              <a:ahLst/>
              <a:cxnLst/>
              <a:rect l="l" t="t" r="r" b="b"/>
              <a:pathLst>
                <a:path w="13377" h="17062" extrusionOk="0">
                  <a:moveTo>
                    <a:pt x="11492" y="1"/>
                  </a:moveTo>
                  <a:cubicBezTo>
                    <a:pt x="11314" y="1"/>
                    <a:pt x="11144" y="52"/>
                    <a:pt x="11008" y="150"/>
                  </a:cubicBezTo>
                  <a:lnTo>
                    <a:pt x="3870" y="5320"/>
                  </a:lnTo>
                  <a:lnTo>
                    <a:pt x="0" y="12392"/>
                  </a:lnTo>
                  <a:lnTo>
                    <a:pt x="4737" y="17062"/>
                  </a:lnTo>
                  <a:cubicBezTo>
                    <a:pt x="8073" y="16795"/>
                    <a:pt x="9607" y="13893"/>
                    <a:pt x="9607" y="13893"/>
                  </a:cubicBezTo>
                  <a:lnTo>
                    <a:pt x="9974" y="13959"/>
                  </a:lnTo>
                  <a:cubicBezTo>
                    <a:pt x="10098" y="13990"/>
                    <a:pt x="10223" y="14005"/>
                    <a:pt x="10348" y="14005"/>
                  </a:cubicBezTo>
                  <a:cubicBezTo>
                    <a:pt x="10891" y="14005"/>
                    <a:pt x="11416" y="13721"/>
                    <a:pt x="11742" y="13259"/>
                  </a:cubicBezTo>
                  <a:lnTo>
                    <a:pt x="13043" y="11324"/>
                  </a:lnTo>
                  <a:cubicBezTo>
                    <a:pt x="13243" y="10991"/>
                    <a:pt x="13376" y="10624"/>
                    <a:pt x="13376" y="10223"/>
                  </a:cubicBezTo>
                  <a:cubicBezTo>
                    <a:pt x="13376" y="9156"/>
                    <a:pt x="12909" y="8222"/>
                    <a:pt x="12142" y="7555"/>
                  </a:cubicBezTo>
                  <a:lnTo>
                    <a:pt x="9574" y="5453"/>
                  </a:lnTo>
                  <a:lnTo>
                    <a:pt x="12242" y="1384"/>
                  </a:lnTo>
                  <a:cubicBezTo>
                    <a:pt x="12542" y="917"/>
                    <a:pt x="12376" y="283"/>
                    <a:pt x="11875" y="83"/>
                  </a:cubicBezTo>
                  <a:cubicBezTo>
                    <a:pt x="11750" y="27"/>
                    <a:pt x="11619" y="1"/>
                    <a:pt x="11492"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8" name="Google Shape;2228;p50"/>
            <p:cNvSpPr/>
            <p:nvPr/>
          </p:nvSpPr>
          <p:spPr>
            <a:xfrm>
              <a:off x="-2594175" y="2868325"/>
              <a:ext cx="98425" cy="111775"/>
            </a:xfrm>
            <a:custGeom>
              <a:avLst/>
              <a:gdLst/>
              <a:ahLst/>
              <a:cxnLst/>
              <a:rect l="l" t="t" r="r" b="b"/>
              <a:pathLst>
                <a:path w="3937" h="4471" extrusionOk="0">
                  <a:moveTo>
                    <a:pt x="3836" y="1"/>
                  </a:moveTo>
                  <a:lnTo>
                    <a:pt x="0" y="4471"/>
                  </a:lnTo>
                  <a:lnTo>
                    <a:pt x="167" y="4304"/>
                  </a:lnTo>
                  <a:lnTo>
                    <a:pt x="501" y="4370"/>
                  </a:lnTo>
                  <a:cubicBezTo>
                    <a:pt x="637" y="4401"/>
                    <a:pt x="772" y="4416"/>
                    <a:pt x="905" y="4416"/>
                  </a:cubicBezTo>
                  <a:cubicBezTo>
                    <a:pt x="1483" y="4416"/>
                    <a:pt x="2003" y="4132"/>
                    <a:pt x="2302" y="3670"/>
                  </a:cubicBezTo>
                  <a:lnTo>
                    <a:pt x="3603" y="1735"/>
                  </a:lnTo>
                  <a:cubicBezTo>
                    <a:pt x="3803" y="1402"/>
                    <a:pt x="3936" y="1001"/>
                    <a:pt x="3936" y="634"/>
                  </a:cubicBezTo>
                  <a:cubicBezTo>
                    <a:pt x="3936" y="401"/>
                    <a:pt x="3903" y="201"/>
                    <a:pt x="3836" y="1"/>
                  </a:cubicBezTo>
                  <a:close/>
                </a:path>
              </a:pathLst>
            </a:custGeom>
            <a:solidFill>
              <a:srgbClr val="EF87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9" name="Google Shape;2229;p50"/>
            <p:cNvSpPr/>
            <p:nvPr/>
          </p:nvSpPr>
          <p:spPr>
            <a:xfrm>
              <a:off x="-2655050" y="2795525"/>
              <a:ext cx="104250" cy="82000"/>
            </a:xfrm>
            <a:custGeom>
              <a:avLst/>
              <a:gdLst/>
              <a:ahLst/>
              <a:cxnLst/>
              <a:rect l="l" t="t" r="r" b="b"/>
              <a:pathLst>
                <a:path w="4170" h="3280" extrusionOk="0">
                  <a:moveTo>
                    <a:pt x="3968" y="0"/>
                  </a:moveTo>
                  <a:cubicBezTo>
                    <a:pt x="3925" y="0"/>
                    <a:pt x="3878" y="16"/>
                    <a:pt x="3836" y="44"/>
                  </a:cubicBezTo>
                  <a:lnTo>
                    <a:pt x="1201" y="1578"/>
                  </a:lnTo>
                  <a:cubicBezTo>
                    <a:pt x="1201" y="1578"/>
                    <a:pt x="1168" y="1578"/>
                    <a:pt x="1168" y="1612"/>
                  </a:cubicBezTo>
                  <a:lnTo>
                    <a:pt x="67" y="2946"/>
                  </a:lnTo>
                  <a:cubicBezTo>
                    <a:pt x="0" y="3046"/>
                    <a:pt x="34" y="3146"/>
                    <a:pt x="100" y="3246"/>
                  </a:cubicBezTo>
                  <a:cubicBezTo>
                    <a:pt x="167" y="3280"/>
                    <a:pt x="200" y="3280"/>
                    <a:pt x="234" y="3280"/>
                  </a:cubicBezTo>
                  <a:cubicBezTo>
                    <a:pt x="334" y="3280"/>
                    <a:pt x="400" y="3246"/>
                    <a:pt x="400" y="3213"/>
                  </a:cubicBezTo>
                  <a:lnTo>
                    <a:pt x="1435" y="1912"/>
                  </a:lnTo>
                  <a:lnTo>
                    <a:pt x="4036" y="411"/>
                  </a:lnTo>
                  <a:cubicBezTo>
                    <a:pt x="4170" y="377"/>
                    <a:pt x="4170" y="244"/>
                    <a:pt x="4103" y="111"/>
                  </a:cubicBezTo>
                  <a:cubicBezTo>
                    <a:pt x="4084" y="32"/>
                    <a:pt x="4030" y="0"/>
                    <a:pt x="3968"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0" name="Google Shape;2230;p50"/>
            <p:cNvSpPr/>
            <p:nvPr/>
          </p:nvSpPr>
          <p:spPr>
            <a:xfrm>
              <a:off x="-2616700" y="2827000"/>
              <a:ext cx="104275" cy="82225"/>
            </a:xfrm>
            <a:custGeom>
              <a:avLst/>
              <a:gdLst/>
              <a:ahLst/>
              <a:cxnLst/>
              <a:rect l="l" t="t" r="r" b="b"/>
              <a:pathLst>
                <a:path w="4171" h="3289" extrusionOk="0">
                  <a:moveTo>
                    <a:pt x="3959" y="1"/>
                  </a:moveTo>
                  <a:cubicBezTo>
                    <a:pt x="3922" y="1"/>
                    <a:pt x="3881" y="8"/>
                    <a:pt x="3837" y="19"/>
                  </a:cubicBezTo>
                  <a:lnTo>
                    <a:pt x="1201" y="1554"/>
                  </a:lnTo>
                  <a:cubicBezTo>
                    <a:pt x="1201" y="1554"/>
                    <a:pt x="1168" y="1554"/>
                    <a:pt x="1168" y="1620"/>
                  </a:cubicBezTo>
                  <a:lnTo>
                    <a:pt x="67" y="2921"/>
                  </a:lnTo>
                  <a:cubicBezTo>
                    <a:pt x="1" y="3021"/>
                    <a:pt x="34" y="3155"/>
                    <a:pt x="134" y="3221"/>
                  </a:cubicBezTo>
                  <a:cubicBezTo>
                    <a:pt x="167" y="3288"/>
                    <a:pt x="201" y="3288"/>
                    <a:pt x="234" y="3288"/>
                  </a:cubicBezTo>
                  <a:cubicBezTo>
                    <a:pt x="301" y="3288"/>
                    <a:pt x="368" y="3221"/>
                    <a:pt x="401" y="3188"/>
                  </a:cubicBezTo>
                  <a:lnTo>
                    <a:pt x="1468" y="1887"/>
                  </a:lnTo>
                  <a:lnTo>
                    <a:pt x="4037" y="386"/>
                  </a:lnTo>
                  <a:cubicBezTo>
                    <a:pt x="4170" y="353"/>
                    <a:pt x="4170" y="219"/>
                    <a:pt x="4137" y="119"/>
                  </a:cubicBezTo>
                  <a:cubicBezTo>
                    <a:pt x="4092" y="30"/>
                    <a:pt x="4033" y="1"/>
                    <a:pt x="395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1" name="Google Shape;2231;p50"/>
            <p:cNvSpPr/>
            <p:nvPr/>
          </p:nvSpPr>
          <p:spPr>
            <a:xfrm>
              <a:off x="-2690075" y="2759800"/>
              <a:ext cx="103425" cy="81875"/>
            </a:xfrm>
            <a:custGeom>
              <a:avLst/>
              <a:gdLst/>
              <a:ahLst/>
              <a:cxnLst/>
              <a:rect l="l" t="t" r="r" b="b"/>
              <a:pathLst>
                <a:path w="4137" h="3275" extrusionOk="0">
                  <a:moveTo>
                    <a:pt x="3950" y="0"/>
                  </a:moveTo>
                  <a:cubicBezTo>
                    <a:pt x="3915" y="0"/>
                    <a:pt x="3879" y="10"/>
                    <a:pt x="3836" y="39"/>
                  </a:cubicBezTo>
                  <a:lnTo>
                    <a:pt x="1234" y="1573"/>
                  </a:lnTo>
                  <a:cubicBezTo>
                    <a:pt x="1168" y="1573"/>
                    <a:pt x="1168" y="1606"/>
                    <a:pt x="1168" y="1606"/>
                  </a:cubicBezTo>
                  <a:lnTo>
                    <a:pt x="100" y="2941"/>
                  </a:lnTo>
                  <a:cubicBezTo>
                    <a:pt x="0" y="3041"/>
                    <a:pt x="67" y="3208"/>
                    <a:pt x="134" y="3241"/>
                  </a:cubicBezTo>
                  <a:cubicBezTo>
                    <a:pt x="167" y="3274"/>
                    <a:pt x="234" y="3274"/>
                    <a:pt x="267" y="3274"/>
                  </a:cubicBezTo>
                  <a:cubicBezTo>
                    <a:pt x="334" y="3274"/>
                    <a:pt x="400" y="3241"/>
                    <a:pt x="434" y="3208"/>
                  </a:cubicBezTo>
                  <a:lnTo>
                    <a:pt x="1468" y="1907"/>
                  </a:lnTo>
                  <a:lnTo>
                    <a:pt x="4070" y="405"/>
                  </a:lnTo>
                  <a:cubicBezTo>
                    <a:pt x="4136" y="372"/>
                    <a:pt x="4136" y="339"/>
                    <a:pt x="4136" y="339"/>
                  </a:cubicBezTo>
                  <a:lnTo>
                    <a:pt x="3970" y="205"/>
                  </a:lnTo>
                  <a:lnTo>
                    <a:pt x="4103" y="39"/>
                  </a:lnTo>
                  <a:cubicBezTo>
                    <a:pt x="4045" y="19"/>
                    <a:pt x="3999" y="0"/>
                    <a:pt x="395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2" name="Google Shape;2232;p50"/>
            <p:cNvSpPr/>
            <p:nvPr/>
          </p:nvSpPr>
          <p:spPr>
            <a:xfrm>
              <a:off x="-2592525" y="4898950"/>
              <a:ext cx="521250" cy="274375"/>
            </a:xfrm>
            <a:custGeom>
              <a:avLst/>
              <a:gdLst/>
              <a:ahLst/>
              <a:cxnLst/>
              <a:rect l="l" t="t" r="r" b="b"/>
              <a:pathLst>
                <a:path w="20850" h="10975" extrusionOk="0">
                  <a:moveTo>
                    <a:pt x="3704" y="0"/>
                  </a:moveTo>
                  <a:lnTo>
                    <a:pt x="1" y="1535"/>
                  </a:lnTo>
                  <a:lnTo>
                    <a:pt x="268" y="7372"/>
                  </a:lnTo>
                  <a:cubicBezTo>
                    <a:pt x="368" y="9374"/>
                    <a:pt x="2036" y="10975"/>
                    <a:pt x="4071" y="10975"/>
                  </a:cubicBezTo>
                  <a:lnTo>
                    <a:pt x="20849" y="10975"/>
                  </a:lnTo>
                  <a:cubicBezTo>
                    <a:pt x="11442" y="9541"/>
                    <a:pt x="5472" y="2369"/>
                    <a:pt x="3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3" name="Google Shape;2233;p50"/>
            <p:cNvSpPr/>
            <p:nvPr/>
          </p:nvSpPr>
          <p:spPr>
            <a:xfrm>
              <a:off x="-3255477" y="2625830"/>
              <a:ext cx="1234250" cy="1581550"/>
            </a:xfrm>
            <a:custGeom>
              <a:avLst/>
              <a:gdLst/>
              <a:ahLst/>
              <a:cxnLst/>
              <a:rect l="l" t="t" r="r" b="b"/>
              <a:pathLst>
                <a:path w="49370" h="63262" extrusionOk="0">
                  <a:moveTo>
                    <a:pt x="27828" y="1"/>
                  </a:moveTo>
                  <a:cubicBezTo>
                    <a:pt x="27654" y="1"/>
                    <a:pt x="27476" y="53"/>
                    <a:pt x="27320" y="150"/>
                  </a:cubicBezTo>
                  <a:lnTo>
                    <a:pt x="20182" y="5320"/>
                  </a:lnTo>
                  <a:lnTo>
                    <a:pt x="16313" y="12392"/>
                  </a:lnTo>
                  <a:cubicBezTo>
                    <a:pt x="15679" y="10758"/>
                    <a:pt x="14445" y="9390"/>
                    <a:pt x="12843" y="8756"/>
                  </a:cubicBezTo>
                  <a:cubicBezTo>
                    <a:pt x="10642" y="7889"/>
                    <a:pt x="8140" y="8389"/>
                    <a:pt x="5805" y="7889"/>
                  </a:cubicBezTo>
                  <a:cubicBezTo>
                    <a:pt x="4171" y="7555"/>
                    <a:pt x="2736" y="6788"/>
                    <a:pt x="1469" y="5721"/>
                  </a:cubicBezTo>
                  <a:lnTo>
                    <a:pt x="1469" y="5721"/>
                  </a:lnTo>
                  <a:cubicBezTo>
                    <a:pt x="2269" y="6121"/>
                    <a:pt x="3136" y="6454"/>
                    <a:pt x="4070" y="6588"/>
                  </a:cubicBezTo>
                  <a:cubicBezTo>
                    <a:pt x="4499" y="6656"/>
                    <a:pt x="4934" y="6691"/>
                    <a:pt x="5368" y="6691"/>
                  </a:cubicBezTo>
                  <a:cubicBezTo>
                    <a:pt x="7466" y="6691"/>
                    <a:pt x="9549" y="5889"/>
                    <a:pt x="10875" y="4286"/>
                  </a:cubicBezTo>
                  <a:lnTo>
                    <a:pt x="10875" y="4286"/>
                  </a:lnTo>
                  <a:cubicBezTo>
                    <a:pt x="9605" y="5219"/>
                    <a:pt x="8049" y="5647"/>
                    <a:pt x="6467" y="5647"/>
                  </a:cubicBezTo>
                  <a:cubicBezTo>
                    <a:pt x="4767" y="5647"/>
                    <a:pt x="3037" y="5152"/>
                    <a:pt x="1602" y="4253"/>
                  </a:cubicBezTo>
                  <a:cubicBezTo>
                    <a:pt x="1268" y="4053"/>
                    <a:pt x="935" y="3786"/>
                    <a:pt x="635" y="3552"/>
                  </a:cubicBezTo>
                  <a:lnTo>
                    <a:pt x="635" y="3552"/>
                  </a:lnTo>
                  <a:cubicBezTo>
                    <a:pt x="1602" y="10557"/>
                    <a:pt x="1502" y="18563"/>
                    <a:pt x="801" y="25601"/>
                  </a:cubicBezTo>
                  <a:cubicBezTo>
                    <a:pt x="1" y="33507"/>
                    <a:pt x="6205" y="42280"/>
                    <a:pt x="11776" y="48384"/>
                  </a:cubicBezTo>
                  <a:lnTo>
                    <a:pt x="23951" y="48384"/>
                  </a:lnTo>
                  <a:lnTo>
                    <a:pt x="30790" y="58792"/>
                  </a:lnTo>
                  <a:lnTo>
                    <a:pt x="49369" y="63262"/>
                  </a:lnTo>
                  <a:lnTo>
                    <a:pt x="47001" y="57424"/>
                  </a:lnTo>
                  <a:lnTo>
                    <a:pt x="44666" y="58292"/>
                  </a:lnTo>
                  <a:lnTo>
                    <a:pt x="37494" y="41646"/>
                  </a:lnTo>
                  <a:cubicBezTo>
                    <a:pt x="37127" y="40646"/>
                    <a:pt x="36494" y="39578"/>
                    <a:pt x="35726" y="38477"/>
                  </a:cubicBezTo>
                  <a:cubicBezTo>
                    <a:pt x="32644" y="34069"/>
                    <a:pt x="27519" y="31472"/>
                    <a:pt x="22087" y="31472"/>
                  </a:cubicBezTo>
                  <a:cubicBezTo>
                    <a:pt x="22053" y="31472"/>
                    <a:pt x="22018" y="31472"/>
                    <a:pt x="21983" y="31472"/>
                  </a:cubicBezTo>
                  <a:lnTo>
                    <a:pt x="21049" y="31472"/>
                  </a:lnTo>
                  <a:cubicBezTo>
                    <a:pt x="21183" y="30105"/>
                    <a:pt x="20849" y="28737"/>
                    <a:pt x="19982" y="27603"/>
                  </a:cubicBezTo>
                  <a:cubicBezTo>
                    <a:pt x="18648" y="25902"/>
                    <a:pt x="16313" y="24901"/>
                    <a:pt x="15212" y="23166"/>
                  </a:cubicBezTo>
                  <a:lnTo>
                    <a:pt x="21316" y="16929"/>
                  </a:lnTo>
                  <a:cubicBezTo>
                    <a:pt x="24385" y="16495"/>
                    <a:pt x="25853" y="13793"/>
                    <a:pt x="25853" y="13793"/>
                  </a:cubicBezTo>
                  <a:lnTo>
                    <a:pt x="26186" y="13893"/>
                  </a:lnTo>
                  <a:cubicBezTo>
                    <a:pt x="26316" y="13924"/>
                    <a:pt x="26446" y="13939"/>
                    <a:pt x="26575" y="13939"/>
                  </a:cubicBezTo>
                  <a:cubicBezTo>
                    <a:pt x="27145" y="13939"/>
                    <a:pt x="27688" y="13649"/>
                    <a:pt x="27988" y="13159"/>
                  </a:cubicBezTo>
                  <a:lnTo>
                    <a:pt x="29288" y="11258"/>
                  </a:lnTo>
                  <a:cubicBezTo>
                    <a:pt x="29322" y="11158"/>
                    <a:pt x="29422" y="11091"/>
                    <a:pt x="29455" y="10991"/>
                  </a:cubicBezTo>
                  <a:cubicBezTo>
                    <a:pt x="29489" y="10924"/>
                    <a:pt x="29522" y="10824"/>
                    <a:pt x="29589" y="10724"/>
                  </a:cubicBezTo>
                  <a:cubicBezTo>
                    <a:pt x="29622" y="10491"/>
                    <a:pt x="29655" y="10324"/>
                    <a:pt x="29655" y="10124"/>
                  </a:cubicBezTo>
                  <a:lnTo>
                    <a:pt x="29655" y="9790"/>
                  </a:lnTo>
                  <a:cubicBezTo>
                    <a:pt x="29655" y="9723"/>
                    <a:pt x="29622" y="9590"/>
                    <a:pt x="29622" y="9490"/>
                  </a:cubicBezTo>
                  <a:cubicBezTo>
                    <a:pt x="29522" y="8956"/>
                    <a:pt x="29288" y="8456"/>
                    <a:pt x="28955" y="8056"/>
                  </a:cubicBezTo>
                  <a:lnTo>
                    <a:pt x="28955" y="7989"/>
                  </a:lnTo>
                  <a:cubicBezTo>
                    <a:pt x="28888" y="7956"/>
                    <a:pt x="28888" y="7922"/>
                    <a:pt x="28855" y="7922"/>
                  </a:cubicBezTo>
                  <a:cubicBezTo>
                    <a:pt x="28721" y="7755"/>
                    <a:pt x="28621" y="7622"/>
                    <a:pt x="28455" y="7489"/>
                  </a:cubicBezTo>
                  <a:lnTo>
                    <a:pt x="26053" y="5587"/>
                  </a:lnTo>
                  <a:lnTo>
                    <a:pt x="25886" y="5454"/>
                  </a:lnTo>
                  <a:lnTo>
                    <a:pt x="26019" y="5287"/>
                  </a:lnTo>
                  <a:lnTo>
                    <a:pt x="28588" y="1384"/>
                  </a:lnTo>
                  <a:cubicBezTo>
                    <a:pt x="28855" y="917"/>
                    <a:pt x="28688" y="283"/>
                    <a:pt x="28188" y="83"/>
                  </a:cubicBezTo>
                  <a:cubicBezTo>
                    <a:pt x="28076" y="28"/>
                    <a:pt x="27953" y="1"/>
                    <a:pt x="27828" y="1"/>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4" name="Google Shape;2234;p50"/>
            <p:cNvSpPr/>
            <p:nvPr/>
          </p:nvSpPr>
          <p:spPr>
            <a:xfrm>
              <a:off x="-4055225" y="1944325"/>
              <a:ext cx="846475" cy="506225"/>
            </a:xfrm>
            <a:custGeom>
              <a:avLst/>
              <a:gdLst/>
              <a:ahLst/>
              <a:cxnLst/>
              <a:rect l="l" t="t" r="r" b="b"/>
              <a:pathLst>
                <a:path w="33859" h="20249" extrusionOk="0">
                  <a:moveTo>
                    <a:pt x="16546" y="1"/>
                  </a:moveTo>
                  <a:cubicBezTo>
                    <a:pt x="16179" y="1902"/>
                    <a:pt x="15345" y="3670"/>
                    <a:pt x="14177" y="5238"/>
                  </a:cubicBezTo>
                  <a:cubicBezTo>
                    <a:pt x="11942" y="5738"/>
                    <a:pt x="9707" y="6305"/>
                    <a:pt x="7673" y="7339"/>
                  </a:cubicBezTo>
                  <a:lnTo>
                    <a:pt x="6805" y="7840"/>
                  </a:lnTo>
                  <a:cubicBezTo>
                    <a:pt x="5071" y="8007"/>
                    <a:pt x="3336" y="7940"/>
                    <a:pt x="1835" y="8740"/>
                  </a:cubicBezTo>
                  <a:cubicBezTo>
                    <a:pt x="1035" y="9174"/>
                    <a:pt x="434" y="9841"/>
                    <a:pt x="1" y="10675"/>
                  </a:cubicBezTo>
                  <a:cubicBezTo>
                    <a:pt x="601" y="10909"/>
                    <a:pt x="1201" y="11109"/>
                    <a:pt x="1835" y="11276"/>
                  </a:cubicBezTo>
                  <a:cubicBezTo>
                    <a:pt x="2469" y="10242"/>
                    <a:pt x="3370" y="9341"/>
                    <a:pt x="4504" y="8841"/>
                  </a:cubicBezTo>
                  <a:cubicBezTo>
                    <a:pt x="5004" y="8607"/>
                    <a:pt x="5538" y="8440"/>
                    <a:pt x="6138" y="8307"/>
                  </a:cubicBezTo>
                  <a:lnTo>
                    <a:pt x="6138" y="8307"/>
                  </a:lnTo>
                  <a:cubicBezTo>
                    <a:pt x="4871" y="9174"/>
                    <a:pt x="3737" y="10275"/>
                    <a:pt x="2969" y="11542"/>
                  </a:cubicBezTo>
                  <a:cubicBezTo>
                    <a:pt x="12676" y="13877"/>
                    <a:pt x="23317" y="11776"/>
                    <a:pt x="27053" y="15145"/>
                  </a:cubicBezTo>
                  <a:cubicBezTo>
                    <a:pt x="28387" y="16346"/>
                    <a:pt x="29555" y="18114"/>
                    <a:pt x="30489" y="20249"/>
                  </a:cubicBezTo>
                  <a:cubicBezTo>
                    <a:pt x="31023" y="20115"/>
                    <a:pt x="31556" y="19848"/>
                    <a:pt x="31990" y="19481"/>
                  </a:cubicBezTo>
                  <a:cubicBezTo>
                    <a:pt x="33725" y="17980"/>
                    <a:pt x="33858" y="15178"/>
                    <a:pt x="32757" y="13144"/>
                  </a:cubicBezTo>
                  <a:cubicBezTo>
                    <a:pt x="32157" y="11909"/>
                    <a:pt x="31189" y="10909"/>
                    <a:pt x="30089" y="10008"/>
                  </a:cubicBezTo>
                  <a:cubicBezTo>
                    <a:pt x="30189" y="9608"/>
                    <a:pt x="30222" y="9174"/>
                    <a:pt x="30222" y="8774"/>
                  </a:cubicBezTo>
                  <a:cubicBezTo>
                    <a:pt x="30155" y="6339"/>
                    <a:pt x="28521" y="4137"/>
                    <a:pt x="26353" y="3103"/>
                  </a:cubicBezTo>
                  <a:cubicBezTo>
                    <a:pt x="25176" y="2542"/>
                    <a:pt x="23871" y="2285"/>
                    <a:pt x="22562" y="2285"/>
                  </a:cubicBezTo>
                  <a:cubicBezTo>
                    <a:pt x="21458" y="2285"/>
                    <a:pt x="20351" y="2467"/>
                    <a:pt x="19314" y="2803"/>
                  </a:cubicBezTo>
                  <a:cubicBezTo>
                    <a:pt x="18681" y="3003"/>
                    <a:pt x="18047" y="3270"/>
                    <a:pt x="17480" y="3603"/>
                  </a:cubicBezTo>
                  <a:cubicBezTo>
                    <a:pt x="17646" y="2336"/>
                    <a:pt x="17313" y="1068"/>
                    <a:pt x="16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5" name="Google Shape;2235;p50"/>
            <p:cNvSpPr/>
            <p:nvPr/>
          </p:nvSpPr>
          <p:spPr>
            <a:xfrm>
              <a:off x="-2444075" y="4082525"/>
              <a:ext cx="442850" cy="291900"/>
            </a:xfrm>
            <a:custGeom>
              <a:avLst/>
              <a:gdLst/>
              <a:ahLst/>
              <a:cxnLst/>
              <a:rect l="l" t="t" r="r" b="b"/>
              <a:pathLst>
                <a:path w="17714" h="11676" extrusionOk="0">
                  <a:moveTo>
                    <a:pt x="15545" y="1"/>
                  </a:moveTo>
                  <a:lnTo>
                    <a:pt x="1" y="6272"/>
                  </a:lnTo>
                  <a:lnTo>
                    <a:pt x="2169" y="11676"/>
                  </a:lnTo>
                  <a:lnTo>
                    <a:pt x="17713" y="5405"/>
                  </a:lnTo>
                  <a:lnTo>
                    <a:pt x="15545" y="1"/>
                  </a:ln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6" name="Google Shape;2236;p50"/>
            <p:cNvSpPr/>
            <p:nvPr/>
          </p:nvSpPr>
          <p:spPr>
            <a:xfrm>
              <a:off x="-4517225" y="1346400"/>
              <a:ext cx="215175" cy="214350"/>
            </a:xfrm>
            <a:custGeom>
              <a:avLst/>
              <a:gdLst/>
              <a:ahLst/>
              <a:cxnLst/>
              <a:rect l="l" t="t" r="r" b="b"/>
              <a:pathLst>
                <a:path w="8607" h="8574" extrusionOk="0">
                  <a:moveTo>
                    <a:pt x="4304" y="1569"/>
                  </a:moveTo>
                  <a:cubicBezTo>
                    <a:pt x="5805" y="1569"/>
                    <a:pt x="7006" y="2803"/>
                    <a:pt x="7006" y="4304"/>
                  </a:cubicBezTo>
                  <a:cubicBezTo>
                    <a:pt x="7006" y="5772"/>
                    <a:pt x="5805" y="7006"/>
                    <a:pt x="4304" y="7006"/>
                  </a:cubicBezTo>
                  <a:cubicBezTo>
                    <a:pt x="2803" y="7006"/>
                    <a:pt x="1602" y="5772"/>
                    <a:pt x="1602" y="4304"/>
                  </a:cubicBezTo>
                  <a:cubicBezTo>
                    <a:pt x="1602" y="2803"/>
                    <a:pt x="2803" y="1569"/>
                    <a:pt x="4304" y="1569"/>
                  </a:cubicBezTo>
                  <a:close/>
                  <a:moveTo>
                    <a:pt x="4304" y="1"/>
                  </a:moveTo>
                  <a:cubicBezTo>
                    <a:pt x="1935" y="1"/>
                    <a:pt x="1" y="1902"/>
                    <a:pt x="1" y="4304"/>
                  </a:cubicBezTo>
                  <a:cubicBezTo>
                    <a:pt x="1" y="6672"/>
                    <a:pt x="1935" y="8574"/>
                    <a:pt x="4304" y="8574"/>
                  </a:cubicBezTo>
                  <a:cubicBezTo>
                    <a:pt x="6639" y="8574"/>
                    <a:pt x="8607" y="6639"/>
                    <a:pt x="8607" y="4304"/>
                  </a:cubicBezTo>
                  <a:cubicBezTo>
                    <a:pt x="8607" y="1902"/>
                    <a:pt x="6672" y="1"/>
                    <a:pt x="4304"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7" name="Google Shape;2237;p50"/>
            <p:cNvSpPr/>
            <p:nvPr/>
          </p:nvSpPr>
          <p:spPr>
            <a:xfrm>
              <a:off x="-3886775" y="1538200"/>
              <a:ext cx="215175" cy="214350"/>
            </a:xfrm>
            <a:custGeom>
              <a:avLst/>
              <a:gdLst/>
              <a:ahLst/>
              <a:cxnLst/>
              <a:rect l="l" t="t" r="r" b="b"/>
              <a:pathLst>
                <a:path w="8607" h="8574" extrusionOk="0">
                  <a:moveTo>
                    <a:pt x="4304" y="1"/>
                  </a:moveTo>
                  <a:cubicBezTo>
                    <a:pt x="1935" y="1"/>
                    <a:pt x="1" y="1902"/>
                    <a:pt x="1" y="4304"/>
                  </a:cubicBezTo>
                  <a:cubicBezTo>
                    <a:pt x="1" y="6672"/>
                    <a:pt x="1935" y="8574"/>
                    <a:pt x="4304" y="8574"/>
                  </a:cubicBezTo>
                  <a:cubicBezTo>
                    <a:pt x="6672" y="8574"/>
                    <a:pt x="8607" y="6672"/>
                    <a:pt x="8607" y="4304"/>
                  </a:cubicBezTo>
                  <a:cubicBezTo>
                    <a:pt x="8573" y="1902"/>
                    <a:pt x="6639" y="1"/>
                    <a:pt x="4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8" name="Google Shape;2238;p50"/>
            <p:cNvSpPr/>
            <p:nvPr/>
          </p:nvSpPr>
          <p:spPr>
            <a:xfrm>
              <a:off x="-4195325" y="663875"/>
              <a:ext cx="440350" cy="482775"/>
            </a:xfrm>
            <a:custGeom>
              <a:avLst/>
              <a:gdLst/>
              <a:ahLst/>
              <a:cxnLst/>
              <a:rect l="l" t="t" r="r" b="b"/>
              <a:pathLst>
                <a:path w="17614" h="19311" extrusionOk="0">
                  <a:moveTo>
                    <a:pt x="2076" y="1"/>
                  </a:moveTo>
                  <a:cubicBezTo>
                    <a:pt x="998" y="1"/>
                    <a:pt x="1" y="870"/>
                    <a:pt x="1" y="2084"/>
                  </a:cubicBezTo>
                  <a:lnTo>
                    <a:pt x="1" y="17228"/>
                  </a:lnTo>
                  <a:cubicBezTo>
                    <a:pt x="1" y="18442"/>
                    <a:pt x="998" y="19311"/>
                    <a:pt x="2076" y="19311"/>
                  </a:cubicBezTo>
                  <a:cubicBezTo>
                    <a:pt x="2420" y="19311"/>
                    <a:pt x="2772" y="19223"/>
                    <a:pt x="3103" y="19029"/>
                  </a:cubicBezTo>
                  <a:lnTo>
                    <a:pt x="16245" y="11457"/>
                  </a:lnTo>
                  <a:cubicBezTo>
                    <a:pt x="17613" y="10623"/>
                    <a:pt x="17613" y="8655"/>
                    <a:pt x="16245" y="7854"/>
                  </a:cubicBezTo>
                  <a:lnTo>
                    <a:pt x="3103" y="282"/>
                  </a:lnTo>
                  <a:cubicBezTo>
                    <a:pt x="2772" y="89"/>
                    <a:pt x="2420"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39" name="Google Shape;2239;p50"/>
          <p:cNvGrpSpPr/>
          <p:nvPr/>
        </p:nvGrpSpPr>
        <p:grpSpPr>
          <a:xfrm>
            <a:off x="3442449" y="3553542"/>
            <a:ext cx="2958303" cy="1593589"/>
            <a:chOff x="4466463" y="3305947"/>
            <a:chExt cx="2958303" cy="1593589"/>
          </a:xfrm>
        </p:grpSpPr>
        <p:grpSp>
          <p:nvGrpSpPr>
            <p:cNvPr id="2240" name="Google Shape;2240;p50"/>
            <p:cNvGrpSpPr/>
            <p:nvPr/>
          </p:nvGrpSpPr>
          <p:grpSpPr>
            <a:xfrm flipH="1">
              <a:off x="6574013" y="4048812"/>
              <a:ext cx="850753" cy="850724"/>
              <a:chOff x="780950" y="891300"/>
              <a:chExt cx="727575" cy="727550"/>
            </a:xfrm>
          </p:grpSpPr>
          <p:sp>
            <p:nvSpPr>
              <p:cNvPr id="2241" name="Google Shape;2241;p5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247" name="Google Shape;2247;p5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50"/>
            <p:cNvGrpSpPr/>
            <p:nvPr/>
          </p:nvGrpSpPr>
          <p:grpSpPr>
            <a:xfrm>
              <a:off x="4466463" y="3863531"/>
              <a:ext cx="1021756" cy="332094"/>
              <a:chOff x="7289663" y="3996131"/>
              <a:chExt cx="1021756" cy="332094"/>
            </a:xfrm>
          </p:grpSpPr>
          <p:sp>
            <p:nvSpPr>
              <p:cNvPr id="2249" name="Google Shape;2249;p50"/>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0"/>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0"/>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0"/>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0"/>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254;p50"/>
            <p:cNvGrpSpPr/>
            <p:nvPr/>
          </p:nvGrpSpPr>
          <p:grpSpPr>
            <a:xfrm>
              <a:off x="5297661" y="3305947"/>
              <a:ext cx="749797" cy="717499"/>
              <a:chOff x="7847861" y="3178722"/>
              <a:chExt cx="749797" cy="717499"/>
            </a:xfrm>
          </p:grpSpPr>
          <p:sp>
            <p:nvSpPr>
              <p:cNvPr id="2255" name="Google Shape;2255;p50"/>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0"/>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0"/>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0"/>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0"/>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Oval 1">
            <a:extLst>
              <a:ext uri="{FF2B5EF4-FFF2-40B4-BE49-F238E27FC236}">
                <a16:creationId xmlns:a16="http://schemas.microsoft.com/office/drawing/2014/main" id="{8188E19B-C294-45EB-E175-CE406C5FEAB9}"/>
              </a:ext>
            </a:extLst>
          </p:cNvPr>
          <p:cNvSpPr/>
          <p:nvPr/>
        </p:nvSpPr>
        <p:spPr>
          <a:xfrm>
            <a:off x="7744592" y="4129952"/>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20000" y="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Times New Roman" panose="02020603050405020304" pitchFamily="18" charset="0"/>
                <a:cs typeface="Times New Roman" panose="02020603050405020304" pitchFamily="18" charset="0"/>
              </a:rPr>
              <a:t>Topics we going to discuss here</a:t>
            </a:r>
            <a:endParaRPr sz="3200"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5098F3F-F792-0F9E-E264-3DA4A777E10D}"/>
              </a:ext>
            </a:extLst>
          </p:cNvPr>
          <p:cNvSpPr txBox="1"/>
          <p:nvPr/>
        </p:nvSpPr>
        <p:spPr>
          <a:xfrm>
            <a:off x="149754" y="747538"/>
            <a:ext cx="798640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COMPLAINT MANAGEMENT SYSTEM Interface. </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COMPLAINT MANAGEMENT SYSTEM functions.</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COMPLAINT MANAGEMENT SYSTEM usage.</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Combined Software Interface</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Activity Diagram</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Use Case Diagram</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PDF ENCRYPTER Interface.</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PDF ENCRYPTER functions.</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PDF ENCRYPTER usage.</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IMAGE COMPRESSOR AND PDF ENCRYPTER DIAGRAM</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IMAGE COMPRESSOR options.</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IMAGE COMPRESSOR usage.</a:t>
            </a:r>
            <a:endParaRPr lang="en-US"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9" name="Google Shape;1769;p41"/>
          <p:cNvSpPr txBox="1">
            <a:spLocks noGrp="1"/>
          </p:cNvSpPr>
          <p:nvPr>
            <p:ph type="title"/>
          </p:nvPr>
        </p:nvSpPr>
        <p:spPr>
          <a:xfrm>
            <a:off x="611270" y="49716"/>
            <a:ext cx="8287404" cy="10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Complaint Management System Diagram</a:t>
            </a:r>
            <a:endParaRPr dirty="0">
              <a:solidFill>
                <a:schemeClr val="accent1"/>
              </a:solidFill>
              <a:latin typeface="Times New Roman" panose="02020603050405020304" pitchFamily="18" charset="0"/>
              <a:cs typeface="Times New Roman" panose="02020603050405020304" pitchFamily="18" charset="0"/>
            </a:endParaRPr>
          </a:p>
        </p:txBody>
      </p:sp>
      <p:sp>
        <p:nvSpPr>
          <p:cNvPr id="1771"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Oval 1">
            <a:extLst>
              <a:ext uri="{FF2B5EF4-FFF2-40B4-BE49-F238E27FC236}">
                <a16:creationId xmlns:a16="http://schemas.microsoft.com/office/drawing/2014/main" id="{734A1E0B-4D6C-2802-4E72-4E15C1FA76E2}"/>
              </a:ext>
            </a:extLst>
          </p:cNvPr>
          <p:cNvSpPr/>
          <p:nvPr/>
        </p:nvSpPr>
        <p:spPr>
          <a:xfrm>
            <a:off x="7973517" y="4063015"/>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1</a:t>
            </a:r>
          </a:p>
        </p:txBody>
      </p:sp>
      <p:pic>
        <p:nvPicPr>
          <p:cNvPr id="5" name="Picture 4">
            <a:extLst>
              <a:ext uri="{FF2B5EF4-FFF2-40B4-BE49-F238E27FC236}">
                <a16:creationId xmlns:a16="http://schemas.microsoft.com/office/drawing/2014/main" id="{EBAE4323-B20D-6E1E-0BEC-2A6653A5E3C9}"/>
              </a:ext>
            </a:extLst>
          </p:cNvPr>
          <p:cNvPicPr>
            <a:picLocks noChangeAspect="1"/>
          </p:cNvPicPr>
          <p:nvPr/>
        </p:nvPicPr>
        <p:blipFill>
          <a:blip r:embed="rId3"/>
          <a:stretch>
            <a:fillRect/>
          </a:stretch>
        </p:blipFill>
        <p:spPr>
          <a:xfrm>
            <a:off x="1183748" y="882322"/>
            <a:ext cx="6776503" cy="3810238"/>
          </a:xfrm>
          <a:prstGeom prst="rect">
            <a:avLst/>
          </a:prstGeom>
        </p:spPr>
      </p:pic>
    </p:spTree>
    <p:extLst>
      <p:ext uri="{BB962C8B-B14F-4D97-AF65-F5344CB8AC3E}">
        <p14:creationId xmlns:p14="http://schemas.microsoft.com/office/powerpoint/2010/main" val="86641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4" name="Google Shape;1794;p42"/>
          <p:cNvSpPr txBox="1">
            <a:spLocks noGrp="1"/>
          </p:cNvSpPr>
          <p:nvPr>
            <p:ph type="title"/>
          </p:nvPr>
        </p:nvSpPr>
        <p:spPr>
          <a:xfrm>
            <a:off x="0" y="0"/>
            <a:ext cx="9144000" cy="4679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latin typeface="Times New Roman" panose="02020603050405020304" pitchFamily="18" charset="0"/>
                <a:cs typeface="Times New Roman" panose="02020603050405020304" pitchFamily="18" charset="0"/>
              </a:rPr>
              <a:t>COMPLAINT MANAGEMENT SYSTEM FUNCTIONALITIES</a:t>
            </a:r>
            <a:endParaRPr sz="2500" dirty="0">
              <a:latin typeface="Times New Roman" panose="02020603050405020304" pitchFamily="18" charset="0"/>
              <a:cs typeface="Times New Roman" panose="02020603050405020304" pitchFamily="18" charset="0"/>
            </a:endParaRPr>
          </a:p>
        </p:txBody>
      </p:sp>
      <p:sp>
        <p:nvSpPr>
          <p:cNvPr id="1795" name="Google Shape;1795;p42"/>
          <p:cNvSpPr txBox="1">
            <a:spLocks noGrp="1"/>
          </p:cNvSpPr>
          <p:nvPr>
            <p:ph type="subTitle" idx="1"/>
          </p:nvPr>
        </p:nvSpPr>
        <p:spPr>
          <a:xfrm>
            <a:off x="96779" y="656650"/>
            <a:ext cx="8950441" cy="38301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FULL NAME : In this field the full name of the user will be given.</a:t>
            </a:r>
          </a:p>
          <a:p>
            <a:pPr marL="0" lvl="0" indent="0" algn="l" rtl="0">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ADDRESS: In this field the user will select his/her address.</a:t>
            </a:r>
          </a:p>
          <a:p>
            <a:pPr marL="0" lvl="0" indent="0" algn="l" rtl="0">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COMPLAINT: In this field the user will enter his/her complaint.</a:t>
            </a:r>
          </a:p>
          <a:p>
            <a:pPr marL="0" lvl="0" indent="0" algn="l" rtl="0">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ADD COMPLAINT: Pressing this button will submit the complaint of the user.</a:t>
            </a:r>
          </a:p>
          <a:p>
            <a:pPr marL="0" lvl="0" indent="0" algn="l" rtl="0">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VIEW COMPLAINTS: Pressing this button launches a new window where I will get to see the list of complaints done by the user.</a:t>
            </a:r>
          </a:p>
          <a:p>
            <a:pPr marL="0" lvl="0" indent="0" algn="l" rtl="0">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DELETE COMPLAINTS: Pressing this button launches a new window where I will get to delete the desired complaints record.</a:t>
            </a:r>
          </a:p>
          <a:p>
            <a:pPr marL="0" lvl="0" indent="0" algn="l" rtl="0">
              <a:spcBef>
                <a:spcPts val="0"/>
              </a:spcBef>
              <a:spcAft>
                <a:spcPts val="0"/>
              </a:spcAft>
              <a:buNone/>
            </a:pPr>
            <a:endParaRPr lang="en-US" dirty="0"/>
          </a:p>
        </p:txBody>
      </p:sp>
      <p:grpSp>
        <p:nvGrpSpPr>
          <p:cNvPr id="1803" name="Google Shape;1803;p42"/>
          <p:cNvGrpSpPr/>
          <p:nvPr/>
        </p:nvGrpSpPr>
        <p:grpSpPr>
          <a:xfrm>
            <a:off x="1384881" y="1818398"/>
            <a:ext cx="518284" cy="375476"/>
            <a:chOff x="855125" y="679497"/>
            <a:chExt cx="254310" cy="184228"/>
          </a:xfrm>
        </p:grpSpPr>
        <p:sp>
          <p:nvSpPr>
            <p:cNvPr id="1804" name="Google Shape;1804;p4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7" name="Google Shape;1807;p42"/>
          <p:cNvSpPr/>
          <p:nvPr/>
        </p:nvSpPr>
        <p:spPr>
          <a:xfrm>
            <a:off x="6501044" y="3822576"/>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Oval 1">
            <a:extLst>
              <a:ext uri="{FF2B5EF4-FFF2-40B4-BE49-F238E27FC236}">
                <a16:creationId xmlns:a16="http://schemas.microsoft.com/office/drawing/2014/main" id="{6E636AB8-8352-22FA-63AF-E664D5E36971}"/>
              </a:ext>
            </a:extLst>
          </p:cNvPr>
          <p:cNvSpPr/>
          <p:nvPr/>
        </p:nvSpPr>
        <p:spPr>
          <a:xfrm>
            <a:off x="7952021" y="4075509"/>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8929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4" name="Google Shape;1814;p43"/>
          <p:cNvSpPr txBox="1">
            <a:spLocks noGrp="1"/>
          </p:cNvSpPr>
          <p:nvPr>
            <p:ph type="title"/>
          </p:nvPr>
        </p:nvSpPr>
        <p:spPr>
          <a:xfrm>
            <a:off x="841917" y="-14646"/>
            <a:ext cx="7460165" cy="5713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Complaint Management System Usage</a:t>
            </a:r>
            <a:endParaRPr dirty="0">
              <a:latin typeface="Times New Roman" panose="02020603050405020304" pitchFamily="18" charset="0"/>
              <a:cs typeface="Times New Roman" panose="02020603050405020304" pitchFamily="18" charset="0"/>
            </a:endParaRPr>
          </a:p>
        </p:txBody>
      </p:sp>
      <p:sp>
        <p:nvSpPr>
          <p:cNvPr id="1815" name="Google Shape;1815;p43"/>
          <p:cNvSpPr txBox="1">
            <a:spLocks noGrp="1"/>
          </p:cNvSpPr>
          <p:nvPr>
            <p:ph type="subTitle" idx="1"/>
          </p:nvPr>
        </p:nvSpPr>
        <p:spPr>
          <a:xfrm>
            <a:off x="186885" y="740864"/>
            <a:ext cx="8823625" cy="329587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2400" dirty="0">
                <a:solidFill>
                  <a:srgbClr val="FFFF00"/>
                </a:solidFill>
                <a:latin typeface="Times New Roman" panose="02020603050405020304" pitchFamily="18" charset="0"/>
                <a:cs typeface="Times New Roman" panose="02020603050405020304" pitchFamily="18" charset="0"/>
              </a:rPr>
              <a:t>The Complaint Management System enables users to submit and view complaints easily. Users can record their complaints by entering their name, address and the complaint details, which the system then saves upon submission. By pressing the “View Complaints" button, users can view a complete list of their previously submitted complaints, including their personal information and the complaint text. This setup provides a straightforward approach to submitting issues and reviewing past complaints efficiently.</a:t>
            </a:r>
            <a:endParaRPr sz="2400" dirty="0">
              <a:solidFill>
                <a:srgbClr val="FFFF00"/>
              </a:solidFill>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DA619DDA-BDE9-797B-0619-325B19C89FD0}"/>
              </a:ext>
            </a:extLst>
          </p:cNvPr>
          <p:cNvSpPr/>
          <p:nvPr/>
        </p:nvSpPr>
        <p:spPr>
          <a:xfrm>
            <a:off x="7691718" y="3969572"/>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29378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40" name="Google Shape;1640;p40"/>
          <p:cNvSpPr txBox="1">
            <a:spLocks noGrp="1"/>
          </p:cNvSpPr>
          <p:nvPr>
            <p:ph type="title" idx="2"/>
          </p:nvPr>
        </p:nvSpPr>
        <p:spPr>
          <a:xfrm>
            <a:off x="1" y="0"/>
            <a:ext cx="9143999" cy="4855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rgbClr val="92F7FF"/>
                </a:solidFill>
                <a:latin typeface="Times New Roman" panose="02020603050405020304" pitchFamily="18" charset="0"/>
                <a:cs typeface="Times New Roman" panose="02020603050405020304" pitchFamily="18" charset="0"/>
              </a:rPr>
              <a:t>Our Combined Software</a:t>
            </a:r>
            <a:endParaRPr sz="3200" dirty="0">
              <a:solidFill>
                <a:srgbClr val="92F7FF"/>
              </a:solidFill>
              <a:latin typeface="Times New Roman" panose="02020603050405020304" pitchFamily="18" charset="0"/>
              <a:cs typeface="Times New Roman" panose="02020603050405020304" pitchFamily="18" charset="0"/>
            </a:endParaRPr>
          </a:p>
        </p:txBody>
      </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Oval 1">
            <a:extLst>
              <a:ext uri="{FF2B5EF4-FFF2-40B4-BE49-F238E27FC236}">
                <a16:creationId xmlns:a16="http://schemas.microsoft.com/office/drawing/2014/main" id="{F04B4CD7-74C0-FE64-1CA4-667ADF456E60}"/>
              </a:ext>
            </a:extLst>
          </p:cNvPr>
          <p:cNvSpPr/>
          <p:nvPr/>
        </p:nvSpPr>
        <p:spPr>
          <a:xfrm>
            <a:off x="8218843" y="4191294"/>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4</a:t>
            </a:r>
          </a:p>
        </p:txBody>
      </p:sp>
      <p:pic>
        <p:nvPicPr>
          <p:cNvPr id="4" name="Picture 3">
            <a:extLst>
              <a:ext uri="{FF2B5EF4-FFF2-40B4-BE49-F238E27FC236}">
                <a16:creationId xmlns:a16="http://schemas.microsoft.com/office/drawing/2014/main" id="{F995A043-E770-FB78-5EC1-A8684576D670}"/>
              </a:ext>
            </a:extLst>
          </p:cNvPr>
          <p:cNvPicPr>
            <a:picLocks noChangeAspect="1"/>
          </p:cNvPicPr>
          <p:nvPr/>
        </p:nvPicPr>
        <p:blipFill>
          <a:blip r:embed="rId3"/>
          <a:stretch>
            <a:fillRect/>
          </a:stretch>
        </p:blipFill>
        <p:spPr>
          <a:xfrm>
            <a:off x="958240" y="690275"/>
            <a:ext cx="7221198" cy="4060278"/>
          </a:xfrm>
          <a:prstGeom prst="rect">
            <a:avLst/>
          </a:prstGeom>
        </p:spPr>
      </p:pic>
    </p:spTree>
    <p:extLst>
      <p:ext uri="{BB962C8B-B14F-4D97-AF65-F5344CB8AC3E}">
        <p14:creationId xmlns:p14="http://schemas.microsoft.com/office/powerpoint/2010/main" val="25329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BD4F-156C-D61B-DF30-412A36C74E7F}"/>
              </a:ext>
            </a:extLst>
          </p:cNvPr>
          <p:cNvSpPr>
            <a:spLocks noGrp="1"/>
          </p:cNvSpPr>
          <p:nvPr>
            <p:ph type="title"/>
          </p:nvPr>
        </p:nvSpPr>
        <p:spPr>
          <a:xfrm>
            <a:off x="0" y="0"/>
            <a:ext cx="3196215" cy="459743"/>
          </a:xfrm>
        </p:spPr>
        <p:txBody>
          <a:bodyPr/>
          <a:lstStyle/>
          <a:p>
            <a:r>
              <a:rPr lang="en-US" sz="3200" dirty="0">
                <a:latin typeface="Times New Roman" panose="02020603050405020304" pitchFamily="18" charset="0"/>
                <a:cs typeface="Times New Roman" panose="02020603050405020304" pitchFamily="18" charset="0"/>
              </a:rPr>
              <a:t>Activity Diagram</a:t>
            </a:r>
          </a:p>
        </p:txBody>
      </p:sp>
      <p:pic>
        <p:nvPicPr>
          <p:cNvPr id="6" name="Picture 5">
            <a:extLst>
              <a:ext uri="{FF2B5EF4-FFF2-40B4-BE49-F238E27FC236}">
                <a16:creationId xmlns:a16="http://schemas.microsoft.com/office/drawing/2014/main" id="{C5E28846-92D4-75FE-65C5-78AA79B45246}"/>
              </a:ext>
            </a:extLst>
          </p:cNvPr>
          <p:cNvPicPr>
            <a:picLocks noChangeAspect="1"/>
          </p:cNvPicPr>
          <p:nvPr/>
        </p:nvPicPr>
        <p:blipFill>
          <a:blip r:embed="rId2"/>
          <a:stretch>
            <a:fillRect/>
          </a:stretch>
        </p:blipFill>
        <p:spPr>
          <a:xfrm>
            <a:off x="3303854" y="0"/>
            <a:ext cx="5419655" cy="5143500"/>
          </a:xfrm>
          <a:prstGeom prst="rect">
            <a:avLst/>
          </a:prstGeom>
        </p:spPr>
      </p:pic>
      <p:sp>
        <p:nvSpPr>
          <p:cNvPr id="7" name="Oval 6">
            <a:extLst>
              <a:ext uri="{FF2B5EF4-FFF2-40B4-BE49-F238E27FC236}">
                <a16:creationId xmlns:a16="http://schemas.microsoft.com/office/drawing/2014/main" id="{A7FB0669-B9DD-BE69-B34B-32A819C396D0}"/>
              </a:ext>
            </a:extLst>
          </p:cNvPr>
          <p:cNvSpPr/>
          <p:nvPr/>
        </p:nvSpPr>
        <p:spPr>
          <a:xfrm>
            <a:off x="189633" y="4196503"/>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343018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9F0B0A-57D1-1976-9032-E7C0EC719F14}"/>
              </a:ext>
            </a:extLst>
          </p:cNvPr>
          <p:cNvSpPr>
            <a:spLocks noGrp="1"/>
          </p:cNvSpPr>
          <p:nvPr>
            <p:ph type="title" idx="2"/>
          </p:nvPr>
        </p:nvSpPr>
        <p:spPr>
          <a:xfrm>
            <a:off x="0" y="0"/>
            <a:ext cx="3406428" cy="408600"/>
          </a:xfrm>
        </p:spPr>
        <p:txBody>
          <a:bodyPr/>
          <a:lstStyle/>
          <a:p>
            <a:r>
              <a:rPr lang="en-US" sz="3200" dirty="0">
                <a:latin typeface="Times New Roman" panose="02020603050405020304" pitchFamily="18" charset="0"/>
                <a:cs typeface="Times New Roman" panose="02020603050405020304" pitchFamily="18" charset="0"/>
              </a:rPr>
              <a:t>Use Case Diagram</a:t>
            </a:r>
          </a:p>
        </p:txBody>
      </p:sp>
      <p:sp>
        <p:nvSpPr>
          <p:cNvPr id="7" name="Oval 6">
            <a:extLst>
              <a:ext uri="{FF2B5EF4-FFF2-40B4-BE49-F238E27FC236}">
                <a16:creationId xmlns:a16="http://schemas.microsoft.com/office/drawing/2014/main" id="{4E8DAD2C-E043-F751-5043-84F9F809F744}"/>
              </a:ext>
            </a:extLst>
          </p:cNvPr>
          <p:cNvSpPr/>
          <p:nvPr/>
        </p:nvSpPr>
        <p:spPr>
          <a:xfrm>
            <a:off x="89360" y="4197968"/>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6</a:t>
            </a:r>
          </a:p>
        </p:txBody>
      </p:sp>
      <p:pic>
        <p:nvPicPr>
          <p:cNvPr id="12" name="Picture 11">
            <a:extLst>
              <a:ext uri="{FF2B5EF4-FFF2-40B4-BE49-F238E27FC236}">
                <a16:creationId xmlns:a16="http://schemas.microsoft.com/office/drawing/2014/main" id="{9908F0D5-0775-9BD7-D308-BB09B0EB9520}"/>
              </a:ext>
            </a:extLst>
          </p:cNvPr>
          <p:cNvPicPr>
            <a:picLocks noChangeAspect="1"/>
          </p:cNvPicPr>
          <p:nvPr/>
        </p:nvPicPr>
        <p:blipFill>
          <a:blip r:embed="rId2"/>
          <a:stretch>
            <a:fillRect/>
          </a:stretch>
        </p:blipFill>
        <p:spPr>
          <a:xfrm>
            <a:off x="4111462" y="0"/>
            <a:ext cx="4418488" cy="5143500"/>
          </a:xfrm>
          <a:prstGeom prst="rect">
            <a:avLst/>
          </a:prstGeom>
        </p:spPr>
      </p:pic>
    </p:spTree>
    <p:extLst>
      <p:ext uri="{BB962C8B-B14F-4D97-AF65-F5344CB8AC3E}">
        <p14:creationId xmlns:p14="http://schemas.microsoft.com/office/powerpoint/2010/main" val="133521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61" name="Google Shape;1561;p37"/>
          <p:cNvSpPr txBox="1">
            <a:spLocks noGrp="1"/>
          </p:cNvSpPr>
          <p:nvPr>
            <p:ph type="title" idx="21"/>
          </p:nvPr>
        </p:nvSpPr>
        <p:spPr>
          <a:xfrm>
            <a:off x="720000" y="379458"/>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PDF </a:t>
            </a:r>
            <a:r>
              <a:rPr lang="en" dirty="0">
                <a:solidFill>
                  <a:srgbClr val="92F7FF"/>
                </a:solidFill>
                <a:latin typeface="Times New Roman" panose="02020603050405020304" pitchFamily="18" charset="0"/>
                <a:cs typeface="Times New Roman" panose="02020603050405020304" pitchFamily="18" charset="0"/>
              </a:rPr>
              <a:t>ENCRYPTER</a:t>
            </a:r>
            <a:r>
              <a:rPr lang="en" dirty="0">
                <a:latin typeface="Times New Roman" panose="02020603050405020304" pitchFamily="18" charset="0"/>
                <a:cs typeface="Times New Roman" panose="02020603050405020304" pitchFamily="18" charset="0"/>
              </a:rPr>
              <a:t> DIAGRAM</a:t>
            </a:r>
            <a:endParaRPr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A144B1-3CB1-BB7B-8095-EAB3E6718851}"/>
              </a:ext>
            </a:extLst>
          </p:cNvPr>
          <p:cNvPicPr>
            <a:picLocks noChangeAspect="1"/>
          </p:cNvPicPr>
          <p:nvPr/>
        </p:nvPicPr>
        <p:blipFill>
          <a:blip r:embed="rId3"/>
          <a:stretch>
            <a:fillRect/>
          </a:stretch>
        </p:blipFill>
        <p:spPr>
          <a:xfrm>
            <a:off x="1739590" y="1198337"/>
            <a:ext cx="5664820" cy="3141020"/>
          </a:xfrm>
          <a:prstGeom prst="rect">
            <a:avLst/>
          </a:prstGeom>
        </p:spPr>
      </p:pic>
      <p:sp>
        <p:nvSpPr>
          <p:cNvPr id="3" name="Oval 2">
            <a:extLst>
              <a:ext uri="{FF2B5EF4-FFF2-40B4-BE49-F238E27FC236}">
                <a16:creationId xmlns:a16="http://schemas.microsoft.com/office/drawing/2014/main" id="{42D8138F-43D1-8C5F-6EB6-6B3F40C16FC0}"/>
              </a:ext>
            </a:extLst>
          </p:cNvPr>
          <p:cNvSpPr/>
          <p:nvPr/>
        </p:nvSpPr>
        <p:spPr>
          <a:xfrm>
            <a:off x="7691718" y="3969572"/>
            <a:ext cx="925157" cy="8226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7</a:t>
            </a:r>
          </a:p>
        </p:txBody>
      </p:sp>
    </p:spTree>
  </p:cSld>
  <p:clrMapOvr>
    <a:masterClrMapping/>
  </p:clrMapOvr>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724</Words>
  <Application>Microsoft Office PowerPoint</Application>
  <PresentationFormat>On-screen Show (16:9)</PresentationFormat>
  <Paragraphs>70</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Archivo Light</vt:lpstr>
      <vt:lpstr>Roboto Condensed Light</vt:lpstr>
      <vt:lpstr>Arial</vt:lpstr>
      <vt:lpstr>Cuprum</vt:lpstr>
      <vt:lpstr>Times New Roman</vt:lpstr>
      <vt:lpstr>Orbitron</vt:lpstr>
      <vt:lpstr>Virtual Metaverse Project Proposal by Slidesgo</vt:lpstr>
      <vt:lpstr>Welcome to our presentation</vt:lpstr>
      <vt:lpstr>Topics we going to discuss here</vt:lpstr>
      <vt:lpstr>Complaint Management System Diagram</vt:lpstr>
      <vt:lpstr>COMPLAINT MANAGEMENT SYSTEM FUNCTIONALITIES</vt:lpstr>
      <vt:lpstr>Complaint Management System Usage</vt:lpstr>
      <vt:lpstr>Our Combined Software</vt:lpstr>
      <vt:lpstr>Activity Diagram</vt:lpstr>
      <vt:lpstr>Use Case Diagram</vt:lpstr>
      <vt:lpstr>PDF ENCRYPTER DIAGRAM</vt:lpstr>
      <vt:lpstr>PDF ENCRYPTER FUNCTION:</vt:lpstr>
      <vt:lpstr>PDF ENCRYPTER USAGE</vt:lpstr>
      <vt:lpstr>IMAGE COMPRESSOR FUNCTIONALITIES</vt:lpstr>
      <vt:lpstr>IMAGE COMPRESSOR USAGE</vt:lpstr>
      <vt:lpstr>Conclusion</vt:lpstr>
      <vt:lpstr>Thank you   for your patience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Naeem</dc:creator>
  <cp:lastModifiedBy>Shazidul Alam</cp:lastModifiedBy>
  <cp:revision>8</cp:revision>
  <dcterms:modified xsi:type="dcterms:W3CDTF">2024-11-17T18:46:29Z</dcterms:modified>
</cp:coreProperties>
</file>