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9144000" cy="5143500" type="screen16x9"/>
  <p:notesSz cx="6858000" cy="9144000"/>
  <p:embeddedFontLst>
    <p:embeddedFont>
      <p:font typeface="Bebas Neue" panose="020B0606020202050201" pitchFamily="34" charset="0"/>
      <p:regular r:id="rId15"/>
    </p:embeddedFont>
    <p:embeddedFont>
      <p:font typeface="Cambria Math" panose="02040503050406030204" pitchFamily="18" charset="0"/>
      <p:regular r:id="rId16"/>
    </p:embeddedFont>
    <p:embeddedFont>
      <p:font typeface="DM Sans" pitchFamily="2" charset="0"/>
      <p:regular r:id="rId17"/>
      <p:bold r:id="rId18"/>
      <p:italic r:id="rId19"/>
      <p:boldItalic r:id="rId20"/>
    </p:embeddedFont>
    <p:embeddedFont>
      <p:font typeface="Inter" panose="020B0604020202020204" charset="0"/>
      <p:regular r:id="rId21"/>
      <p:bold r:id="rId22"/>
    </p:embeddedFont>
    <p:embeddedFont>
      <p:font typeface="Montserrat" panose="00000500000000000000"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T Sans" panose="020B05030202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770C9E-E504-4383-8FF6-456797CBBB7C}">
  <a:tblStyle styleId="{33770C9E-E504-4383-8FF6-456797CBBB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zidul Alam" userId="e2eaa8ed730f0d53" providerId="LiveId" clId="{42123288-3FA3-415B-BBD4-05D7BD1A438C}"/>
    <pc:docChg chg="undo custSel addSld delSld modSld delMainMaster">
      <pc:chgData name="Shazidul Alam" userId="e2eaa8ed730f0d53" providerId="LiveId" clId="{42123288-3FA3-415B-BBD4-05D7BD1A438C}" dt="2023-10-01T15:08:29.864" v="1517" actId="20577"/>
      <pc:docMkLst>
        <pc:docMk/>
      </pc:docMkLst>
      <pc:sldChg chg="addSp delSp modSp mod">
        <pc:chgData name="Shazidul Alam" userId="e2eaa8ed730f0d53" providerId="LiveId" clId="{42123288-3FA3-415B-BBD4-05D7BD1A438C}" dt="2023-09-22T14:22:11.128" v="347" actId="1076"/>
        <pc:sldMkLst>
          <pc:docMk/>
          <pc:sldMk cId="0" sldId="256"/>
        </pc:sldMkLst>
        <pc:spChg chg="mod">
          <ac:chgData name="Shazidul Alam" userId="e2eaa8ed730f0d53" providerId="LiveId" clId="{42123288-3FA3-415B-BBD4-05D7BD1A438C}" dt="2023-09-22T14:17:24.297" v="327"/>
          <ac:spMkLst>
            <pc:docMk/>
            <pc:sldMk cId="0" sldId="256"/>
            <ac:spMk id="5" creationId="{2679AC92-169C-0885-B268-758738057A87}"/>
          </ac:spMkLst>
        </pc:spChg>
        <pc:spChg chg="mod">
          <ac:chgData name="Shazidul Alam" userId="e2eaa8ed730f0d53" providerId="LiveId" clId="{42123288-3FA3-415B-BBD4-05D7BD1A438C}" dt="2023-09-22T14:17:24.297" v="327"/>
          <ac:spMkLst>
            <pc:docMk/>
            <pc:sldMk cId="0" sldId="256"/>
            <ac:spMk id="6" creationId="{98EFA1CF-D1FE-509C-BFFF-3739828B2284}"/>
          </ac:spMkLst>
        </pc:spChg>
        <pc:spChg chg="mod">
          <ac:chgData name="Shazidul Alam" userId="e2eaa8ed730f0d53" providerId="LiveId" clId="{42123288-3FA3-415B-BBD4-05D7BD1A438C}" dt="2023-09-22T14:17:24.297" v="327"/>
          <ac:spMkLst>
            <pc:docMk/>
            <pc:sldMk cId="0" sldId="256"/>
            <ac:spMk id="7" creationId="{AD52A58D-371B-51D0-E5DB-544EA2D5F21B}"/>
          </ac:spMkLst>
        </pc:spChg>
        <pc:spChg chg="mod">
          <ac:chgData name="Shazidul Alam" userId="e2eaa8ed730f0d53" providerId="LiveId" clId="{42123288-3FA3-415B-BBD4-05D7BD1A438C}" dt="2023-09-22T14:17:24.297" v="327"/>
          <ac:spMkLst>
            <pc:docMk/>
            <pc:sldMk cId="0" sldId="256"/>
            <ac:spMk id="8" creationId="{0A038C8F-F328-1BEE-B9B7-6452B7E69966}"/>
          </ac:spMkLst>
        </pc:spChg>
        <pc:spChg chg="mod">
          <ac:chgData name="Shazidul Alam" userId="e2eaa8ed730f0d53" providerId="LiveId" clId="{42123288-3FA3-415B-BBD4-05D7BD1A438C}" dt="2023-09-22T14:17:24.297" v="327"/>
          <ac:spMkLst>
            <pc:docMk/>
            <pc:sldMk cId="0" sldId="256"/>
            <ac:spMk id="9" creationId="{DF11F65B-9F93-E628-8526-429079641135}"/>
          </ac:spMkLst>
        </pc:spChg>
        <pc:spChg chg="mod">
          <ac:chgData name="Shazidul Alam" userId="e2eaa8ed730f0d53" providerId="LiveId" clId="{42123288-3FA3-415B-BBD4-05D7BD1A438C}" dt="2023-09-22T14:17:24.297" v="327"/>
          <ac:spMkLst>
            <pc:docMk/>
            <pc:sldMk cId="0" sldId="256"/>
            <ac:spMk id="10" creationId="{FAD95E69-EFD3-DEE9-70D7-E8F679C8DE7F}"/>
          </ac:spMkLst>
        </pc:spChg>
        <pc:spChg chg="mod">
          <ac:chgData name="Shazidul Alam" userId="e2eaa8ed730f0d53" providerId="LiveId" clId="{42123288-3FA3-415B-BBD4-05D7BD1A438C}" dt="2023-09-22T14:17:24.297" v="327"/>
          <ac:spMkLst>
            <pc:docMk/>
            <pc:sldMk cId="0" sldId="256"/>
            <ac:spMk id="11" creationId="{1667555F-61ED-976D-0E23-65ED85AD054A}"/>
          </ac:spMkLst>
        </pc:spChg>
        <pc:spChg chg="mod">
          <ac:chgData name="Shazidul Alam" userId="e2eaa8ed730f0d53" providerId="LiveId" clId="{42123288-3FA3-415B-BBD4-05D7BD1A438C}" dt="2023-09-22T14:17:24.297" v="327"/>
          <ac:spMkLst>
            <pc:docMk/>
            <pc:sldMk cId="0" sldId="256"/>
            <ac:spMk id="12" creationId="{3540D5BF-97EF-04E5-E6A5-BD5958CF07A0}"/>
          </ac:spMkLst>
        </pc:spChg>
        <pc:spChg chg="mod">
          <ac:chgData name="Shazidul Alam" userId="e2eaa8ed730f0d53" providerId="LiveId" clId="{42123288-3FA3-415B-BBD4-05D7BD1A438C}" dt="2023-09-22T14:17:24.297" v="327"/>
          <ac:spMkLst>
            <pc:docMk/>
            <pc:sldMk cId="0" sldId="256"/>
            <ac:spMk id="14" creationId="{4D59A2F2-7C43-7F29-5808-8C30340BA1B8}"/>
          </ac:spMkLst>
        </pc:spChg>
        <pc:spChg chg="mod">
          <ac:chgData name="Shazidul Alam" userId="e2eaa8ed730f0d53" providerId="LiveId" clId="{42123288-3FA3-415B-BBD4-05D7BD1A438C}" dt="2023-09-22T14:17:24.297" v="327"/>
          <ac:spMkLst>
            <pc:docMk/>
            <pc:sldMk cId="0" sldId="256"/>
            <ac:spMk id="15" creationId="{DBE0EA31-1332-7874-D8DD-80BAEBA9D12A}"/>
          </ac:spMkLst>
        </pc:spChg>
        <pc:spChg chg="mod">
          <ac:chgData name="Shazidul Alam" userId="e2eaa8ed730f0d53" providerId="LiveId" clId="{42123288-3FA3-415B-BBD4-05D7BD1A438C}" dt="2023-09-22T14:17:24.297" v="327"/>
          <ac:spMkLst>
            <pc:docMk/>
            <pc:sldMk cId="0" sldId="256"/>
            <ac:spMk id="16" creationId="{E15BA590-7AF7-DA47-9DDD-58EC75BCA0E8}"/>
          </ac:spMkLst>
        </pc:spChg>
        <pc:spChg chg="mod">
          <ac:chgData name="Shazidul Alam" userId="e2eaa8ed730f0d53" providerId="LiveId" clId="{42123288-3FA3-415B-BBD4-05D7BD1A438C}" dt="2023-09-22T14:17:24.297" v="327"/>
          <ac:spMkLst>
            <pc:docMk/>
            <pc:sldMk cId="0" sldId="256"/>
            <ac:spMk id="17" creationId="{52ED9472-C3C8-629F-0728-8193034FCBEC}"/>
          </ac:spMkLst>
        </pc:spChg>
        <pc:spChg chg="mod">
          <ac:chgData name="Shazidul Alam" userId="e2eaa8ed730f0d53" providerId="LiveId" clId="{42123288-3FA3-415B-BBD4-05D7BD1A438C}" dt="2023-09-22T14:17:24.297" v="327"/>
          <ac:spMkLst>
            <pc:docMk/>
            <pc:sldMk cId="0" sldId="256"/>
            <ac:spMk id="18" creationId="{70D1CF0A-203A-9A37-B7A7-7F010B18C2B7}"/>
          </ac:spMkLst>
        </pc:spChg>
        <pc:spChg chg="mod">
          <ac:chgData name="Shazidul Alam" userId="e2eaa8ed730f0d53" providerId="LiveId" clId="{42123288-3FA3-415B-BBD4-05D7BD1A438C}" dt="2023-09-22T14:17:24.297" v="327"/>
          <ac:spMkLst>
            <pc:docMk/>
            <pc:sldMk cId="0" sldId="256"/>
            <ac:spMk id="19" creationId="{D9917FBE-5EF0-569F-1821-C35A766DB6B4}"/>
          </ac:spMkLst>
        </pc:spChg>
        <pc:spChg chg="mod">
          <ac:chgData name="Shazidul Alam" userId="e2eaa8ed730f0d53" providerId="LiveId" clId="{42123288-3FA3-415B-BBD4-05D7BD1A438C}" dt="2023-09-22T14:17:24.297" v="327"/>
          <ac:spMkLst>
            <pc:docMk/>
            <pc:sldMk cId="0" sldId="256"/>
            <ac:spMk id="20" creationId="{DBC7E8D3-082F-293E-F99A-0D8AE1CA84D2}"/>
          </ac:spMkLst>
        </pc:spChg>
        <pc:spChg chg="mod">
          <ac:chgData name="Shazidul Alam" userId="e2eaa8ed730f0d53" providerId="LiveId" clId="{42123288-3FA3-415B-BBD4-05D7BD1A438C}" dt="2023-09-22T14:17:24.297" v="327"/>
          <ac:spMkLst>
            <pc:docMk/>
            <pc:sldMk cId="0" sldId="256"/>
            <ac:spMk id="21" creationId="{5D94BBDB-B2AC-5BC5-DA79-B1B93A141C84}"/>
          </ac:spMkLst>
        </pc:spChg>
        <pc:spChg chg="mod">
          <ac:chgData name="Shazidul Alam" userId="e2eaa8ed730f0d53" providerId="LiveId" clId="{42123288-3FA3-415B-BBD4-05D7BD1A438C}" dt="2023-09-22T14:17:24.297" v="327"/>
          <ac:spMkLst>
            <pc:docMk/>
            <pc:sldMk cId="0" sldId="256"/>
            <ac:spMk id="22" creationId="{39F6E66B-E2A2-1B41-9B16-7FC65B36293D}"/>
          </ac:spMkLst>
        </pc:spChg>
        <pc:spChg chg="mod">
          <ac:chgData name="Shazidul Alam" userId="e2eaa8ed730f0d53" providerId="LiveId" clId="{42123288-3FA3-415B-BBD4-05D7BD1A438C}" dt="2023-09-22T14:17:24.297" v="327"/>
          <ac:spMkLst>
            <pc:docMk/>
            <pc:sldMk cId="0" sldId="256"/>
            <ac:spMk id="23" creationId="{79D5BB38-E5C5-E567-9645-90C0E4394EEF}"/>
          </ac:spMkLst>
        </pc:spChg>
        <pc:spChg chg="mod">
          <ac:chgData name="Shazidul Alam" userId="e2eaa8ed730f0d53" providerId="LiveId" clId="{42123288-3FA3-415B-BBD4-05D7BD1A438C}" dt="2023-09-22T14:17:24.297" v="327"/>
          <ac:spMkLst>
            <pc:docMk/>
            <pc:sldMk cId="0" sldId="256"/>
            <ac:spMk id="24" creationId="{0B795169-A2D4-5B09-8E7A-89D9478F889F}"/>
          </ac:spMkLst>
        </pc:spChg>
        <pc:spChg chg="mod">
          <ac:chgData name="Shazidul Alam" userId="e2eaa8ed730f0d53" providerId="LiveId" clId="{42123288-3FA3-415B-BBD4-05D7BD1A438C}" dt="2023-09-22T14:17:24.297" v="327"/>
          <ac:spMkLst>
            <pc:docMk/>
            <pc:sldMk cId="0" sldId="256"/>
            <ac:spMk id="25" creationId="{00835C47-DD6D-8553-8E1A-115B3B663E18}"/>
          </ac:spMkLst>
        </pc:spChg>
        <pc:spChg chg="mod">
          <ac:chgData name="Shazidul Alam" userId="e2eaa8ed730f0d53" providerId="LiveId" clId="{42123288-3FA3-415B-BBD4-05D7BD1A438C}" dt="2023-09-22T14:17:24.297" v="327"/>
          <ac:spMkLst>
            <pc:docMk/>
            <pc:sldMk cId="0" sldId="256"/>
            <ac:spMk id="26" creationId="{9F17139E-4C8B-B355-6375-8CAD3FB77862}"/>
          </ac:spMkLst>
        </pc:spChg>
        <pc:spChg chg="mod">
          <ac:chgData name="Shazidul Alam" userId="e2eaa8ed730f0d53" providerId="LiveId" clId="{42123288-3FA3-415B-BBD4-05D7BD1A438C}" dt="2023-09-22T14:17:24.297" v="327"/>
          <ac:spMkLst>
            <pc:docMk/>
            <pc:sldMk cId="0" sldId="256"/>
            <ac:spMk id="27" creationId="{42AFB751-9A0E-0874-C46D-2AEF0CAD0015}"/>
          </ac:spMkLst>
        </pc:spChg>
        <pc:spChg chg="mod">
          <ac:chgData name="Shazidul Alam" userId="e2eaa8ed730f0d53" providerId="LiveId" clId="{42123288-3FA3-415B-BBD4-05D7BD1A438C}" dt="2023-09-22T14:17:24.297" v="327"/>
          <ac:spMkLst>
            <pc:docMk/>
            <pc:sldMk cId="0" sldId="256"/>
            <ac:spMk id="28" creationId="{135CC9FE-7D02-0730-0EF7-B639B7B70D24}"/>
          </ac:spMkLst>
        </pc:spChg>
        <pc:spChg chg="mod">
          <ac:chgData name="Shazidul Alam" userId="e2eaa8ed730f0d53" providerId="LiveId" clId="{42123288-3FA3-415B-BBD4-05D7BD1A438C}" dt="2023-09-22T14:17:24.297" v="327"/>
          <ac:spMkLst>
            <pc:docMk/>
            <pc:sldMk cId="0" sldId="256"/>
            <ac:spMk id="29" creationId="{39169296-E169-7208-73D5-57EEAD4FFEAA}"/>
          </ac:spMkLst>
        </pc:spChg>
        <pc:spChg chg="mod">
          <ac:chgData name="Shazidul Alam" userId="e2eaa8ed730f0d53" providerId="LiveId" clId="{42123288-3FA3-415B-BBD4-05D7BD1A438C}" dt="2023-09-22T14:17:24.297" v="327"/>
          <ac:spMkLst>
            <pc:docMk/>
            <pc:sldMk cId="0" sldId="256"/>
            <ac:spMk id="30" creationId="{02BF950F-4825-1DF0-33C9-83CCA2B801E4}"/>
          </ac:spMkLst>
        </pc:spChg>
        <pc:spChg chg="mod">
          <ac:chgData name="Shazidul Alam" userId="e2eaa8ed730f0d53" providerId="LiveId" clId="{42123288-3FA3-415B-BBD4-05D7BD1A438C}" dt="2023-09-22T14:17:24.297" v="327"/>
          <ac:spMkLst>
            <pc:docMk/>
            <pc:sldMk cId="0" sldId="256"/>
            <ac:spMk id="31" creationId="{4AD4D016-4C32-C80F-E909-5F085CF5B863}"/>
          </ac:spMkLst>
        </pc:spChg>
        <pc:spChg chg="mod">
          <ac:chgData name="Shazidul Alam" userId="e2eaa8ed730f0d53" providerId="LiveId" clId="{42123288-3FA3-415B-BBD4-05D7BD1A438C}" dt="2023-09-22T14:17:24.297" v="327"/>
          <ac:spMkLst>
            <pc:docMk/>
            <pc:sldMk cId="0" sldId="256"/>
            <ac:spMk id="512" creationId="{8F9E7F53-9382-EC17-04C9-4EAF09B9E5F0}"/>
          </ac:spMkLst>
        </pc:spChg>
        <pc:spChg chg="mod">
          <ac:chgData name="Shazidul Alam" userId="e2eaa8ed730f0d53" providerId="LiveId" clId="{42123288-3FA3-415B-BBD4-05D7BD1A438C}" dt="2023-09-22T14:17:24.297" v="327"/>
          <ac:spMkLst>
            <pc:docMk/>
            <pc:sldMk cId="0" sldId="256"/>
            <ac:spMk id="513" creationId="{1F1A9642-6008-5FD6-DC42-9FB0364B36A4}"/>
          </ac:spMkLst>
        </pc:spChg>
        <pc:spChg chg="mod">
          <ac:chgData name="Shazidul Alam" userId="e2eaa8ed730f0d53" providerId="LiveId" clId="{42123288-3FA3-415B-BBD4-05D7BD1A438C}" dt="2023-09-22T14:17:24.297" v="327"/>
          <ac:spMkLst>
            <pc:docMk/>
            <pc:sldMk cId="0" sldId="256"/>
            <ac:spMk id="514" creationId="{2AC95F6F-2CEE-C266-5A7D-71C0AAF3F69F}"/>
          </ac:spMkLst>
        </pc:spChg>
        <pc:spChg chg="mod">
          <ac:chgData name="Shazidul Alam" userId="e2eaa8ed730f0d53" providerId="LiveId" clId="{42123288-3FA3-415B-BBD4-05D7BD1A438C}" dt="2023-09-22T14:17:24.297" v="327"/>
          <ac:spMkLst>
            <pc:docMk/>
            <pc:sldMk cId="0" sldId="256"/>
            <ac:spMk id="515" creationId="{F7918D7D-2BA5-F4FF-0F1F-D223AF72384B}"/>
          </ac:spMkLst>
        </pc:spChg>
        <pc:spChg chg="mod">
          <ac:chgData name="Shazidul Alam" userId="e2eaa8ed730f0d53" providerId="LiveId" clId="{42123288-3FA3-415B-BBD4-05D7BD1A438C}" dt="2023-09-22T14:17:24.297" v="327"/>
          <ac:spMkLst>
            <pc:docMk/>
            <pc:sldMk cId="0" sldId="256"/>
            <ac:spMk id="516" creationId="{2FAF6FFE-7042-A114-C43C-F1B243FC890A}"/>
          </ac:spMkLst>
        </pc:spChg>
        <pc:spChg chg="mod">
          <ac:chgData name="Shazidul Alam" userId="e2eaa8ed730f0d53" providerId="LiveId" clId="{42123288-3FA3-415B-BBD4-05D7BD1A438C}" dt="2023-09-22T14:17:24.297" v="327"/>
          <ac:spMkLst>
            <pc:docMk/>
            <pc:sldMk cId="0" sldId="256"/>
            <ac:spMk id="517" creationId="{4F8EA31B-606D-8755-E32D-3F9697BB7D73}"/>
          </ac:spMkLst>
        </pc:spChg>
        <pc:spChg chg="mod">
          <ac:chgData name="Shazidul Alam" userId="e2eaa8ed730f0d53" providerId="LiveId" clId="{42123288-3FA3-415B-BBD4-05D7BD1A438C}" dt="2023-09-22T14:17:24.297" v="327"/>
          <ac:spMkLst>
            <pc:docMk/>
            <pc:sldMk cId="0" sldId="256"/>
            <ac:spMk id="518" creationId="{5E0D07A4-4B86-69AD-CE10-F5FEEB2A05A3}"/>
          </ac:spMkLst>
        </pc:spChg>
        <pc:spChg chg="mod">
          <ac:chgData name="Shazidul Alam" userId="e2eaa8ed730f0d53" providerId="LiveId" clId="{42123288-3FA3-415B-BBD4-05D7BD1A438C}" dt="2023-09-22T14:17:24.297" v="327"/>
          <ac:spMkLst>
            <pc:docMk/>
            <pc:sldMk cId="0" sldId="256"/>
            <ac:spMk id="519" creationId="{C3AB3DE9-0671-5B2A-624D-66F2CA9CF9B5}"/>
          </ac:spMkLst>
        </pc:spChg>
        <pc:spChg chg="mod">
          <ac:chgData name="Shazidul Alam" userId="e2eaa8ed730f0d53" providerId="LiveId" clId="{42123288-3FA3-415B-BBD4-05D7BD1A438C}" dt="2023-09-22T14:17:24.297" v="327"/>
          <ac:spMkLst>
            <pc:docMk/>
            <pc:sldMk cId="0" sldId="256"/>
            <ac:spMk id="520" creationId="{031A6CCC-A34A-FE7B-8FDC-F93428841CA9}"/>
          </ac:spMkLst>
        </pc:spChg>
        <pc:spChg chg="mod">
          <ac:chgData name="Shazidul Alam" userId="e2eaa8ed730f0d53" providerId="LiveId" clId="{42123288-3FA3-415B-BBD4-05D7BD1A438C}" dt="2023-09-22T14:17:24.297" v="327"/>
          <ac:spMkLst>
            <pc:docMk/>
            <pc:sldMk cId="0" sldId="256"/>
            <ac:spMk id="521" creationId="{83A6A61C-F648-39B5-89C2-5DE07DD6A903}"/>
          </ac:spMkLst>
        </pc:spChg>
        <pc:spChg chg="mod">
          <ac:chgData name="Shazidul Alam" userId="e2eaa8ed730f0d53" providerId="LiveId" clId="{42123288-3FA3-415B-BBD4-05D7BD1A438C}" dt="2023-09-22T14:17:24.297" v="327"/>
          <ac:spMkLst>
            <pc:docMk/>
            <pc:sldMk cId="0" sldId="256"/>
            <ac:spMk id="522" creationId="{28A83CDA-C2F0-604F-89E5-1E4982AAE09A}"/>
          </ac:spMkLst>
        </pc:spChg>
        <pc:spChg chg="mod">
          <ac:chgData name="Shazidul Alam" userId="e2eaa8ed730f0d53" providerId="LiveId" clId="{42123288-3FA3-415B-BBD4-05D7BD1A438C}" dt="2023-09-22T14:17:24.297" v="327"/>
          <ac:spMkLst>
            <pc:docMk/>
            <pc:sldMk cId="0" sldId="256"/>
            <ac:spMk id="523" creationId="{C68B529B-5C8D-671F-6B98-3BCBB4440B88}"/>
          </ac:spMkLst>
        </pc:spChg>
        <pc:spChg chg="mod">
          <ac:chgData name="Shazidul Alam" userId="e2eaa8ed730f0d53" providerId="LiveId" clId="{42123288-3FA3-415B-BBD4-05D7BD1A438C}" dt="2023-09-22T14:17:24.297" v="327"/>
          <ac:spMkLst>
            <pc:docMk/>
            <pc:sldMk cId="0" sldId="256"/>
            <ac:spMk id="524" creationId="{E50CDA0B-E18A-72AE-26EB-E58142C1234E}"/>
          </ac:spMkLst>
        </pc:spChg>
        <pc:spChg chg="mod">
          <ac:chgData name="Shazidul Alam" userId="e2eaa8ed730f0d53" providerId="LiveId" clId="{42123288-3FA3-415B-BBD4-05D7BD1A438C}" dt="2023-09-22T14:17:24.297" v="327"/>
          <ac:spMkLst>
            <pc:docMk/>
            <pc:sldMk cId="0" sldId="256"/>
            <ac:spMk id="525" creationId="{A321E841-B3B7-2D3D-B71F-9F882CC4D4C6}"/>
          </ac:spMkLst>
        </pc:spChg>
        <pc:spChg chg="mod">
          <ac:chgData name="Shazidul Alam" userId="e2eaa8ed730f0d53" providerId="LiveId" clId="{42123288-3FA3-415B-BBD4-05D7BD1A438C}" dt="2023-09-22T14:17:24.297" v="327"/>
          <ac:spMkLst>
            <pc:docMk/>
            <pc:sldMk cId="0" sldId="256"/>
            <ac:spMk id="526" creationId="{4F5501D7-0FE6-A13E-FA1B-E55013FB980D}"/>
          </ac:spMkLst>
        </pc:spChg>
        <pc:spChg chg="mod">
          <ac:chgData name="Shazidul Alam" userId="e2eaa8ed730f0d53" providerId="LiveId" clId="{42123288-3FA3-415B-BBD4-05D7BD1A438C}" dt="2023-09-22T14:17:24.297" v="327"/>
          <ac:spMkLst>
            <pc:docMk/>
            <pc:sldMk cId="0" sldId="256"/>
            <ac:spMk id="527" creationId="{8225071A-C6EB-263D-56D4-C8B530A5C7FC}"/>
          </ac:spMkLst>
        </pc:spChg>
        <pc:spChg chg="mod">
          <ac:chgData name="Shazidul Alam" userId="e2eaa8ed730f0d53" providerId="LiveId" clId="{42123288-3FA3-415B-BBD4-05D7BD1A438C}" dt="2023-09-22T14:17:24.297" v="327"/>
          <ac:spMkLst>
            <pc:docMk/>
            <pc:sldMk cId="0" sldId="256"/>
            <ac:spMk id="528" creationId="{DFE87C1F-7A36-A758-5D61-9DB068B8D097}"/>
          </ac:spMkLst>
        </pc:spChg>
        <pc:spChg chg="mod">
          <ac:chgData name="Shazidul Alam" userId="e2eaa8ed730f0d53" providerId="LiveId" clId="{42123288-3FA3-415B-BBD4-05D7BD1A438C}" dt="2023-09-22T14:17:24.297" v="327"/>
          <ac:spMkLst>
            <pc:docMk/>
            <pc:sldMk cId="0" sldId="256"/>
            <ac:spMk id="529" creationId="{7FA7C6D3-811B-3AD3-5231-0FC4BFED0DB6}"/>
          </ac:spMkLst>
        </pc:spChg>
        <pc:spChg chg="mod">
          <ac:chgData name="Shazidul Alam" userId="e2eaa8ed730f0d53" providerId="LiveId" clId="{42123288-3FA3-415B-BBD4-05D7BD1A438C}" dt="2023-09-22T14:17:24.297" v="327"/>
          <ac:spMkLst>
            <pc:docMk/>
            <pc:sldMk cId="0" sldId="256"/>
            <ac:spMk id="530" creationId="{ADD89B00-B83A-8102-2E3A-16250422BB0F}"/>
          </ac:spMkLst>
        </pc:spChg>
        <pc:spChg chg="mod">
          <ac:chgData name="Shazidul Alam" userId="e2eaa8ed730f0d53" providerId="LiveId" clId="{42123288-3FA3-415B-BBD4-05D7BD1A438C}" dt="2023-09-22T14:17:24.297" v="327"/>
          <ac:spMkLst>
            <pc:docMk/>
            <pc:sldMk cId="0" sldId="256"/>
            <ac:spMk id="531" creationId="{C05BB564-4EDE-98E8-D5FF-48CF409BCE9C}"/>
          </ac:spMkLst>
        </pc:spChg>
        <pc:spChg chg="mod">
          <ac:chgData name="Shazidul Alam" userId="e2eaa8ed730f0d53" providerId="LiveId" clId="{42123288-3FA3-415B-BBD4-05D7BD1A438C}" dt="2023-09-22T14:17:24.297" v="327"/>
          <ac:spMkLst>
            <pc:docMk/>
            <pc:sldMk cId="0" sldId="256"/>
            <ac:spMk id="532" creationId="{2E5DD1F3-F332-2546-E0CA-6F70F18C1F34}"/>
          </ac:spMkLst>
        </pc:spChg>
        <pc:spChg chg="mod">
          <ac:chgData name="Shazidul Alam" userId="e2eaa8ed730f0d53" providerId="LiveId" clId="{42123288-3FA3-415B-BBD4-05D7BD1A438C}" dt="2023-09-22T14:17:24.297" v="327"/>
          <ac:spMkLst>
            <pc:docMk/>
            <pc:sldMk cId="0" sldId="256"/>
            <ac:spMk id="533" creationId="{7B564320-E331-17A7-01C2-5F71941EBA34}"/>
          </ac:spMkLst>
        </pc:spChg>
        <pc:spChg chg="mod">
          <ac:chgData name="Shazidul Alam" userId="e2eaa8ed730f0d53" providerId="LiveId" clId="{42123288-3FA3-415B-BBD4-05D7BD1A438C}" dt="2023-09-22T14:17:24.297" v="327"/>
          <ac:spMkLst>
            <pc:docMk/>
            <pc:sldMk cId="0" sldId="256"/>
            <ac:spMk id="534" creationId="{5B7830F3-D9E2-E89D-D272-AB4DC753C25D}"/>
          </ac:spMkLst>
        </pc:spChg>
        <pc:spChg chg="mod">
          <ac:chgData name="Shazidul Alam" userId="e2eaa8ed730f0d53" providerId="LiveId" clId="{42123288-3FA3-415B-BBD4-05D7BD1A438C}" dt="2023-09-22T14:20:31.419" v="339" actId="14100"/>
          <ac:spMkLst>
            <pc:docMk/>
            <pc:sldMk cId="0" sldId="256"/>
            <ac:spMk id="535" creationId="{00000000-0000-0000-0000-000000000000}"/>
          </ac:spMkLst>
        </pc:spChg>
        <pc:spChg chg="del mod">
          <ac:chgData name="Shazidul Alam" userId="e2eaa8ed730f0d53" providerId="LiveId" clId="{42123288-3FA3-415B-BBD4-05D7BD1A438C}" dt="2023-09-22T13:45:20.591" v="22" actId="478"/>
          <ac:spMkLst>
            <pc:docMk/>
            <pc:sldMk cId="0" sldId="256"/>
            <ac:spMk id="536" creationId="{00000000-0000-0000-0000-000000000000}"/>
          </ac:spMkLst>
        </pc:spChg>
        <pc:spChg chg="mod">
          <ac:chgData name="Shazidul Alam" userId="e2eaa8ed730f0d53" providerId="LiveId" clId="{42123288-3FA3-415B-BBD4-05D7BD1A438C}" dt="2023-09-22T14:17:24.297" v="327"/>
          <ac:spMkLst>
            <pc:docMk/>
            <pc:sldMk cId="0" sldId="256"/>
            <ac:spMk id="726" creationId="{E0FECBD3-353F-2547-28FA-3379B4BCACCD}"/>
          </ac:spMkLst>
        </pc:spChg>
        <pc:spChg chg="mod">
          <ac:chgData name="Shazidul Alam" userId="e2eaa8ed730f0d53" providerId="LiveId" clId="{42123288-3FA3-415B-BBD4-05D7BD1A438C}" dt="2023-09-22T14:17:24.297" v="327"/>
          <ac:spMkLst>
            <pc:docMk/>
            <pc:sldMk cId="0" sldId="256"/>
            <ac:spMk id="727" creationId="{56538CE2-FA49-3FD9-8DC7-4073DB339FC6}"/>
          </ac:spMkLst>
        </pc:spChg>
        <pc:spChg chg="mod">
          <ac:chgData name="Shazidul Alam" userId="e2eaa8ed730f0d53" providerId="LiveId" clId="{42123288-3FA3-415B-BBD4-05D7BD1A438C}" dt="2023-09-22T14:17:24.297" v="327"/>
          <ac:spMkLst>
            <pc:docMk/>
            <pc:sldMk cId="0" sldId="256"/>
            <ac:spMk id="728" creationId="{8488DF06-3FA6-05B1-AEEC-4C853895D829}"/>
          </ac:spMkLst>
        </pc:spChg>
        <pc:spChg chg="mod">
          <ac:chgData name="Shazidul Alam" userId="e2eaa8ed730f0d53" providerId="LiveId" clId="{42123288-3FA3-415B-BBD4-05D7BD1A438C}" dt="2023-09-22T14:17:24.297" v="327"/>
          <ac:spMkLst>
            <pc:docMk/>
            <pc:sldMk cId="0" sldId="256"/>
            <ac:spMk id="729" creationId="{CBBC8D95-BD83-9CF4-D07A-E927E92944AA}"/>
          </ac:spMkLst>
        </pc:spChg>
        <pc:spChg chg="mod">
          <ac:chgData name="Shazidul Alam" userId="e2eaa8ed730f0d53" providerId="LiveId" clId="{42123288-3FA3-415B-BBD4-05D7BD1A438C}" dt="2023-09-22T14:17:24.297" v="327"/>
          <ac:spMkLst>
            <pc:docMk/>
            <pc:sldMk cId="0" sldId="256"/>
            <ac:spMk id="730" creationId="{8683AFC4-912E-0EB4-D01F-D661345805F1}"/>
          </ac:spMkLst>
        </pc:spChg>
        <pc:spChg chg="mod">
          <ac:chgData name="Shazidul Alam" userId="e2eaa8ed730f0d53" providerId="LiveId" clId="{42123288-3FA3-415B-BBD4-05D7BD1A438C}" dt="2023-09-22T14:17:24.297" v="327"/>
          <ac:spMkLst>
            <pc:docMk/>
            <pc:sldMk cId="0" sldId="256"/>
            <ac:spMk id="731" creationId="{C8916944-A0B3-58B4-E926-3CEE5615DF2E}"/>
          </ac:spMkLst>
        </pc:spChg>
        <pc:spChg chg="mod">
          <ac:chgData name="Shazidul Alam" userId="e2eaa8ed730f0d53" providerId="LiveId" clId="{42123288-3FA3-415B-BBD4-05D7BD1A438C}" dt="2023-09-22T14:17:24.297" v="327"/>
          <ac:spMkLst>
            <pc:docMk/>
            <pc:sldMk cId="0" sldId="256"/>
            <ac:spMk id="732" creationId="{9B9F9E13-FDA8-62EF-A392-5D87520A32E1}"/>
          </ac:spMkLst>
        </pc:spChg>
        <pc:spChg chg="mod">
          <ac:chgData name="Shazidul Alam" userId="e2eaa8ed730f0d53" providerId="LiveId" clId="{42123288-3FA3-415B-BBD4-05D7BD1A438C}" dt="2023-09-22T14:17:24.297" v="327"/>
          <ac:spMkLst>
            <pc:docMk/>
            <pc:sldMk cId="0" sldId="256"/>
            <ac:spMk id="733" creationId="{31A976D7-E085-CD41-9C48-C70E38011969}"/>
          </ac:spMkLst>
        </pc:spChg>
        <pc:spChg chg="mod">
          <ac:chgData name="Shazidul Alam" userId="e2eaa8ed730f0d53" providerId="LiveId" clId="{42123288-3FA3-415B-BBD4-05D7BD1A438C}" dt="2023-09-22T14:17:24.297" v="327"/>
          <ac:spMkLst>
            <pc:docMk/>
            <pc:sldMk cId="0" sldId="256"/>
            <ac:spMk id="734" creationId="{91CF6ADE-D2A5-EEEA-3CF9-56F273232099}"/>
          </ac:spMkLst>
        </pc:spChg>
        <pc:spChg chg="mod">
          <ac:chgData name="Shazidul Alam" userId="e2eaa8ed730f0d53" providerId="LiveId" clId="{42123288-3FA3-415B-BBD4-05D7BD1A438C}" dt="2023-09-22T14:17:24.297" v="327"/>
          <ac:spMkLst>
            <pc:docMk/>
            <pc:sldMk cId="0" sldId="256"/>
            <ac:spMk id="735" creationId="{383E7B70-53A0-B6C6-3E81-A405753D4695}"/>
          </ac:spMkLst>
        </pc:spChg>
        <pc:spChg chg="mod">
          <ac:chgData name="Shazidul Alam" userId="e2eaa8ed730f0d53" providerId="LiveId" clId="{42123288-3FA3-415B-BBD4-05D7BD1A438C}" dt="2023-09-22T14:17:24.297" v="327"/>
          <ac:spMkLst>
            <pc:docMk/>
            <pc:sldMk cId="0" sldId="256"/>
            <ac:spMk id="736" creationId="{27113337-34AD-D6D3-235D-806211594199}"/>
          </ac:spMkLst>
        </pc:spChg>
        <pc:spChg chg="mod">
          <ac:chgData name="Shazidul Alam" userId="e2eaa8ed730f0d53" providerId="LiveId" clId="{42123288-3FA3-415B-BBD4-05D7BD1A438C}" dt="2023-09-22T14:17:24.297" v="327"/>
          <ac:spMkLst>
            <pc:docMk/>
            <pc:sldMk cId="0" sldId="256"/>
            <ac:spMk id="737" creationId="{55A934A8-C996-20BC-C6D8-30324545F5C2}"/>
          </ac:spMkLst>
        </pc:spChg>
        <pc:spChg chg="mod">
          <ac:chgData name="Shazidul Alam" userId="e2eaa8ed730f0d53" providerId="LiveId" clId="{42123288-3FA3-415B-BBD4-05D7BD1A438C}" dt="2023-09-22T14:17:24.297" v="327"/>
          <ac:spMkLst>
            <pc:docMk/>
            <pc:sldMk cId="0" sldId="256"/>
            <ac:spMk id="738" creationId="{CD179091-A19F-2931-DBA6-48B22D91112E}"/>
          </ac:spMkLst>
        </pc:spChg>
        <pc:spChg chg="mod">
          <ac:chgData name="Shazidul Alam" userId="e2eaa8ed730f0d53" providerId="LiveId" clId="{42123288-3FA3-415B-BBD4-05D7BD1A438C}" dt="2023-09-22T14:17:24.297" v="327"/>
          <ac:spMkLst>
            <pc:docMk/>
            <pc:sldMk cId="0" sldId="256"/>
            <ac:spMk id="739" creationId="{2A5677AC-CB6F-7DF1-DC20-3078E98D64CB}"/>
          </ac:spMkLst>
        </pc:spChg>
        <pc:spChg chg="mod">
          <ac:chgData name="Shazidul Alam" userId="e2eaa8ed730f0d53" providerId="LiveId" clId="{42123288-3FA3-415B-BBD4-05D7BD1A438C}" dt="2023-09-22T14:17:24.297" v="327"/>
          <ac:spMkLst>
            <pc:docMk/>
            <pc:sldMk cId="0" sldId="256"/>
            <ac:spMk id="740" creationId="{B47FAD99-555D-401A-9B6D-B14F1759C24A}"/>
          </ac:spMkLst>
        </pc:spChg>
        <pc:spChg chg="mod">
          <ac:chgData name="Shazidul Alam" userId="e2eaa8ed730f0d53" providerId="LiveId" clId="{42123288-3FA3-415B-BBD4-05D7BD1A438C}" dt="2023-09-22T14:17:24.297" v="327"/>
          <ac:spMkLst>
            <pc:docMk/>
            <pc:sldMk cId="0" sldId="256"/>
            <ac:spMk id="741" creationId="{C24B61A8-EE77-814B-A78C-F788625D9B43}"/>
          </ac:spMkLst>
        </pc:spChg>
        <pc:spChg chg="mod">
          <ac:chgData name="Shazidul Alam" userId="e2eaa8ed730f0d53" providerId="LiveId" clId="{42123288-3FA3-415B-BBD4-05D7BD1A438C}" dt="2023-09-22T14:17:24.297" v="327"/>
          <ac:spMkLst>
            <pc:docMk/>
            <pc:sldMk cId="0" sldId="256"/>
            <ac:spMk id="742" creationId="{B5793114-8A31-29A6-A238-59EEEA357B99}"/>
          </ac:spMkLst>
        </pc:spChg>
        <pc:spChg chg="mod">
          <ac:chgData name="Shazidul Alam" userId="e2eaa8ed730f0d53" providerId="LiveId" clId="{42123288-3FA3-415B-BBD4-05D7BD1A438C}" dt="2023-09-22T14:17:24.297" v="327"/>
          <ac:spMkLst>
            <pc:docMk/>
            <pc:sldMk cId="0" sldId="256"/>
            <ac:spMk id="743" creationId="{6E0A4184-3607-1174-4218-F94AD7F2C7D9}"/>
          </ac:spMkLst>
        </pc:spChg>
        <pc:spChg chg="mod">
          <ac:chgData name="Shazidul Alam" userId="e2eaa8ed730f0d53" providerId="LiveId" clId="{42123288-3FA3-415B-BBD4-05D7BD1A438C}" dt="2023-09-22T14:17:24.297" v="327"/>
          <ac:spMkLst>
            <pc:docMk/>
            <pc:sldMk cId="0" sldId="256"/>
            <ac:spMk id="744" creationId="{0D5F9C73-9BA6-0229-48EC-42DE7A6E293F}"/>
          </ac:spMkLst>
        </pc:spChg>
        <pc:spChg chg="mod">
          <ac:chgData name="Shazidul Alam" userId="e2eaa8ed730f0d53" providerId="LiveId" clId="{42123288-3FA3-415B-BBD4-05D7BD1A438C}" dt="2023-09-22T14:17:24.297" v="327"/>
          <ac:spMkLst>
            <pc:docMk/>
            <pc:sldMk cId="0" sldId="256"/>
            <ac:spMk id="745" creationId="{A150C85B-2654-F4A0-AF41-9F038AD74E83}"/>
          </ac:spMkLst>
        </pc:spChg>
        <pc:spChg chg="mod">
          <ac:chgData name="Shazidul Alam" userId="e2eaa8ed730f0d53" providerId="LiveId" clId="{42123288-3FA3-415B-BBD4-05D7BD1A438C}" dt="2023-09-22T14:17:24.297" v="327"/>
          <ac:spMkLst>
            <pc:docMk/>
            <pc:sldMk cId="0" sldId="256"/>
            <ac:spMk id="746" creationId="{149130ED-F696-F7A5-7EC7-98B0382B345A}"/>
          </ac:spMkLst>
        </pc:spChg>
        <pc:spChg chg="mod">
          <ac:chgData name="Shazidul Alam" userId="e2eaa8ed730f0d53" providerId="LiveId" clId="{42123288-3FA3-415B-BBD4-05D7BD1A438C}" dt="2023-09-22T14:17:24.297" v="327"/>
          <ac:spMkLst>
            <pc:docMk/>
            <pc:sldMk cId="0" sldId="256"/>
            <ac:spMk id="747" creationId="{BB9B3280-85EE-8CB1-EA1A-5F07D22FEE52}"/>
          </ac:spMkLst>
        </pc:spChg>
        <pc:spChg chg="mod">
          <ac:chgData name="Shazidul Alam" userId="e2eaa8ed730f0d53" providerId="LiveId" clId="{42123288-3FA3-415B-BBD4-05D7BD1A438C}" dt="2023-09-22T14:17:24.297" v="327"/>
          <ac:spMkLst>
            <pc:docMk/>
            <pc:sldMk cId="0" sldId="256"/>
            <ac:spMk id="748" creationId="{6592B28B-B390-FCBC-78A2-F6F23186E37C}"/>
          </ac:spMkLst>
        </pc:spChg>
        <pc:spChg chg="mod">
          <ac:chgData name="Shazidul Alam" userId="e2eaa8ed730f0d53" providerId="LiveId" clId="{42123288-3FA3-415B-BBD4-05D7BD1A438C}" dt="2023-09-22T14:17:24.297" v="327"/>
          <ac:spMkLst>
            <pc:docMk/>
            <pc:sldMk cId="0" sldId="256"/>
            <ac:spMk id="749" creationId="{BFD56166-1EB4-0C4D-826E-F478E5A9D80B}"/>
          </ac:spMkLst>
        </pc:spChg>
        <pc:spChg chg="mod">
          <ac:chgData name="Shazidul Alam" userId="e2eaa8ed730f0d53" providerId="LiveId" clId="{42123288-3FA3-415B-BBD4-05D7BD1A438C}" dt="2023-09-22T14:17:24.297" v="327"/>
          <ac:spMkLst>
            <pc:docMk/>
            <pc:sldMk cId="0" sldId="256"/>
            <ac:spMk id="750" creationId="{31AC43CE-0F08-CD7C-812A-0738A3A38CCD}"/>
          </ac:spMkLst>
        </pc:spChg>
        <pc:spChg chg="mod">
          <ac:chgData name="Shazidul Alam" userId="e2eaa8ed730f0d53" providerId="LiveId" clId="{42123288-3FA3-415B-BBD4-05D7BD1A438C}" dt="2023-09-22T14:17:24.297" v="327"/>
          <ac:spMkLst>
            <pc:docMk/>
            <pc:sldMk cId="0" sldId="256"/>
            <ac:spMk id="751" creationId="{4CA797AC-3F03-5291-B436-B89CC8082B8E}"/>
          </ac:spMkLst>
        </pc:spChg>
        <pc:spChg chg="mod">
          <ac:chgData name="Shazidul Alam" userId="e2eaa8ed730f0d53" providerId="LiveId" clId="{42123288-3FA3-415B-BBD4-05D7BD1A438C}" dt="2023-09-22T14:17:24.297" v="327"/>
          <ac:spMkLst>
            <pc:docMk/>
            <pc:sldMk cId="0" sldId="256"/>
            <ac:spMk id="752" creationId="{D29F861C-FB90-9DD2-4244-F78FD53295A8}"/>
          </ac:spMkLst>
        </pc:spChg>
        <pc:spChg chg="mod">
          <ac:chgData name="Shazidul Alam" userId="e2eaa8ed730f0d53" providerId="LiveId" clId="{42123288-3FA3-415B-BBD4-05D7BD1A438C}" dt="2023-09-22T14:17:24.297" v="327"/>
          <ac:spMkLst>
            <pc:docMk/>
            <pc:sldMk cId="0" sldId="256"/>
            <ac:spMk id="753" creationId="{E367F814-772B-C8B0-B87A-3FFF6D7A2225}"/>
          </ac:spMkLst>
        </pc:spChg>
        <pc:spChg chg="mod">
          <ac:chgData name="Shazidul Alam" userId="e2eaa8ed730f0d53" providerId="LiveId" clId="{42123288-3FA3-415B-BBD4-05D7BD1A438C}" dt="2023-09-22T14:17:24.297" v="327"/>
          <ac:spMkLst>
            <pc:docMk/>
            <pc:sldMk cId="0" sldId="256"/>
            <ac:spMk id="754" creationId="{2593A5F2-5656-5B8A-D726-694C2313B3E5}"/>
          </ac:spMkLst>
        </pc:spChg>
        <pc:spChg chg="mod">
          <ac:chgData name="Shazidul Alam" userId="e2eaa8ed730f0d53" providerId="LiveId" clId="{42123288-3FA3-415B-BBD4-05D7BD1A438C}" dt="2023-09-22T14:17:24.297" v="327"/>
          <ac:spMkLst>
            <pc:docMk/>
            <pc:sldMk cId="0" sldId="256"/>
            <ac:spMk id="755" creationId="{C35D02E5-7018-DBDD-BADB-80B2EECB9338}"/>
          </ac:spMkLst>
        </pc:spChg>
        <pc:spChg chg="mod">
          <ac:chgData name="Shazidul Alam" userId="e2eaa8ed730f0d53" providerId="LiveId" clId="{42123288-3FA3-415B-BBD4-05D7BD1A438C}" dt="2023-09-22T14:17:24.297" v="327"/>
          <ac:spMkLst>
            <pc:docMk/>
            <pc:sldMk cId="0" sldId="256"/>
            <ac:spMk id="756" creationId="{D6EFF4F0-456C-04B1-30FD-D0975C78D644}"/>
          </ac:spMkLst>
        </pc:spChg>
        <pc:spChg chg="mod">
          <ac:chgData name="Shazidul Alam" userId="e2eaa8ed730f0d53" providerId="LiveId" clId="{42123288-3FA3-415B-BBD4-05D7BD1A438C}" dt="2023-09-22T14:17:24.297" v="327"/>
          <ac:spMkLst>
            <pc:docMk/>
            <pc:sldMk cId="0" sldId="256"/>
            <ac:spMk id="757" creationId="{7A4F6935-C58C-93E0-C2A9-CB6E1D3FE90B}"/>
          </ac:spMkLst>
        </pc:spChg>
        <pc:spChg chg="mod">
          <ac:chgData name="Shazidul Alam" userId="e2eaa8ed730f0d53" providerId="LiveId" clId="{42123288-3FA3-415B-BBD4-05D7BD1A438C}" dt="2023-09-22T14:17:24.297" v="327"/>
          <ac:spMkLst>
            <pc:docMk/>
            <pc:sldMk cId="0" sldId="256"/>
            <ac:spMk id="758" creationId="{4CF3D042-4F05-1711-F51A-FA3181B79FF1}"/>
          </ac:spMkLst>
        </pc:spChg>
        <pc:spChg chg="mod">
          <ac:chgData name="Shazidul Alam" userId="e2eaa8ed730f0d53" providerId="LiveId" clId="{42123288-3FA3-415B-BBD4-05D7BD1A438C}" dt="2023-09-22T14:17:24.297" v="327"/>
          <ac:spMkLst>
            <pc:docMk/>
            <pc:sldMk cId="0" sldId="256"/>
            <ac:spMk id="759" creationId="{62F97F4D-7C41-62D7-8BB7-EC3153A1DC98}"/>
          </ac:spMkLst>
        </pc:spChg>
        <pc:spChg chg="mod">
          <ac:chgData name="Shazidul Alam" userId="e2eaa8ed730f0d53" providerId="LiveId" clId="{42123288-3FA3-415B-BBD4-05D7BD1A438C}" dt="2023-09-22T14:17:24.297" v="327"/>
          <ac:spMkLst>
            <pc:docMk/>
            <pc:sldMk cId="0" sldId="256"/>
            <ac:spMk id="760" creationId="{34E0CD09-9B3C-BAC2-BCB1-B83E1F71A638}"/>
          </ac:spMkLst>
        </pc:spChg>
        <pc:spChg chg="mod">
          <ac:chgData name="Shazidul Alam" userId="e2eaa8ed730f0d53" providerId="LiveId" clId="{42123288-3FA3-415B-BBD4-05D7BD1A438C}" dt="2023-09-22T14:17:24.297" v="327"/>
          <ac:spMkLst>
            <pc:docMk/>
            <pc:sldMk cId="0" sldId="256"/>
            <ac:spMk id="761" creationId="{9779A3BD-BFFC-2D04-5944-0DFAA650E7A3}"/>
          </ac:spMkLst>
        </pc:spChg>
        <pc:spChg chg="mod">
          <ac:chgData name="Shazidul Alam" userId="e2eaa8ed730f0d53" providerId="LiveId" clId="{42123288-3FA3-415B-BBD4-05D7BD1A438C}" dt="2023-09-22T14:17:24.297" v="327"/>
          <ac:spMkLst>
            <pc:docMk/>
            <pc:sldMk cId="0" sldId="256"/>
            <ac:spMk id="762" creationId="{70022281-7AE3-A44C-2E4B-80275CE21043}"/>
          </ac:spMkLst>
        </pc:spChg>
        <pc:spChg chg="mod">
          <ac:chgData name="Shazidul Alam" userId="e2eaa8ed730f0d53" providerId="LiveId" clId="{42123288-3FA3-415B-BBD4-05D7BD1A438C}" dt="2023-09-22T14:17:24.297" v="327"/>
          <ac:spMkLst>
            <pc:docMk/>
            <pc:sldMk cId="0" sldId="256"/>
            <ac:spMk id="763" creationId="{E9C832ED-345B-8AC5-FF6F-0E9682320C40}"/>
          </ac:spMkLst>
        </pc:spChg>
        <pc:spChg chg="mod">
          <ac:chgData name="Shazidul Alam" userId="e2eaa8ed730f0d53" providerId="LiveId" clId="{42123288-3FA3-415B-BBD4-05D7BD1A438C}" dt="2023-09-22T14:17:24.297" v="327"/>
          <ac:spMkLst>
            <pc:docMk/>
            <pc:sldMk cId="0" sldId="256"/>
            <ac:spMk id="764" creationId="{A62B0F29-6FFE-E484-2D25-94432834A123}"/>
          </ac:spMkLst>
        </pc:spChg>
        <pc:spChg chg="mod">
          <ac:chgData name="Shazidul Alam" userId="e2eaa8ed730f0d53" providerId="LiveId" clId="{42123288-3FA3-415B-BBD4-05D7BD1A438C}" dt="2023-09-22T14:17:24.297" v="327"/>
          <ac:spMkLst>
            <pc:docMk/>
            <pc:sldMk cId="0" sldId="256"/>
            <ac:spMk id="765" creationId="{4027B01E-27A6-8AAE-E898-9AFC82AAC244}"/>
          </ac:spMkLst>
        </pc:spChg>
        <pc:spChg chg="mod">
          <ac:chgData name="Shazidul Alam" userId="e2eaa8ed730f0d53" providerId="LiveId" clId="{42123288-3FA3-415B-BBD4-05D7BD1A438C}" dt="2023-09-22T14:17:24.297" v="327"/>
          <ac:spMkLst>
            <pc:docMk/>
            <pc:sldMk cId="0" sldId="256"/>
            <ac:spMk id="766" creationId="{C6CD763C-6DFE-041B-5C17-0E94EE7983D2}"/>
          </ac:spMkLst>
        </pc:spChg>
        <pc:spChg chg="mod">
          <ac:chgData name="Shazidul Alam" userId="e2eaa8ed730f0d53" providerId="LiveId" clId="{42123288-3FA3-415B-BBD4-05D7BD1A438C}" dt="2023-09-22T14:17:24.297" v="327"/>
          <ac:spMkLst>
            <pc:docMk/>
            <pc:sldMk cId="0" sldId="256"/>
            <ac:spMk id="767" creationId="{27D95EE1-8B8D-B4A2-22DD-E8E44CD7DAC7}"/>
          </ac:spMkLst>
        </pc:spChg>
        <pc:spChg chg="mod">
          <ac:chgData name="Shazidul Alam" userId="e2eaa8ed730f0d53" providerId="LiveId" clId="{42123288-3FA3-415B-BBD4-05D7BD1A438C}" dt="2023-09-22T14:17:24.297" v="327"/>
          <ac:spMkLst>
            <pc:docMk/>
            <pc:sldMk cId="0" sldId="256"/>
            <ac:spMk id="768" creationId="{ADADF3B3-CD19-1E3A-95C5-67C9AC0E1FA8}"/>
          </ac:spMkLst>
        </pc:spChg>
        <pc:spChg chg="mod">
          <ac:chgData name="Shazidul Alam" userId="e2eaa8ed730f0d53" providerId="LiveId" clId="{42123288-3FA3-415B-BBD4-05D7BD1A438C}" dt="2023-09-22T14:17:24.297" v="327"/>
          <ac:spMkLst>
            <pc:docMk/>
            <pc:sldMk cId="0" sldId="256"/>
            <ac:spMk id="769" creationId="{6A574BCF-A761-B283-1EF8-B726344D5EB3}"/>
          </ac:spMkLst>
        </pc:spChg>
        <pc:spChg chg="mod">
          <ac:chgData name="Shazidul Alam" userId="e2eaa8ed730f0d53" providerId="LiveId" clId="{42123288-3FA3-415B-BBD4-05D7BD1A438C}" dt="2023-09-22T14:17:24.297" v="327"/>
          <ac:spMkLst>
            <pc:docMk/>
            <pc:sldMk cId="0" sldId="256"/>
            <ac:spMk id="770" creationId="{1D6FD064-BAC9-7685-B82F-544F2E6151C0}"/>
          </ac:spMkLst>
        </pc:spChg>
        <pc:spChg chg="mod">
          <ac:chgData name="Shazidul Alam" userId="e2eaa8ed730f0d53" providerId="LiveId" clId="{42123288-3FA3-415B-BBD4-05D7BD1A438C}" dt="2023-09-22T14:17:24.297" v="327"/>
          <ac:spMkLst>
            <pc:docMk/>
            <pc:sldMk cId="0" sldId="256"/>
            <ac:spMk id="771" creationId="{E779A29F-D779-4596-5E5A-DBE33A8CD019}"/>
          </ac:spMkLst>
        </pc:spChg>
        <pc:spChg chg="mod">
          <ac:chgData name="Shazidul Alam" userId="e2eaa8ed730f0d53" providerId="LiveId" clId="{42123288-3FA3-415B-BBD4-05D7BD1A438C}" dt="2023-09-22T14:17:24.297" v="327"/>
          <ac:spMkLst>
            <pc:docMk/>
            <pc:sldMk cId="0" sldId="256"/>
            <ac:spMk id="772" creationId="{CDD720A4-42CE-AF00-146E-4149A3E29D0E}"/>
          </ac:spMkLst>
        </pc:spChg>
        <pc:spChg chg="mod">
          <ac:chgData name="Shazidul Alam" userId="e2eaa8ed730f0d53" providerId="LiveId" clId="{42123288-3FA3-415B-BBD4-05D7BD1A438C}" dt="2023-09-22T14:17:24.297" v="327"/>
          <ac:spMkLst>
            <pc:docMk/>
            <pc:sldMk cId="0" sldId="256"/>
            <ac:spMk id="773" creationId="{1B0F9730-B84E-B4B2-AA3D-1C25F3CEBD0B}"/>
          </ac:spMkLst>
        </pc:spChg>
        <pc:spChg chg="mod">
          <ac:chgData name="Shazidul Alam" userId="e2eaa8ed730f0d53" providerId="LiveId" clId="{42123288-3FA3-415B-BBD4-05D7BD1A438C}" dt="2023-09-22T14:17:24.297" v="327"/>
          <ac:spMkLst>
            <pc:docMk/>
            <pc:sldMk cId="0" sldId="256"/>
            <ac:spMk id="774" creationId="{E95767B9-B866-C063-FE57-7F0F08CF651D}"/>
          </ac:spMkLst>
        </pc:spChg>
        <pc:spChg chg="mod">
          <ac:chgData name="Shazidul Alam" userId="e2eaa8ed730f0d53" providerId="LiveId" clId="{42123288-3FA3-415B-BBD4-05D7BD1A438C}" dt="2023-09-22T14:17:24.297" v="327"/>
          <ac:spMkLst>
            <pc:docMk/>
            <pc:sldMk cId="0" sldId="256"/>
            <ac:spMk id="775" creationId="{02CD02B6-F358-20AC-4533-BEBF02D11ED5}"/>
          </ac:spMkLst>
        </pc:spChg>
        <pc:spChg chg="mod">
          <ac:chgData name="Shazidul Alam" userId="e2eaa8ed730f0d53" providerId="LiveId" clId="{42123288-3FA3-415B-BBD4-05D7BD1A438C}" dt="2023-09-22T14:17:24.297" v="327"/>
          <ac:spMkLst>
            <pc:docMk/>
            <pc:sldMk cId="0" sldId="256"/>
            <ac:spMk id="776" creationId="{CD19A16E-F4D7-C0AF-3F1C-311AE0E34DA0}"/>
          </ac:spMkLst>
        </pc:spChg>
        <pc:spChg chg="mod">
          <ac:chgData name="Shazidul Alam" userId="e2eaa8ed730f0d53" providerId="LiveId" clId="{42123288-3FA3-415B-BBD4-05D7BD1A438C}" dt="2023-09-22T14:17:24.297" v="327"/>
          <ac:spMkLst>
            <pc:docMk/>
            <pc:sldMk cId="0" sldId="256"/>
            <ac:spMk id="777" creationId="{48195674-1D5B-50B4-0416-840C0C2AA877}"/>
          </ac:spMkLst>
        </pc:spChg>
        <pc:spChg chg="mod">
          <ac:chgData name="Shazidul Alam" userId="e2eaa8ed730f0d53" providerId="LiveId" clId="{42123288-3FA3-415B-BBD4-05D7BD1A438C}" dt="2023-09-22T14:17:24.297" v="327"/>
          <ac:spMkLst>
            <pc:docMk/>
            <pc:sldMk cId="0" sldId="256"/>
            <ac:spMk id="778" creationId="{FBD38A18-F79F-3668-AF60-DEE74256E655}"/>
          </ac:spMkLst>
        </pc:spChg>
        <pc:spChg chg="mod">
          <ac:chgData name="Shazidul Alam" userId="e2eaa8ed730f0d53" providerId="LiveId" clId="{42123288-3FA3-415B-BBD4-05D7BD1A438C}" dt="2023-09-22T14:17:24.297" v="327"/>
          <ac:spMkLst>
            <pc:docMk/>
            <pc:sldMk cId="0" sldId="256"/>
            <ac:spMk id="779" creationId="{E6799CD3-C2CC-AB95-2130-5AAF9AB686DF}"/>
          </ac:spMkLst>
        </pc:spChg>
        <pc:spChg chg="mod">
          <ac:chgData name="Shazidul Alam" userId="e2eaa8ed730f0d53" providerId="LiveId" clId="{42123288-3FA3-415B-BBD4-05D7BD1A438C}" dt="2023-09-22T14:17:24.297" v="327"/>
          <ac:spMkLst>
            <pc:docMk/>
            <pc:sldMk cId="0" sldId="256"/>
            <ac:spMk id="780" creationId="{0F4DA305-AF63-6A14-7C21-97425836EB00}"/>
          </ac:spMkLst>
        </pc:spChg>
        <pc:spChg chg="mod">
          <ac:chgData name="Shazidul Alam" userId="e2eaa8ed730f0d53" providerId="LiveId" clId="{42123288-3FA3-415B-BBD4-05D7BD1A438C}" dt="2023-09-22T14:17:24.297" v="327"/>
          <ac:spMkLst>
            <pc:docMk/>
            <pc:sldMk cId="0" sldId="256"/>
            <ac:spMk id="781" creationId="{8FA2DFD1-D030-47E2-D328-77C934974E3B}"/>
          </ac:spMkLst>
        </pc:spChg>
        <pc:spChg chg="mod">
          <ac:chgData name="Shazidul Alam" userId="e2eaa8ed730f0d53" providerId="LiveId" clId="{42123288-3FA3-415B-BBD4-05D7BD1A438C}" dt="2023-09-22T14:17:24.297" v="327"/>
          <ac:spMkLst>
            <pc:docMk/>
            <pc:sldMk cId="0" sldId="256"/>
            <ac:spMk id="782" creationId="{CFE26A1C-C751-E158-4208-5AB1E30A565B}"/>
          </ac:spMkLst>
        </pc:spChg>
        <pc:spChg chg="mod">
          <ac:chgData name="Shazidul Alam" userId="e2eaa8ed730f0d53" providerId="LiveId" clId="{42123288-3FA3-415B-BBD4-05D7BD1A438C}" dt="2023-09-22T14:17:24.297" v="327"/>
          <ac:spMkLst>
            <pc:docMk/>
            <pc:sldMk cId="0" sldId="256"/>
            <ac:spMk id="783" creationId="{A4A19D99-C5F7-B6A1-30C1-C9B9EE74E5C6}"/>
          </ac:spMkLst>
        </pc:spChg>
        <pc:spChg chg="mod">
          <ac:chgData name="Shazidul Alam" userId="e2eaa8ed730f0d53" providerId="LiveId" clId="{42123288-3FA3-415B-BBD4-05D7BD1A438C}" dt="2023-09-22T14:17:24.297" v="327"/>
          <ac:spMkLst>
            <pc:docMk/>
            <pc:sldMk cId="0" sldId="256"/>
            <ac:spMk id="784" creationId="{17F44C0C-E9BD-18C4-9380-79220CC5AA0F}"/>
          </ac:spMkLst>
        </pc:spChg>
        <pc:spChg chg="mod">
          <ac:chgData name="Shazidul Alam" userId="e2eaa8ed730f0d53" providerId="LiveId" clId="{42123288-3FA3-415B-BBD4-05D7BD1A438C}" dt="2023-09-22T14:17:24.297" v="327"/>
          <ac:spMkLst>
            <pc:docMk/>
            <pc:sldMk cId="0" sldId="256"/>
            <ac:spMk id="785" creationId="{8AEDD269-1B8E-BB28-DCDF-C04CF65301FF}"/>
          </ac:spMkLst>
        </pc:spChg>
        <pc:spChg chg="mod">
          <ac:chgData name="Shazidul Alam" userId="e2eaa8ed730f0d53" providerId="LiveId" clId="{42123288-3FA3-415B-BBD4-05D7BD1A438C}" dt="2023-09-22T14:17:24.297" v="327"/>
          <ac:spMkLst>
            <pc:docMk/>
            <pc:sldMk cId="0" sldId="256"/>
            <ac:spMk id="786" creationId="{0EB1F68E-FEB8-23CF-7FC9-044B0A79CF40}"/>
          </ac:spMkLst>
        </pc:spChg>
        <pc:spChg chg="mod">
          <ac:chgData name="Shazidul Alam" userId="e2eaa8ed730f0d53" providerId="LiveId" clId="{42123288-3FA3-415B-BBD4-05D7BD1A438C}" dt="2023-09-22T14:17:24.297" v="327"/>
          <ac:spMkLst>
            <pc:docMk/>
            <pc:sldMk cId="0" sldId="256"/>
            <ac:spMk id="787" creationId="{47F009D9-7B00-FFF0-FE58-6F2C90C8B141}"/>
          </ac:spMkLst>
        </pc:spChg>
        <pc:spChg chg="mod">
          <ac:chgData name="Shazidul Alam" userId="e2eaa8ed730f0d53" providerId="LiveId" clId="{42123288-3FA3-415B-BBD4-05D7BD1A438C}" dt="2023-09-22T14:17:24.297" v="327"/>
          <ac:spMkLst>
            <pc:docMk/>
            <pc:sldMk cId="0" sldId="256"/>
            <ac:spMk id="788" creationId="{A704AD16-5178-8819-DCDB-98248BA00A50}"/>
          </ac:spMkLst>
        </pc:spChg>
        <pc:spChg chg="mod">
          <ac:chgData name="Shazidul Alam" userId="e2eaa8ed730f0d53" providerId="LiveId" clId="{42123288-3FA3-415B-BBD4-05D7BD1A438C}" dt="2023-09-22T14:17:24.297" v="327"/>
          <ac:spMkLst>
            <pc:docMk/>
            <pc:sldMk cId="0" sldId="256"/>
            <ac:spMk id="789" creationId="{3D097E3F-D64E-EA85-E573-4F13633AD097}"/>
          </ac:spMkLst>
        </pc:spChg>
        <pc:spChg chg="mod">
          <ac:chgData name="Shazidul Alam" userId="e2eaa8ed730f0d53" providerId="LiveId" clId="{42123288-3FA3-415B-BBD4-05D7BD1A438C}" dt="2023-09-22T14:17:24.297" v="327"/>
          <ac:spMkLst>
            <pc:docMk/>
            <pc:sldMk cId="0" sldId="256"/>
            <ac:spMk id="790" creationId="{DD90C9FB-6025-2BD3-FB28-4B657C4500BC}"/>
          </ac:spMkLst>
        </pc:spChg>
        <pc:spChg chg="mod">
          <ac:chgData name="Shazidul Alam" userId="e2eaa8ed730f0d53" providerId="LiveId" clId="{42123288-3FA3-415B-BBD4-05D7BD1A438C}" dt="2023-09-22T14:17:24.297" v="327"/>
          <ac:spMkLst>
            <pc:docMk/>
            <pc:sldMk cId="0" sldId="256"/>
            <ac:spMk id="791" creationId="{C552290F-3B4E-8984-5A24-0509AC92A5A2}"/>
          </ac:spMkLst>
        </pc:spChg>
        <pc:spChg chg="mod">
          <ac:chgData name="Shazidul Alam" userId="e2eaa8ed730f0d53" providerId="LiveId" clId="{42123288-3FA3-415B-BBD4-05D7BD1A438C}" dt="2023-09-22T14:17:24.297" v="327"/>
          <ac:spMkLst>
            <pc:docMk/>
            <pc:sldMk cId="0" sldId="256"/>
            <ac:spMk id="792" creationId="{4CB9EC36-B1EC-20B0-29C1-0BFAB35A7420}"/>
          </ac:spMkLst>
        </pc:spChg>
        <pc:spChg chg="mod">
          <ac:chgData name="Shazidul Alam" userId="e2eaa8ed730f0d53" providerId="LiveId" clId="{42123288-3FA3-415B-BBD4-05D7BD1A438C}" dt="2023-09-22T14:17:24.297" v="327"/>
          <ac:spMkLst>
            <pc:docMk/>
            <pc:sldMk cId="0" sldId="256"/>
            <ac:spMk id="793" creationId="{2D955E4F-86A4-2EBE-CF66-0DD103212089}"/>
          </ac:spMkLst>
        </pc:spChg>
        <pc:spChg chg="mod">
          <ac:chgData name="Shazidul Alam" userId="e2eaa8ed730f0d53" providerId="LiveId" clId="{42123288-3FA3-415B-BBD4-05D7BD1A438C}" dt="2023-09-22T14:17:24.297" v="327"/>
          <ac:spMkLst>
            <pc:docMk/>
            <pc:sldMk cId="0" sldId="256"/>
            <ac:spMk id="794" creationId="{6AEE2355-E2CA-14D8-40AD-62038D1752FA}"/>
          </ac:spMkLst>
        </pc:spChg>
        <pc:spChg chg="mod">
          <ac:chgData name="Shazidul Alam" userId="e2eaa8ed730f0d53" providerId="LiveId" clId="{42123288-3FA3-415B-BBD4-05D7BD1A438C}" dt="2023-09-22T14:17:24.297" v="327"/>
          <ac:spMkLst>
            <pc:docMk/>
            <pc:sldMk cId="0" sldId="256"/>
            <ac:spMk id="795" creationId="{4DAAAFFC-AB48-160E-D8AF-EA48275420E9}"/>
          </ac:spMkLst>
        </pc:spChg>
        <pc:spChg chg="mod">
          <ac:chgData name="Shazidul Alam" userId="e2eaa8ed730f0d53" providerId="LiveId" clId="{42123288-3FA3-415B-BBD4-05D7BD1A438C}" dt="2023-09-22T14:17:24.297" v="327"/>
          <ac:spMkLst>
            <pc:docMk/>
            <pc:sldMk cId="0" sldId="256"/>
            <ac:spMk id="796" creationId="{451D6D32-332C-52E8-5591-B686652DC242}"/>
          </ac:spMkLst>
        </pc:spChg>
        <pc:spChg chg="mod">
          <ac:chgData name="Shazidul Alam" userId="e2eaa8ed730f0d53" providerId="LiveId" clId="{42123288-3FA3-415B-BBD4-05D7BD1A438C}" dt="2023-09-22T14:17:24.297" v="327"/>
          <ac:spMkLst>
            <pc:docMk/>
            <pc:sldMk cId="0" sldId="256"/>
            <ac:spMk id="797" creationId="{D4EFB58C-B9B6-820D-1E16-4F337C88A953}"/>
          </ac:spMkLst>
        </pc:spChg>
        <pc:spChg chg="mod">
          <ac:chgData name="Shazidul Alam" userId="e2eaa8ed730f0d53" providerId="LiveId" clId="{42123288-3FA3-415B-BBD4-05D7BD1A438C}" dt="2023-09-22T14:17:24.297" v="327"/>
          <ac:spMkLst>
            <pc:docMk/>
            <pc:sldMk cId="0" sldId="256"/>
            <ac:spMk id="798" creationId="{96B0732E-8A2F-545E-3B03-D490CF28C4EA}"/>
          </ac:spMkLst>
        </pc:spChg>
        <pc:spChg chg="mod">
          <ac:chgData name="Shazidul Alam" userId="e2eaa8ed730f0d53" providerId="LiveId" clId="{42123288-3FA3-415B-BBD4-05D7BD1A438C}" dt="2023-09-22T14:17:24.297" v="327"/>
          <ac:spMkLst>
            <pc:docMk/>
            <pc:sldMk cId="0" sldId="256"/>
            <ac:spMk id="799" creationId="{535C1B70-6CA1-7BD7-3737-AA6752B5E382}"/>
          </ac:spMkLst>
        </pc:spChg>
        <pc:spChg chg="mod">
          <ac:chgData name="Shazidul Alam" userId="e2eaa8ed730f0d53" providerId="LiveId" clId="{42123288-3FA3-415B-BBD4-05D7BD1A438C}" dt="2023-09-22T14:17:24.297" v="327"/>
          <ac:spMkLst>
            <pc:docMk/>
            <pc:sldMk cId="0" sldId="256"/>
            <ac:spMk id="800" creationId="{3A8D9B13-5C24-A5CC-03E5-D99ED79FE035}"/>
          </ac:spMkLst>
        </pc:spChg>
        <pc:spChg chg="mod">
          <ac:chgData name="Shazidul Alam" userId="e2eaa8ed730f0d53" providerId="LiveId" clId="{42123288-3FA3-415B-BBD4-05D7BD1A438C}" dt="2023-09-22T14:17:24.297" v="327"/>
          <ac:spMkLst>
            <pc:docMk/>
            <pc:sldMk cId="0" sldId="256"/>
            <ac:spMk id="801" creationId="{2B846ACE-F4A6-E12E-C433-E0FEBA779753}"/>
          </ac:spMkLst>
        </pc:spChg>
        <pc:spChg chg="mod">
          <ac:chgData name="Shazidul Alam" userId="e2eaa8ed730f0d53" providerId="LiveId" clId="{42123288-3FA3-415B-BBD4-05D7BD1A438C}" dt="2023-09-22T14:17:24.297" v="327"/>
          <ac:spMkLst>
            <pc:docMk/>
            <pc:sldMk cId="0" sldId="256"/>
            <ac:spMk id="802" creationId="{C8DC6DE7-6E91-0786-55C0-03BCE60F7302}"/>
          </ac:spMkLst>
        </pc:spChg>
        <pc:spChg chg="mod">
          <ac:chgData name="Shazidul Alam" userId="e2eaa8ed730f0d53" providerId="LiveId" clId="{42123288-3FA3-415B-BBD4-05D7BD1A438C}" dt="2023-09-22T14:17:24.297" v="327"/>
          <ac:spMkLst>
            <pc:docMk/>
            <pc:sldMk cId="0" sldId="256"/>
            <ac:spMk id="803" creationId="{93DB96A5-17D6-755D-C483-2680B53D0EEC}"/>
          </ac:spMkLst>
        </pc:spChg>
        <pc:spChg chg="mod">
          <ac:chgData name="Shazidul Alam" userId="e2eaa8ed730f0d53" providerId="LiveId" clId="{42123288-3FA3-415B-BBD4-05D7BD1A438C}" dt="2023-09-22T14:17:24.297" v="327"/>
          <ac:spMkLst>
            <pc:docMk/>
            <pc:sldMk cId="0" sldId="256"/>
            <ac:spMk id="804" creationId="{9EDEFCA8-9672-CA00-4D28-8323DB6E7ED6}"/>
          </ac:spMkLst>
        </pc:spChg>
        <pc:spChg chg="mod">
          <ac:chgData name="Shazidul Alam" userId="e2eaa8ed730f0d53" providerId="LiveId" clId="{42123288-3FA3-415B-BBD4-05D7BD1A438C}" dt="2023-09-22T14:17:24.297" v="327"/>
          <ac:spMkLst>
            <pc:docMk/>
            <pc:sldMk cId="0" sldId="256"/>
            <ac:spMk id="805" creationId="{8B724637-A2E2-186C-A3F4-FBC53A48623C}"/>
          </ac:spMkLst>
        </pc:spChg>
        <pc:spChg chg="mod">
          <ac:chgData name="Shazidul Alam" userId="e2eaa8ed730f0d53" providerId="LiveId" clId="{42123288-3FA3-415B-BBD4-05D7BD1A438C}" dt="2023-09-22T14:17:24.297" v="327"/>
          <ac:spMkLst>
            <pc:docMk/>
            <pc:sldMk cId="0" sldId="256"/>
            <ac:spMk id="806" creationId="{0FA784F2-1010-63B9-820E-EB8026C795A5}"/>
          </ac:spMkLst>
        </pc:spChg>
        <pc:spChg chg="mod">
          <ac:chgData name="Shazidul Alam" userId="e2eaa8ed730f0d53" providerId="LiveId" clId="{42123288-3FA3-415B-BBD4-05D7BD1A438C}" dt="2023-09-22T14:17:24.297" v="327"/>
          <ac:spMkLst>
            <pc:docMk/>
            <pc:sldMk cId="0" sldId="256"/>
            <ac:spMk id="807" creationId="{68B872E5-D6B8-F49D-BC34-3862D8632C48}"/>
          </ac:spMkLst>
        </pc:spChg>
        <pc:spChg chg="mod">
          <ac:chgData name="Shazidul Alam" userId="e2eaa8ed730f0d53" providerId="LiveId" clId="{42123288-3FA3-415B-BBD4-05D7BD1A438C}" dt="2023-09-22T14:17:24.297" v="327"/>
          <ac:spMkLst>
            <pc:docMk/>
            <pc:sldMk cId="0" sldId="256"/>
            <ac:spMk id="808" creationId="{F9002638-72D6-A3B9-73A9-07464595762B}"/>
          </ac:spMkLst>
        </pc:spChg>
        <pc:spChg chg="mod">
          <ac:chgData name="Shazidul Alam" userId="e2eaa8ed730f0d53" providerId="LiveId" clId="{42123288-3FA3-415B-BBD4-05D7BD1A438C}" dt="2023-09-22T14:17:24.297" v="327"/>
          <ac:spMkLst>
            <pc:docMk/>
            <pc:sldMk cId="0" sldId="256"/>
            <ac:spMk id="809" creationId="{11A2DCAF-5B20-45CA-D838-69C3882BC041}"/>
          </ac:spMkLst>
        </pc:spChg>
        <pc:spChg chg="mod">
          <ac:chgData name="Shazidul Alam" userId="e2eaa8ed730f0d53" providerId="LiveId" clId="{42123288-3FA3-415B-BBD4-05D7BD1A438C}" dt="2023-09-22T14:17:24.297" v="327"/>
          <ac:spMkLst>
            <pc:docMk/>
            <pc:sldMk cId="0" sldId="256"/>
            <ac:spMk id="810" creationId="{1720A0E6-D65D-98A0-5431-7C8826E6CAD4}"/>
          </ac:spMkLst>
        </pc:spChg>
        <pc:spChg chg="mod">
          <ac:chgData name="Shazidul Alam" userId="e2eaa8ed730f0d53" providerId="LiveId" clId="{42123288-3FA3-415B-BBD4-05D7BD1A438C}" dt="2023-09-22T14:17:24.297" v="327"/>
          <ac:spMkLst>
            <pc:docMk/>
            <pc:sldMk cId="0" sldId="256"/>
            <ac:spMk id="811" creationId="{3B3058AD-DD64-7DD2-F350-B86C8A25A34C}"/>
          </ac:spMkLst>
        </pc:spChg>
        <pc:spChg chg="mod">
          <ac:chgData name="Shazidul Alam" userId="e2eaa8ed730f0d53" providerId="LiveId" clId="{42123288-3FA3-415B-BBD4-05D7BD1A438C}" dt="2023-09-22T14:17:24.297" v="327"/>
          <ac:spMkLst>
            <pc:docMk/>
            <pc:sldMk cId="0" sldId="256"/>
            <ac:spMk id="812" creationId="{FC6F1DAF-190E-74B3-B74F-3244DACEC0DC}"/>
          </ac:spMkLst>
        </pc:spChg>
        <pc:spChg chg="mod">
          <ac:chgData name="Shazidul Alam" userId="e2eaa8ed730f0d53" providerId="LiveId" clId="{42123288-3FA3-415B-BBD4-05D7BD1A438C}" dt="2023-09-22T14:17:24.297" v="327"/>
          <ac:spMkLst>
            <pc:docMk/>
            <pc:sldMk cId="0" sldId="256"/>
            <ac:spMk id="813" creationId="{7D98D045-C7FC-19B7-E038-B6F3AF306885}"/>
          </ac:spMkLst>
        </pc:spChg>
        <pc:spChg chg="mod">
          <ac:chgData name="Shazidul Alam" userId="e2eaa8ed730f0d53" providerId="LiveId" clId="{42123288-3FA3-415B-BBD4-05D7BD1A438C}" dt="2023-09-22T14:17:24.297" v="327"/>
          <ac:spMkLst>
            <pc:docMk/>
            <pc:sldMk cId="0" sldId="256"/>
            <ac:spMk id="814" creationId="{A60EDD80-4587-562D-4BCC-2A1752070122}"/>
          </ac:spMkLst>
        </pc:spChg>
        <pc:spChg chg="mod">
          <ac:chgData name="Shazidul Alam" userId="e2eaa8ed730f0d53" providerId="LiveId" clId="{42123288-3FA3-415B-BBD4-05D7BD1A438C}" dt="2023-09-22T14:17:24.297" v="327"/>
          <ac:spMkLst>
            <pc:docMk/>
            <pc:sldMk cId="0" sldId="256"/>
            <ac:spMk id="815" creationId="{9AC3ABE2-9B68-F707-7225-8754C3797A8A}"/>
          </ac:spMkLst>
        </pc:spChg>
        <pc:spChg chg="mod">
          <ac:chgData name="Shazidul Alam" userId="e2eaa8ed730f0d53" providerId="LiveId" clId="{42123288-3FA3-415B-BBD4-05D7BD1A438C}" dt="2023-09-22T14:17:24.297" v="327"/>
          <ac:spMkLst>
            <pc:docMk/>
            <pc:sldMk cId="0" sldId="256"/>
            <ac:spMk id="816" creationId="{398E9812-364E-9863-AB8C-616172BC9A1E}"/>
          </ac:spMkLst>
        </pc:spChg>
        <pc:spChg chg="mod">
          <ac:chgData name="Shazidul Alam" userId="e2eaa8ed730f0d53" providerId="LiveId" clId="{42123288-3FA3-415B-BBD4-05D7BD1A438C}" dt="2023-09-22T14:17:24.297" v="327"/>
          <ac:spMkLst>
            <pc:docMk/>
            <pc:sldMk cId="0" sldId="256"/>
            <ac:spMk id="817" creationId="{0A1A4F8F-CC32-FDE4-8D41-E51A97E88D8D}"/>
          </ac:spMkLst>
        </pc:spChg>
        <pc:spChg chg="mod">
          <ac:chgData name="Shazidul Alam" userId="e2eaa8ed730f0d53" providerId="LiveId" clId="{42123288-3FA3-415B-BBD4-05D7BD1A438C}" dt="2023-09-22T14:17:24.297" v="327"/>
          <ac:spMkLst>
            <pc:docMk/>
            <pc:sldMk cId="0" sldId="256"/>
            <ac:spMk id="818" creationId="{5F694D7E-9D66-9E04-7C3B-F4C9BCCAD969}"/>
          </ac:spMkLst>
        </pc:spChg>
        <pc:spChg chg="mod">
          <ac:chgData name="Shazidul Alam" userId="e2eaa8ed730f0d53" providerId="LiveId" clId="{42123288-3FA3-415B-BBD4-05D7BD1A438C}" dt="2023-09-22T14:17:24.297" v="327"/>
          <ac:spMkLst>
            <pc:docMk/>
            <pc:sldMk cId="0" sldId="256"/>
            <ac:spMk id="819" creationId="{25A3B233-4CF0-04FB-38A6-E72CA727238E}"/>
          </ac:spMkLst>
        </pc:spChg>
        <pc:spChg chg="mod">
          <ac:chgData name="Shazidul Alam" userId="e2eaa8ed730f0d53" providerId="LiveId" clId="{42123288-3FA3-415B-BBD4-05D7BD1A438C}" dt="2023-09-22T14:17:24.297" v="327"/>
          <ac:spMkLst>
            <pc:docMk/>
            <pc:sldMk cId="0" sldId="256"/>
            <ac:spMk id="820" creationId="{FE2F6AD4-6F6F-25A6-1178-E67C43240484}"/>
          </ac:spMkLst>
        </pc:spChg>
        <pc:spChg chg="mod">
          <ac:chgData name="Shazidul Alam" userId="e2eaa8ed730f0d53" providerId="LiveId" clId="{42123288-3FA3-415B-BBD4-05D7BD1A438C}" dt="2023-09-22T14:17:24.297" v="327"/>
          <ac:spMkLst>
            <pc:docMk/>
            <pc:sldMk cId="0" sldId="256"/>
            <ac:spMk id="821" creationId="{7A41A800-46FB-FE87-FDC3-240C4E2BC74F}"/>
          </ac:spMkLst>
        </pc:spChg>
        <pc:spChg chg="mod">
          <ac:chgData name="Shazidul Alam" userId="e2eaa8ed730f0d53" providerId="LiveId" clId="{42123288-3FA3-415B-BBD4-05D7BD1A438C}" dt="2023-09-22T14:17:24.297" v="327"/>
          <ac:spMkLst>
            <pc:docMk/>
            <pc:sldMk cId="0" sldId="256"/>
            <ac:spMk id="822" creationId="{066D77E2-7D40-8817-CAF7-3A386238C113}"/>
          </ac:spMkLst>
        </pc:spChg>
        <pc:spChg chg="mod">
          <ac:chgData name="Shazidul Alam" userId="e2eaa8ed730f0d53" providerId="LiveId" clId="{42123288-3FA3-415B-BBD4-05D7BD1A438C}" dt="2023-09-22T14:17:24.297" v="327"/>
          <ac:spMkLst>
            <pc:docMk/>
            <pc:sldMk cId="0" sldId="256"/>
            <ac:spMk id="823" creationId="{663071D1-56B0-F056-FCD1-A1A179789501}"/>
          </ac:spMkLst>
        </pc:spChg>
        <pc:spChg chg="mod">
          <ac:chgData name="Shazidul Alam" userId="e2eaa8ed730f0d53" providerId="LiveId" clId="{42123288-3FA3-415B-BBD4-05D7BD1A438C}" dt="2023-09-22T14:17:24.297" v="327"/>
          <ac:spMkLst>
            <pc:docMk/>
            <pc:sldMk cId="0" sldId="256"/>
            <ac:spMk id="824" creationId="{53E60052-1BF2-3A8B-74DF-5956E35E63C6}"/>
          </ac:spMkLst>
        </pc:spChg>
        <pc:spChg chg="mod">
          <ac:chgData name="Shazidul Alam" userId="e2eaa8ed730f0d53" providerId="LiveId" clId="{42123288-3FA3-415B-BBD4-05D7BD1A438C}" dt="2023-09-22T14:17:24.297" v="327"/>
          <ac:spMkLst>
            <pc:docMk/>
            <pc:sldMk cId="0" sldId="256"/>
            <ac:spMk id="825" creationId="{D49CFD85-2E9A-F9BF-B0BF-2C2B477E4B89}"/>
          </ac:spMkLst>
        </pc:spChg>
        <pc:spChg chg="mod">
          <ac:chgData name="Shazidul Alam" userId="e2eaa8ed730f0d53" providerId="LiveId" clId="{42123288-3FA3-415B-BBD4-05D7BD1A438C}" dt="2023-09-22T14:17:24.297" v="327"/>
          <ac:spMkLst>
            <pc:docMk/>
            <pc:sldMk cId="0" sldId="256"/>
            <ac:spMk id="826" creationId="{4DC3D93E-1F94-F622-CBAD-5E411CD97D8A}"/>
          </ac:spMkLst>
        </pc:spChg>
        <pc:spChg chg="mod">
          <ac:chgData name="Shazidul Alam" userId="e2eaa8ed730f0d53" providerId="LiveId" clId="{42123288-3FA3-415B-BBD4-05D7BD1A438C}" dt="2023-09-22T14:17:24.297" v="327"/>
          <ac:spMkLst>
            <pc:docMk/>
            <pc:sldMk cId="0" sldId="256"/>
            <ac:spMk id="827" creationId="{689B93BC-062E-0861-CDC1-460C27335B39}"/>
          </ac:spMkLst>
        </pc:spChg>
        <pc:spChg chg="mod">
          <ac:chgData name="Shazidul Alam" userId="e2eaa8ed730f0d53" providerId="LiveId" clId="{42123288-3FA3-415B-BBD4-05D7BD1A438C}" dt="2023-09-22T14:17:24.297" v="327"/>
          <ac:spMkLst>
            <pc:docMk/>
            <pc:sldMk cId="0" sldId="256"/>
            <ac:spMk id="828" creationId="{D3552177-C782-628D-6152-6A6B01954DE6}"/>
          </ac:spMkLst>
        </pc:spChg>
        <pc:spChg chg="mod">
          <ac:chgData name="Shazidul Alam" userId="e2eaa8ed730f0d53" providerId="LiveId" clId="{42123288-3FA3-415B-BBD4-05D7BD1A438C}" dt="2023-09-22T14:17:24.297" v="327"/>
          <ac:spMkLst>
            <pc:docMk/>
            <pc:sldMk cId="0" sldId="256"/>
            <ac:spMk id="829" creationId="{9B04CD36-8FBD-6852-3BB0-8632B63CF1C7}"/>
          </ac:spMkLst>
        </pc:spChg>
        <pc:spChg chg="mod">
          <ac:chgData name="Shazidul Alam" userId="e2eaa8ed730f0d53" providerId="LiveId" clId="{42123288-3FA3-415B-BBD4-05D7BD1A438C}" dt="2023-09-22T14:17:24.297" v="327"/>
          <ac:spMkLst>
            <pc:docMk/>
            <pc:sldMk cId="0" sldId="256"/>
            <ac:spMk id="830" creationId="{03919592-975C-0D3C-F832-D6711DD0AE21}"/>
          </ac:spMkLst>
        </pc:spChg>
        <pc:spChg chg="mod">
          <ac:chgData name="Shazidul Alam" userId="e2eaa8ed730f0d53" providerId="LiveId" clId="{42123288-3FA3-415B-BBD4-05D7BD1A438C}" dt="2023-09-22T14:17:24.297" v="327"/>
          <ac:spMkLst>
            <pc:docMk/>
            <pc:sldMk cId="0" sldId="256"/>
            <ac:spMk id="831" creationId="{516590A2-DBA8-3CB8-3B65-92F1A99F38A3}"/>
          </ac:spMkLst>
        </pc:spChg>
        <pc:spChg chg="mod">
          <ac:chgData name="Shazidul Alam" userId="e2eaa8ed730f0d53" providerId="LiveId" clId="{42123288-3FA3-415B-BBD4-05D7BD1A438C}" dt="2023-09-22T14:17:24.297" v="327"/>
          <ac:spMkLst>
            <pc:docMk/>
            <pc:sldMk cId="0" sldId="256"/>
            <ac:spMk id="832" creationId="{FC505F6D-1807-103B-F1F1-ADAF98D5262C}"/>
          </ac:spMkLst>
        </pc:spChg>
        <pc:spChg chg="mod">
          <ac:chgData name="Shazidul Alam" userId="e2eaa8ed730f0d53" providerId="LiveId" clId="{42123288-3FA3-415B-BBD4-05D7BD1A438C}" dt="2023-09-22T14:17:24.297" v="327"/>
          <ac:spMkLst>
            <pc:docMk/>
            <pc:sldMk cId="0" sldId="256"/>
            <ac:spMk id="833" creationId="{2FF4D403-3647-4CC8-80C0-E1C17889E370}"/>
          </ac:spMkLst>
        </pc:spChg>
        <pc:spChg chg="mod">
          <ac:chgData name="Shazidul Alam" userId="e2eaa8ed730f0d53" providerId="LiveId" clId="{42123288-3FA3-415B-BBD4-05D7BD1A438C}" dt="2023-09-22T14:17:24.297" v="327"/>
          <ac:spMkLst>
            <pc:docMk/>
            <pc:sldMk cId="0" sldId="256"/>
            <ac:spMk id="834" creationId="{B3FAECD0-92CC-C524-668D-A802F433FCD6}"/>
          </ac:spMkLst>
        </pc:spChg>
        <pc:spChg chg="mod">
          <ac:chgData name="Shazidul Alam" userId="e2eaa8ed730f0d53" providerId="LiveId" clId="{42123288-3FA3-415B-BBD4-05D7BD1A438C}" dt="2023-09-22T14:17:24.297" v="327"/>
          <ac:spMkLst>
            <pc:docMk/>
            <pc:sldMk cId="0" sldId="256"/>
            <ac:spMk id="835" creationId="{E6FDED84-3CDC-BD67-3DC5-8367767C2503}"/>
          </ac:spMkLst>
        </pc:spChg>
        <pc:spChg chg="mod">
          <ac:chgData name="Shazidul Alam" userId="e2eaa8ed730f0d53" providerId="LiveId" clId="{42123288-3FA3-415B-BBD4-05D7BD1A438C}" dt="2023-09-22T14:17:24.297" v="327"/>
          <ac:spMkLst>
            <pc:docMk/>
            <pc:sldMk cId="0" sldId="256"/>
            <ac:spMk id="836" creationId="{0095A02D-E5A4-50B4-9282-54B3B58F851A}"/>
          </ac:spMkLst>
        </pc:spChg>
        <pc:spChg chg="mod">
          <ac:chgData name="Shazidul Alam" userId="e2eaa8ed730f0d53" providerId="LiveId" clId="{42123288-3FA3-415B-BBD4-05D7BD1A438C}" dt="2023-09-22T14:17:24.297" v="327"/>
          <ac:spMkLst>
            <pc:docMk/>
            <pc:sldMk cId="0" sldId="256"/>
            <ac:spMk id="837" creationId="{D2F5C5FE-3C82-2903-0A79-51B3D39EA587}"/>
          </ac:spMkLst>
        </pc:spChg>
        <pc:spChg chg="mod">
          <ac:chgData name="Shazidul Alam" userId="e2eaa8ed730f0d53" providerId="LiveId" clId="{42123288-3FA3-415B-BBD4-05D7BD1A438C}" dt="2023-09-22T14:17:24.297" v="327"/>
          <ac:spMkLst>
            <pc:docMk/>
            <pc:sldMk cId="0" sldId="256"/>
            <ac:spMk id="838" creationId="{5CA23C15-3569-7639-0E31-CBEF09D1A5BE}"/>
          </ac:spMkLst>
        </pc:spChg>
        <pc:spChg chg="mod">
          <ac:chgData name="Shazidul Alam" userId="e2eaa8ed730f0d53" providerId="LiveId" clId="{42123288-3FA3-415B-BBD4-05D7BD1A438C}" dt="2023-09-22T14:17:24.297" v="327"/>
          <ac:spMkLst>
            <pc:docMk/>
            <pc:sldMk cId="0" sldId="256"/>
            <ac:spMk id="839" creationId="{32B7B1E2-63D3-8AB7-BEC9-0F29B4CFC152}"/>
          </ac:spMkLst>
        </pc:spChg>
        <pc:spChg chg="mod">
          <ac:chgData name="Shazidul Alam" userId="e2eaa8ed730f0d53" providerId="LiveId" clId="{42123288-3FA3-415B-BBD4-05D7BD1A438C}" dt="2023-09-22T14:17:24.297" v="327"/>
          <ac:spMkLst>
            <pc:docMk/>
            <pc:sldMk cId="0" sldId="256"/>
            <ac:spMk id="840" creationId="{19DBC7E0-477E-9194-182D-EA5F65FDDFE7}"/>
          </ac:spMkLst>
        </pc:spChg>
        <pc:spChg chg="mod">
          <ac:chgData name="Shazidul Alam" userId="e2eaa8ed730f0d53" providerId="LiveId" clId="{42123288-3FA3-415B-BBD4-05D7BD1A438C}" dt="2023-09-22T14:17:24.297" v="327"/>
          <ac:spMkLst>
            <pc:docMk/>
            <pc:sldMk cId="0" sldId="256"/>
            <ac:spMk id="841" creationId="{C0873F43-9F93-BFC7-E83D-19DA897598DD}"/>
          </ac:spMkLst>
        </pc:spChg>
        <pc:spChg chg="mod">
          <ac:chgData name="Shazidul Alam" userId="e2eaa8ed730f0d53" providerId="LiveId" clId="{42123288-3FA3-415B-BBD4-05D7BD1A438C}" dt="2023-09-22T14:17:24.297" v="327"/>
          <ac:spMkLst>
            <pc:docMk/>
            <pc:sldMk cId="0" sldId="256"/>
            <ac:spMk id="842" creationId="{CDB30797-196A-BFAE-EE2A-C6F058B5FBF6}"/>
          </ac:spMkLst>
        </pc:spChg>
        <pc:spChg chg="mod">
          <ac:chgData name="Shazidul Alam" userId="e2eaa8ed730f0d53" providerId="LiveId" clId="{42123288-3FA3-415B-BBD4-05D7BD1A438C}" dt="2023-09-22T14:17:24.297" v="327"/>
          <ac:spMkLst>
            <pc:docMk/>
            <pc:sldMk cId="0" sldId="256"/>
            <ac:spMk id="843" creationId="{40620D84-10C6-A7A2-CDA2-FB6EA50201AD}"/>
          </ac:spMkLst>
        </pc:spChg>
        <pc:spChg chg="mod">
          <ac:chgData name="Shazidul Alam" userId="e2eaa8ed730f0d53" providerId="LiveId" clId="{42123288-3FA3-415B-BBD4-05D7BD1A438C}" dt="2023-09-22T14:17:24.297" v="327"/>
          <ac:spMkLst>
            <pc:docMk/>
            <pc:sldMk cId="0" sldId="256"/>
            <ac:spMk id="844" creationId="{71F024EF-F511-F22B-EA1D-250F3FE2F693}"/>
          </ac:spMkLst>
        </pc:spChg>
        <pc:spChg chg="mod">
          <ac:chgData name="Shazidul Alam" userId="e2eaa8ed730f0d53" providerId="LiveId" clId="{42123288-3FA3-415B-BBD4-05D7BD1A438C}" dt="2023-09-22T14:17:24.297" v="327"/>
          <ac:spMkLst>
            <pc:docMk/>
            <pc:sldMk cId="0" sldId="256"/>
            <ac:spMk id="845" creationId="{B2AE1AF2-58F4-7A0E-3DD6-FA149765D83C}"/>
          </ac:spMkLst>
        </pc:spChg>
        <pc:spChg chg="mod">
          <ac:chgData name="Shazidul Alam" userId="e2eaa8ed730f0d53" providerId="LiveId" clId="{42123288-3FA3-415B-BBD4-05D7BD1A438C}" dt="2023-09-22T14:17:24.297" v="327"/>
          <ac:spMkLst>
            <pc:docMk/>
            <pc:sldMk cId="0" sldId="256"/>
            <ac:spMk id="846" creationId="{59DD68B8-4EA7-16D4-69A8-58F063BCDFBE}"/>
          </ac:spMkLst>
        </pc:spChg>
        <pc:spChg chg="mod">
          <ac:chgData name="Shazidul Alam" userId="e2eaa8ed730f0d53" providerId="LiveId" clId="{42123288-3FA3-415B-BBD4-05D7BD1A438C}" dt="2023-09-22T14:17:24.297" v="327"/>
          <ac:spMkLst>
            <pc:docMk/>
            <pc:sldMk cId="0" sldId="256"/>
            <ac:spMk id="847" creationId="{C4906AD9-8811-4BE6-61F4-D6C789168AE0}"/>
          </ac:spMkLst>
        </pc:spChg>
        <pc:spChg chg="mod">
          <ac:chgData name="Shazidul Alam" userId="e2eaa8ed730f0d53" providerId="LiveId" clId="{42123288-3FA3-415B-BBD4-05D7BD1A438C}" dt="2023-09-22T14:17:24.297" v="327"/>
          <ac:spMkLst>
            <pc:docMk/>
            <pc:sldMk cId="0" sldId="256"/>
            <ac:spMk id="848" creationId="{26979061-9CB8-F51D-A5B3-CEA4EFABF804}"/>
          </ac:spMkLst>
        </pc:spChg>
        <pc:spChg chg="mod">
          <ac:chgData name="Shazidul Alam" userId="e2eaa8ed730f0d53" providerId="LiveId" clId="{42123288-3FA3-415B-BBD4-05D7BD1A438C}" dt="2023-09-22T14:17:24.297" v="327"/>
          <ac:spMkLst>
            <pc:docMk/>
            <pc:sldMk cId="0" sldId="256"/>
            <ac:spMk id="849" creationId="{75EA51EA-FF60-2739-2BC0-04B8CD45DA58}"/>
          </ac:spMkLst>
        </pc:spChg>
        <pc:spChg chg="mod">
          <ac:chgData name="Shazidul Alam" userId="e2eaa8ed730f0d53" providerId="LiveId" clId="{42123288-3FA3-415B-BBD4-05D7BD1A438C}" dt="2023-09-22T14:17:24.297" v="327"/>
          <ac:spMkLst>
            <pc:docMk/>
            <pc:sldMk cId="0" sldId="256"/>
            <ac:spMk id="850" creationId="{E6FA23F7-4A17-6C91-B93E-322E795CA679}"/>
          </ac:spMkLst>
        </pc:spChg>
        <pc:spChg chg="mod">
          <ac:chgData name="Shazidul Alam" userId="e2eaa8ed730f0d53" providerId="LiveId" clId="{42123288-3FA3-415B-BBD4-05D7BD1A438C}" dt="2023-09-22T14:17:24.297" v="327"/>
          <ac:spMkLst>
            <pc:docMk/>
            <pc:sldMk cId="0" sldId="256"/>
            <ac:spMk id="851" creationId="{C5B3B29F-CCEB-FD56-7F41-96348DB924EE}"/>
          </ac:spMkLst>
        </pc:spChg>
        <pc:spChg chg="mod">
          <ac:chgData name="Shazidul Alam" userId="e2eaa8ed730f0d53" providerId="LiveId" clId="{42123288-3FA3-415B-BBD4-05D7BD1A438C}" dt="2023-09-22T14:17:24.297" v="327"/>
          <ac:spMkLst>
            <pc:docMk/>
            <pc:sldMk cId="0" sldId="256"/>
            <ac:spMk id="852" creationId="{B50FBC5C-5DAB-E1E8-0DCC-8BBA6F05A895}"/>
          </ac:spMkLst>
        </pc:spChg>
        <pc:spChg chg="mod">
          <ac:chgData name="Shazidul Alam" userId="e2eaa8ed730f0d53" providerId="LiveId" clId="{42123288-3FA3-415B-BBD4-05D7BD1A438C}" dt="2023-09-22T14:17:24.297" v="327"/>
          <ac:spMkLst>
            <pc:docMk/>
            <pc:sldMk cId="0" sldId="256"/>
            <ac:spMk id="853" creationId="{BA8473C7-363B-9F34-36FA-BA7DC5F3C751}"/>
          </ac:spMkLst>
        </pc:spChg>
        <pc:spChg chg="mod">
          <ac:chgData name="Shazidul Alam" userId="e2eaa8ed730f0d53" providerId="LiveId" clId="{42123288-3FA3-415B-BBD4-05D7BD1A438C}" dt="2023-09-22T14:17:24.297" v="327"/>
          <ac:spMkLst>
            <pc:docMk/>
            <pc:sldMk cId="0" sldId="256"/>
            <ac:spMk id="854" creationId="{33E35EE3-F3E4-A401-87BA-D533DB0C9180}"/>
          </ac:spMkLst>
        </pc:spChg>
        <pc:spChg chg="mod">
          <ac:chgData name="Shazidul Alam" userId="e2eaa8ed730f0d53" providerId="LiveId" clId="{42123288-3FA3-415B-BBD4-05D7BD1A438C}" dt="2023-09-22T14:17:24.297" v="327"/>
          <ac:spMkLst>
            <pc:docMk/>
            <pc:sldMk cId="0" sldId="256"/>
            <ac:spMk id="855" creationId="{945DC5A1-4936-81CF-4C32-A90F83AB04D1}"/>
          </ac:spMkLst>
        </pc:spChg>
        <pc:spChg chg="mod">
          <ac:chgData name="Shazidul Alam" userId="e2eaa8ed730f0d53" providerId="LiveId" clId="{42123288-3FA3-415B-BBD4-05D7BD1A438C}" dt="2023-09-22T14:17:24.297" v="327"/>
          <ac:spMkLst>
            <pc:docMk/>
            <pc:sldMk cId="0" sldId="256"/>
            <ac:spMk id="856" creationId="{29CC1574-36FF-0E26-59BB-853D05C5BCBC}"/>
          </ac:spMkLst>
        </pc:spChg>
        <pc:spChg chg="mod">
          <ac:chgData name="Shazidul Alam" userId="e2eaa8ed730f0d53" providerId="LiveId" clId="{42123288-3FA3-415B-BBD4-05D7BD1A438C}" dt="2023-09-22T14:17:24.297" v="327"/>
          <ac:spMkLst>
            <pc:docMk/>
            <pc:sldMk cId="0" sldId="256"/>
            <ac:spMk id="857" creationId="{8C2E0769-6175-3300-9EF7-C1FE95401CDB}"/>
          </ac:spMkLst>
        </pc:spChg>
        <pc:spChg chg="mod">
          <ac:chgData name="Shazidul Alam" userId="e2eaa8ed730f0d53" providerId="LiveId" clId="{42123288-3FA3-415B-BBD4-05D7BD1A438C}" dt="2023-09-22T14:17:24.297" v="327"/>
          <ac:spMkLst>
            <pc:docMk/>
            <pc:sldMk cId="0" sldId="256"/>
            <ac:spMk id="858" creationId="{B4A43725-ADC0-C4FE-5930-15F7DF5A75E8}"/>
          </ac:spMkLst>
        </pc:spChg>
        <pc:spChg chg="mod">
          <ac:chgData name="Shazidul Alam" userId="e2eaa8ed730f0d53" providerId="LiveId" clId="{42123288-3FA3-415B-BBD4-05D7BD1A438C}" dt="2023-09-22T14:17:24.297" v="327"/>
          <ac:spMkLst>
            <pc:docMk/>
            <pc:sldMk cId="0" sldId="256"/>
            <ac:spMk id="859" creationId="{75FDB07C-66F0-CACB-133E-239BFCD10E22}"/>
          </ac:spMkLst>
        </pc:spChg>
        <pc:spChg chg="mod">
          <ac:chgData name="Shazidul Alam" userId="e2eaa8ed730f0d53" providerId="LiveId" clId="{42123288-3FA3-415B-BBD4-05D7BD1A438C}" dt="2023-09-22T14:17:24.297" v="327"/>
          <ac:spMkLst>
            <pc:docMk/>
            <pc:sldMk cId="0" sldId="256"/>
            <ac:spMk id="860" creationId="{EEB8F726-EF45-3A68-033D-4466B460A1CD}"/>
          </ac:spMkLst>
        </pc:spChg>
        <pc:spChg chg="mod">
          <ac:chgData name="Shazidul Alam" userId="e2eaa8ed730f0d53" providerId="LiveId" clId="{42123288-3FA3-415B-BBD4-05D7BD1A438C}" dt="2023-09-22T14:17:24.297" v="327"/>
          <ac:spMkLst>
            <pc:docMk/>
            <pc:sldMk cId="0" sldId="256"/>
            <ac:spMk id="861" creationId="{EFD48C9C-B376-F458-1A03-9F003C51E282}"/>
          </ac:spMkLst>
        </pc:spChg>
        <pc:spChg chg="mod">
          <ac:chgData name="Shazidul Alam" userId="e2eaa8ed730f0d53" providerId="LiveId" clId="{42123288-3FA3-415B-BBD4-05D7BD1A438C}" dt="2023-09-22T14:17:24.297" v="327"/>
          <ac:spMkLst>
            <pc:docMk/>
            <pc:sldMk cId="0" sldId="256"/>
            <ac:spMk id="862" creationId="{03531ED6-CAE5-7930-CCDD-13CF4B47A4E5}"/>
          </ac:spMkLst>
        </pc:spChg>
        <pc:spChg chg="mod">
          <ac:chgData name="Shazidul Alam" userId="e2eaa8ed730f0d53" providerId="LiveId" clId="{42123288-3FA3-415B-BBD4-05D7BD1A438C}" dt="2023-09-22T14:17:24.297" v="327"/>
          <ac:spMkLst>
            <pc:docMk/>
            <pc:sldMk cId="0" sldId="256"/>
            <ac:spMk id="863" creationId="{E195D530-BD93-5E98-CBE5-746FC4892C82}"/>
          </ac:spMkLst>
        </pc:spChg>
        <pc:spChg chg="add mod">
          <ac:chgData name="Shazidul Alam" userId="e2eaa8ed730f0d53" providerId="LiveId" clId="{42123288-3FA3-415B-BBD4-05D7BD1A438C}" dt="2023-09-22T14:22:11.128" v="347" actId="1076"/>
          <ac:spMkLst>
            <pc:docMk/>
            <pc:sldMk cId="0" sldId="256"/>
            <ac:spMk id="864" creationId="{2163E53A-098A-9164-B677-8F7E5FEF9050}"/>
          </ac:spMkLst>
        </pc:spChg>
        <pc:grpChg chg="add mod">
          <ac:chgData name="Shazidul Alam" userId="e2eaa8ed730f0d53" providerId="LiveId" clId="{42123288-3FA3-415B-BBD4-05D7BD1A438C}" dt="2023-09-22T14:19:25.670" v="334" actId="1076"/>
          <ac:grpSpMkLst>
            <pc:docMk/>
            <pc:sldMk cId="0" sldId="256"/>
            <ac:grpSpMk id="4" creationId="{D977D0FD-2C62-51DC-8D6B-A801AFA7FBAD}"/>
          </ac:grpSpMkLst>
        </pc:grpChg>
        <pc:grpChg chg="mod">
          <ac:chgData name="Shazidul Alam" userId="e2eaa8ed730f0d53" providerId="LiveId" clId="{42123288-3FA3-415B-BBD4-05D7BD1A438C}" dt="2023-09-22T14:17:24.297" v="327"/>
          <ac:grpSpMkLst>
            <pc:docMk/>
            <pc:sldMk cId="0" sldId="256"/>
            <ac:grpSpMk id="13" creationId="{F59ED898-1157-1FD5-20D4-CA84A8193398}"/>
          </ac:grpSpMkLst>
        </pc:grpChg>
        <pc:grpChg chg="del mod">
          <ac:chgData name="Shazidul Alam" userId="e2eaa8ed730f0d53" providerId="LiveId" clId="{42123288-3FA3-415B-BBD4-05D7BD1A438C}" dt="2023-09-22T14:16:46.052" v="315" actId="21"/>
          <ac:grpSpMkLst>
            <pc:docMk/>
            <pc:sldMk cId="0" sldId="256"/>
            <ac:grpSpMk id="537" creationId="{00000000-0000-0000-0000-000000000000}"/>
          </ac:grpSpMkLst>
        </pc:grpChg>
        <pc:picChg chg="add mod">
          <ac:chgData name="Shazidul Alam" userId="e2eaa8ed730f0d53" providerId="LiveId" clId="{42123288-3FA3-415B-BBD4-05D7BD1A438C}" dt="2023-09-22T14:19:52.023" v="337" actId="1076"/>
          <ac:picMkLst>
            <pc:docMk/>
            <pc:sldMk cId="0" sldId="256"/>
            <ac:picMk id="3" creationId="{402CF3E4-3694-5FE6-0D2F-266CBC57F3A0}"/>
          </ac:picMkLst>
        </pc:picChg>
      </pc:sldChg>
      <pc:sldChg chg="addSp delSp modSp mod">
        <pc:chgData name="Shazidul Alam" userId="e2eaa8ed730f0d53" providerId="LiveId" clId="{42123288-3FA3-415B-BBD4-05D7BD1A438C}" dt="2023-10-01T15:08:29.864" v="1517" actId="20577"/>
        <pc:sldMkLst>
          <pc:docMk/>
          <pc:sldMk cId="0" sldId="257"/>
        </pc:sldMkLst>
        <pc:spChg chg="add mod">
          <ac:chgData name="Shazidul Alam" userId="e2eaa8ed730f0d53" providerId="LiveId" clId="{42123288-3FA3-415B-BBD4-05D7BD1A438C}" dt="2023-09-22T14:22:34.801" v="351" actId="1076"/>
          <ac:spMkLst>
            <pc:docMk/>
            <pc:sldMk cId="0" sldId="257"/>
            <ac:spMk id="2" creationId="{4D7372AC-86F2-BFFB-82E4-6651E05E0C13}"/>
          </ac:spMkLst>
        </pc:spChg>
        <pc:spChg chg="mod">
          <ac:chgData name="Shazidul Alam" userId="e2eaa8ed730f0d53" providerId="LiveId" clId="{42123288-3FA3-415B-BBD4-05D7BD1A438C}" dt="2023-09-22T14:13:42.161" v="288" actId="2711"/>
          <ac:spMkLst>
            <pc:docMk/>
            <pc:sldMk cId="0" sldId="257"/>
            <ac:spMk id="730" creationId="{00000000-0000-0000-0000-000000000000}"/>
          </ac:spMkLst>
        </pc:spChg>
        <pc:spChg chg="del">
          <ac:chgData name="Shazidul Alam" userId="e2eaa8ed730f0d53" providerId="LiveId" clId="{42123288-3FA3-415B-BBD4-05D7BD1A438C}" dt="2023-09-22T13:45:44.775" v="32" actId="478"/>
          <ac:spMkLst>
            <pc:docMk/>
            <pc:sldMk cId="0" sldId="257"/>
            <ac:spMk id="732" creationId="{00000000-0000-0000-0000-000000000000}"/>
          </ac:spMkLst>
        </pc:spChg>
        <pc:spChg chg="del">
          <ac:chgData name="Shazidul Alam" userId="e2eaa8ed730f0d53" providerId="LiveId" clId="{42123288-3FA3-415B-BBD4-05D7BD1A438C}" dt="2023-09-22T13:48:44.535" v="129" actId="478"/>
          <ac:spMkLst>
            <pc:docMk/>
            <pc:sldMk cId="0" sldId="257"/>
            <ac:spMk id="733" creationId="{00000000-0000-0000-0000-000000000000}"/>
          </ac:spMkLst>
        </pc:spChg>
        <pc:spChg chg="del">
          <ac:chgData name="Shazidul Alam" userId="e2eaa8ed730f0d53" providerId="LiveId" clId="{42123288-3FA3-415B-BBD4-05D7BD1A438C}" dt="2023-09-22T13:48:46.412" v="130" actId="478"/>
          <ac:spMkLst>
            <pc:docMk/>
            <pc:sldMk cId="0" sldId="257"/>
            <ac:spMk id="734" creationId="{00000000-0000-0000-0000-000000000000}"/>
          </ac:spMkLst>
        </pc:spChg>
        <pc:graphicFrameChg chg="mod modGraphic">
          <ac:chgData name="Shazidul Alam" userId="e2eaa8ed730f0d53" providerId="LiveId" clId="{42123288-3FA3-415B-BBD4-05D7BD1A438C}" dt="2023-10-01T15:08:29.864" v="1517" actId="20577"/>
          <ac:graphicFrameMkLst>
            <pc:docMk/>
            <pc:sldMk cId="0" sldId="257"/>
            <ac:graphicFrameMk id="731" creationId="{00000000-0000-0000-0000-000000000000}"/>
          </ac:graphicFrameMkLst>
        </pc:graphicFrameChg>
      </pc:sldChg>
      <pc:sldChg chg="addSp delSp modSp mod">
        <pc:chgData name="Shazidul Alam" userId="e2eaa8ed730f0d53" providerId="LiveId" clId="{42123288-3FA3-415B-BBD4-05D7BD1A438C}" dt="2023-09-22T15:28:11.371" v="1062" actId="20577"/>
        <pc:sldMkLst>
          <pc:docMk/>
          <pc:sldMk cId="0" sldId="258"/>
        </pc:sldMkLst>
        <pc:spChg chg="add mod">
          <ac:chgData name="Shazidul Alam" userId="e2eaa8ed730f0d53" providerId="LiveId" clId="{42123288-3FA3-415B-BBD4-05D7BD1A438C}" dt="2023-09-22T14:43:03.829" v="460" actId="20577"/>
          <ac:spMkLst>
            <pc:docMk/>
            <pc:sldMk cId="0" sldId="258"/>
            <ac:spMk id="2" creationId="{9AF0A4AF-3660-AF8B-F78A-130011B464DD}"/>
          </ac:spMkLst>
        </pc:spChg>
        <pc:spChg chg="add del mod">
          <ac:chgData name="Shazidul Alam" userId="e2eaa8ed730f0d53" providerId="LiveId" clId="{42123288-3FA3-415B-BBD4-05D7BD1A438C}" dt="2023-09-22T14:25:50.385" v="391" actId="478"/>
          <ac:spMkLst>
            <pc:docMk/>
            <pc:sldMk cId="0" sldId="258"/>
            <ac:spMk id="3" creationId="{5982AFBF-27B4-C323-C17B-230E245DE1D2}"/>
          </ac:spMkLst>
        </pc:spChg>
        <pc:spChg chg="add del mod">
          <ac:chgData name="Shazidul Alam" userId="e2eaa8ed730f0d53" providerId="LiveId" clId="{42123288-3FA3-415B-BBD4-05D7BD1A438C}" dt="2023-09-22T15:10:03.377" v="839" actId="478"/>
          <ac:spMkLst>
            <pc:docMk/>
            <pc:sldMk cId="0" sldId="258"/>
            <ac:spMk id="4" creationId="{1E1B81C5-BD1B-7A10-529F-9449A979862E}"/>
          </ac:spMkLst>
        </pc:spChg>
        <pc:spChg chg="add del mod">
          <ac:chgData name="Shazidul Alam" userId="e2eaa8ed730f0d53" providerId="LiveId" clId="{42123288-3FA3-415B-BBD4-05D7BD1A438C}" dt="2023-09-22T15:27:58.810" v="1050" actId="478"/>
          <ac:spMkLst>
            <pc:docMk/>
            <pc:sldMk cId="0" sldId="258"/>
            <ac:spMk id="6" creationId="{BB2287F0-CFF8-0569-5097-52EAF43224D5}"/>
          </ac:spMkLst>
        </pc:spChg>
        <pc:spChg chg="del mod">
          <ac:chgData name="Shazidul Alam" userId="e2eaa8ed730f0d53" providerId="LiveId" clId="{42123288-3FA3-415B-BBD4-05D7BD1A438C}" dt="2023-09-22T15:27:19.359" v="1015" actId="478"/>
          <ac:spMkLst>
            <pc:docMk/>
            <pc:sldMk cId="0" sldId="258"/>
            <ac:spMk id="740" creationId="{00000000-0000-0000-0000-000000000000}"/>
          </ac:spMkLst>
        </pc:spChg>
        <pc:spChg chg="del">
          <ac:chgData name="Shazidul Alam" userId="e2eaa8ed730f0d53" providerId="LiveId" clId="{42123288-3FA3-415B-BBD4-05D7BD1A438C}" dt="2023-09-22T14:25:47.196" v="390" actId="478"/>
          <ac:spMkLst>
            <pc:docMk/>
            <pc:sldMk cId="0" sldId="258"/>
            <ac:spMk id="741" creationId="{00000000-0000-0000-0000-000000000000}"/>
          </ac:spMkLst>
        </pc:spChg>
        <pc:spChg chg="del">
          <ac:chgData name="Shazidul Alam" userId="e2eaa8ed730f0d53" providerId="LiveId" clId="{42123288-3FA3-415B-BBD4-05D7BD1A438C}" dt="2023-09-22T15:10:01.547" v="838" actId="478"/>
          <ac:spMkLst>
            <pc:docMk/>
            <pc:sldMk cId="0" sldId="258"/>
            <ac:spMk id="742" creationId="{00000000-0000-0000-0000-000000000000}"/>
          </ac:spMkLst>
        </pc:spChg>
        <pc:spChg chg="del">
          <ac:chgData name="Shazidul Alam" userId="e2eaa8ed730f0d53" providerId="LiveId" clId="{42123288-3FA3-415B-BBD4-05D7BD1A438C}" dt="2023-09-22T15:27:57.179" v="1049" actId="478"/>
          <ac:spMkLst>
            <pc:docMk/>
            <pc:sldMk cId="0" sldId="258"/>
            <ac:spMk id="743" creationId="{00000000-0000-0000-0000-000000000000}"/>
          </ac:spMkLst>
        </pc:spChg>
        <pc:spChg chg="mod">
          <ac:chgData name="Shazidul Alam" userId="e2eaa8ed730f0d53" providerId="LiveId" clId="{42123288-3FA3-415B-BBD4-05D7BD1A438C}" dt="2023-09-22T14:25:35.893" v="389" actId="20577"/>
          <ac:spMkLst>
            <pc:docMk/>
            <pc:sldMk cId="0" sldId="258"/>
            <ac:spMk id="748" creationId="{00000000-0000-0000-0000-000000000000}"/>
          </ac:spMkLst>
        </pc:spChg>
        <pc:spChg chg="mod">
          <ac:chgData name="Shazidul Alam" userId="e2eaa8ed730f0d53" providerId="LiveId" clId="{42123288-3FA3-415B-BBD4-05D7BD1A438C}" dt="2023-09-22T15:09:55.901" v="837" actId="14100"/>
          <ac:spMkLst>
            <pc:docMk/>
            <pc:sldMk cId="0" sldId="258"/>
            <ac:spMk id="749" creationId="{00000000-0000-0000-0000-000000000000}"/>
          </ac:spMkLst>
        </pc:spChg>
        <pc:spChg chg="mod">
          <ac:chgData name="Shazidul Alam" userId="e2eaa8ed730f0d53" providerId="LiveId" clId="{42123288-3FA3-415B-BBD4-05D7BD1A438C}" dt="2023-09-22T15:27:47.747" v="1048" actId="14100"/>
          <ac:spMkLst>
            <pc:docMk/>
            <pc:sldMk cId="0" sldId="258"/>
            <ac:spMk id="750" creationId="{00000000-0000-0000-0000-000000000000}"/>
          </ac:spMkLst>
        </pc:spChg>
        <pc:spChg chg="mod">
          <ac:chgData name="Shazidul Alam" userId="e2eaa8ed730f0d53" providerId="LiveId" clId="{42123288-3FA3-415B-BBD4-05D7BD1A438C}" dt="2023-09-22T15:28:11.371" v="1062" actId="20577"/>
          <ac:spMkLst>
            <pc:docMk/>
            <pc:sldMk cId="0" sldId="258"/>
            <ac:spMk id="751" creationId="{00000000-0000-0000-0000-000000000000}"/>
          </ac:spMkLst>
        </pc:spChg>
      </pc:sldChg>
      <pc:sldChg chg="addSp delSp modSp mod">
        <pc:chgData name="Shazidul Alam" userId="e2eaa8ed730f0d53" providerId="LiveId" clId="{42123288-3FA3-415B-BBD4-05D7BD1A438C}" dt="2023-09-22T14:42:52.380" v="455" actId="20577"/>
        <pc:sldMkLst>
          <pc:docMk/>
          <pc:sldMk cId="0" sldId="259"/>
        </pc:sldMkLst>
        <pc:spChg chg="add del mod">
          <ac:chgData name="Shazidul Alam" userId="e2eaa8ed730f0d53" providerId="LiveId" clId="{42123288-3FA3-415B-BBD4-05D7BD1A438C}" dt="2023-09-22T14:33:01.063" v="415" actId="478"/>
          <ac:spMkLst>
            <pc:docMk/>
            <pc:sldMk cId="0" sldId="259"/>
            <ac:spMk id="3" creationId="{EE704B70-3EF9-1899-AEDE-9A44F41610D0}"/>
          </ac:spMkLst>
        </pc:spChg>
        <pc:spChg chg="add mod">
          <ac:chgData name="Shazidul Alam" userId="e2eaa8ed730f0d53" providerId="LiveId" clId="{42123288-3FA3-415B-BBD4-05D7BD1A438C}" dt="2023-09-22T14:42:52.380" v="455" actId="20577"/>
          <ac:spMkLst>
            <pc:docMk/>
            <pc:sldMk cId="0" sldId="259"/>
            <ac:spMk id="4" creationId="{8DE810FC-0182-5339-F65D-E90C680410D8}"/>
          </ac:spMkLst>
        </pc:spChg>
        <pc:spChg chg="mod">
          <ac:chgData name="Shazidul Alam" userId="e2eaa8ed730f0d53" providerId="LiveId" clId="{42123288-3FA3-415B-BBD4-05D7BD1A438C}" dt="2023-09-22T14:34:14.321" v="440" actId="2711"/>
          <ac:spMkLst>
            <pc:docMk/>
            <pc:sldMk cId="0" sldId="259"/>
            <ac:spMk id="756" creationId="{00000000-0000-0000-0000-000000000000}"/>
          </ac:spMkLst>
        </pc:spChg>
        <pc:spChg chg="mod">
          <ac:chgData name="Shazidul Alam" userId="e2eaa8ed730f0d53" providerId="LiveId" clId="{42123288-3FA3-415B-BBD4-05D7BD1A438C}" dt="2023-09-22T14:42:16.482" v="448" actId="123"/>
          <ac:spMkLst>
            <pc:docMk/>
            <pc:sldMk cId="0" sldId="259"/>
            <ac:spMk id="757" creationId="{00000000-0000-0000-0000-000000000000}"/>
          </ac:spMkLst>
        </pc:spChg>
        <pc:spChg chg="del">
          <ac:chgData name="Shazidul Alam" userId="e2eaa8ed730f0d53" providerId="LiveId" clId="{42123288-3FA3-415B-BBD4-05D7BD1A438C}" dt="2023-09-22T14:32:58.207" v="414" actId="478"/>
          <ac:spMkLst>
            <pc:docMk/>
            <pc:sldMk cId="0" sldId="259"/>
            <ac:spMk id="758" creationId="{00000000-0000-0000-0000-000000000000}"/>
          </ac:spMkLst>
        </pc:spChg>
        <pc:spChg chg="del">
          <ac:chgData name="Shazidul Alam" userId="e2eaa8ed730f0d53" providerId="LiveId" clId="{42123288-3FA3-415B-BBD4-05D7BD1A438C}" dt="2023-09-22T14:33:14.915" v="423" actId="478"/>
          <ac:spMkLst>
            <pc:docMk/>
            <pc:sldMk cId="0" sldId="259"/>
            <ac:spMk id="759" creationId="{00000000-0000-0000-0000-000000000000}"/>
          </ac:spMkLst>
        </pc:spChg>
        <pc:spChg chg="del">
          <ac:chgData name="Shazidul Alam" userId="e2eaa8ed730f0d53" providerId="LiveId" clId="{42123288-3FA3-415B-BBD4-05D7BD1A438C}" dt="2023-09-22T14:33:14.915" v="423" actId="478"/>
          <ac:spMkLst>
            <pc:docMk/>
            <pc:sldMk cId="0" sldId="259"/>
            <ac:spMk id="760" creationId="{00000000-0000-0000-0000-000000000000}"/>
          </ac:spMkLst>
        </pc:spChg>
        <pc:spChg chg="del">
          <ac:chgData name="Shazidul Alam" userId="e2eaa8ed730f0d53" providerId="LiveId" clId="{42123288-3FA3-415B-BBD4-05D7BD1A438C}" dt="2023-09-22T14:33:13.350" v="422" actId="478"/>
          <ac:spMkLst>
            <pc:docMk/>
            <pc:sldMk cId="0" sldId="259"/>
            <ac:spMk id="761" creationId="{00000000-0000-0000-0000-000000000000}"/>
          </ac:spMkLst>
        </pc:spChg>
        <pc:spChg chg="add del">
          <ac:chgData name="Shazidul Alam" userId="e2eaa8ed730f0d53" providerId="LiveId" clId="{42123288-3FA3-415B-BBD4-05D7BD1A438C}" dt="2023-09-22T14:33:13.350" v="422" actId="478"/>
          <ac:spMkLst>
            <pc:docMk/>
            <pc:sldMk cId="0" sldId="259"/>
            <ac:spMk id="762" creationId="{00000000-0000-0000-0000-000000000000}"/>
          </ac:spMkLst>
        </pc:spChg>
        <pc:spChg chg="del">
          <ac:chgData name="Shazidul Alam" userId="e2eaa8ed730f0d53" providerId="LiveId" clId="{42123288-3FA3-415B-BBD4-05D7BD1A438C}" dt="2023-09-22T14:33:13.350" v="422" actId="478"/>
          <ac:spMkLst>
            <pc:docMk/>
            <pc:sldMk cId="0" sldId="259"/>
            <ac:spMk id="763" creationId="{00000000-0000-0000-0000-000000000000}"/>
          </ac:spMkLst>
        </pc:spChg>
        <pc:spChg chg="del">
          <ac:chgData name="Shazidul Alam" userId="e2eaa8ed730f0d53" providerId="LiveId" clId="{42123288-3FA3-415B-BBD4-05D7BD1A438C}" dt="2023-09-22T14:33:13.350" v="422" actId="478"/>
          <ac:spMkLst>
            <pc:docMk/>
            <pc:sldMk cId="0" sldId="259"/>
            <ac:spMk id="764" creationId="{00000000-0000-0000-0000-000000000000}"/>
          </ac:spMkLst>
        </pc:spChg>
        <pc:spChg chg="del">
          <ac:chgData name="Shazidul Alam" userId="e2eaa8ed730f0d53" providerId="LiveId" clId="{42123288-3FA3-415B-BBD4-05D7BD1A438C}" dt="2023-09-22T14:33:13.350" v="422" actId="478"/>
          <ac:spMkLst>
            <pc:docMk/>
            <pc:sldMk cId="0" sldId="259"/>
            <ac:spMk id="765" creationId="{00000000-0000-0000-0000-000000000000}"/>
          </ac:spMkLst>
        </pc:spChg>
        <pc:grpChg chg="add del">
          <ac:chgData name="Shazidul Alam" userId="e2eaa8ed730f0d53" providerId="LiveId" clId="{42123288-3FA3-415B-BBD4-05D7BD1A438C}" dt="2023-09-22T14:33:10.723" v="421" actId="478"/>
          <ac:grpSpMkLst>
            <pc:docMk/>
            <pc:sldMk cId="0" sldId="259"/>
            <ac:grpSpMk id="766" creationId="{00000000-0000-0000-0000-000000000000}"/>
          </ac:grpSpMkLst>
        </pc:grpChg>
      </pc:sldChg>
      <pc:sldChg chg="addSp delSp modSp mod">
        <pc:chgData name="Shazidul Alam" userId="e2eaa8ed730f0d53" providerId="LiveId" clId="{42123288-3FA3-415B-BBD4-05D7BD1A438C}" dt="2023-09-22T14:56:28.914" v="632" actId="120"/>
        <pc:sldMkLst>
          <pc:docMk/>
          <pc:sldMk cId="0" sldId="260"/>
        </pc:sldMkLst>
        <pc:spChg chg="add del mod">
          <ac:chgData name="Shazidul Alam" userId="e2eaa8ed730f0d53" providerId="LiveId" clId="{42123288-3FA3-415B-BBD4-05D7BD1A438C}" dt="2023-09-22T14:44:48.039" v="488" actId="478"/>
          <ac:spMkLst>
            <pc:docMk/>
            <pc:sldMk cId="0" sldId="260"/>
            <ac:spMk id="3" creationId="{EF1F4F81-9625-88BC-F8F6-DE45779C9FC1}"/>
          </ac:spMkLst>
        </pc:spChg>
        <pc:spChg chg="mod">
          <ac:chgData name="Shazidul Alam" userId="e2eaa8ed730f0d53" providerId="LiveId" clId="{42123288-3FA3-415B-BBD4-05D7BD1A438C}" dt="2023-09-22T14:44:38.986" v="486" actId="14100"/>
          <ac:spMkLst>
            <pc:docMk/>
            <pc:sldMk cId="0" sldId="260"/>
            <ac:spMk id="867" creationId="{00000000-0000-0000-0000-000000000000}"/>
          </ac:spMkLst>
        </pc:spChg>
        <pc:spChg chg="del">
          <ac:chgData name="Shazidul Alam" userId="e2eaa8ed730f0d53" providerId="LiveId" clId="{42123288-3FA3-415B-BBD4-05D7BD1A438C}" dt="2023-09-22T14:44:45.662" v="487" actId="478"/>
          <ac:spMkLst>
            <pc:docMk/>
            <pc:sldMk cId="0" sldId="260"/>
            <ac:spMk id="868" creationId="{00000000-0000-0000-0000-000000000000}"/>
          </ac:spMkLst>
        </pc:spChg>
        <pc:spChg chg="mod">
          <ac:chgData name="Shazidul Alam" userId="e2eaa8ed730f0d53" providerId="LiveId" clId="{42123288-3FA3-415B-BBD4-05D7BD1A438C}" dt="2023-09-22T14:56:28.914" v="632" actId="120"/>
          <ac:spMkLst>
            <pc:docMk/>
            <pc:sldMk cId="0" sldId="260"/>
            <ac:spMk id="869" creationId="{00000000-0000-0000-0000-000000000000}"/>
          </ac:spMkLst>
        </pc:spChg>
        <pc:grpChg chg="del">
          <ac:chgData name="Shazidul Alam" userId="e2eaa8ed730f0d53" providerId="LiveId" clId="{42123288-3FA3-415B-BBD4-05D7BD1A438C}" dt="2023-09-22T14:44:52.305" v="489" actId="478"/>
          <ac:grpSpMkLst>
            <pc:docMk/>
            <pc:sldMk cId="0" sldId="260"/>
            <ac:grpSpMk id="870" creationId="{00000000-0000-0000-0000-000000000000}"/>
          </ac:grpSpMkLst>
        </pc:grpChg>
        <pc:picChg chg="add mod">
          <ac:chgData name="Shazidul Alam" userId="e2eaa8ed730f0d53" providerId="LiveId" clId="{42123288-3FA3-415B-BBD4-05D7BD1A438C}" dt="2023-09-22T14:54:02.113" v="599" actId="1076"/>
          <ac:picMkLst>
            <pc:docMk/>
            <pc:sldMk cId="0" sldId="260"/>
            <ac:picMk id="5" creationId="{6BD64DF0-F365-7545-F2AF-996D89B7549E}"/>
          </ac:picMkLst>
        </pc:picChg>
      </pc:sldChg>
      <pc:sldChg chg="addSp delSp modSp mod">
        <pc:chgData name="Shazidul Alam" userId="e2eaa8ed730f0d53" providerId="LiveId" clId="{42123288-3FA3-415B-BBD4-05D7BD1A438C}" dt="2023-09-22T15:28:27.070" v="1063" actId="14100"/>
        <pc:sldMkLst>
          <pc:docMk/>
          <pc:sldMk cId="0" sldId="261"/>
        </pc:sldMkLst>
        <pc:spChg chg="add del mod">
          <ac:chgData name="Shazidul Alam" userId="e2eaa8ed730f0d53" providerId="LiveId" clId="{42123288-3FA3-415B-BBD4-05D7BD1A438C}" dt="2023-09-22T14:57:00.887" v="635" actId="478"/>
          <ac:spMkLst>
            <pc:docMk/>
            <pc:sldMk cId="0" sldId="261"/>
            <ac:spMk id="3" creationId="{66B44E53-E867-9D25-B9D8-6CD034156D59}"/>
          </ac:spMkLst>
        </pc:spChg>
        <pc:spChg chg="add mod">
          <ac:chgData name="Shazidul Alam" userId="e2eaa8ed730f0d53" providerId="LiveId" clId="{42123288-3FA3-415B-BBD4-05D7BD1A438C}" dt="2023-09-22T15:04:02.651" v="778" actId="14100"/>
          <ac:spMkLst>
            <pc:docMk/>
            <pc:sldMk cId="0" sldId="261"/>
            <ac:spMk id="5" creationId="{4F65BCFD-562C-D560-F6B3-EBD8833670B4}"/>
          </ac:spMkLst>
        </pc:spChg>
        <pc:spChg chg="add del">
          <ac:chgData name="Shazidul Alam" userId="e2eaa8ed730f0d53" providerId="LiveId" clId="{42123288-3FA3-415B-BBD4-05D7BD1A438C}" dt="2023-09-22T14:58:52.695" v="692" actId="22"/>
          <ac:spMkLst>
            <pc:docMk/>
            <pc:sldMk cId="0" sldId="261"/>
            <ac:spMk id="7" creationId="{00A2B0D9-EA60-BEF4-48EA-3E7B2CAF1461}"/>
          </ac:spMkLst>
        </pc:spChg>
        <pc:spChg chg="add mod">
          <ac:chgData name="Shazidul Alam" userId="e2eaa8ed730f0d53" providerId="LiveId" clId="{42123288-3FA3-415B-BBD4-05D7BD1A438C}" dt="2023-09-22T15:28:27.070" v="1063" actId="14100"/>
          <ac:spMkLst>
            <pc:docMk/>
            <pc:sldMk cId="0" sldId="261"/>
            <ac:spMk id="8" creationId="{A932B701-4938-DC4D-1537-74AFF771FB6F}"/>
          </ac:spMkLst>
        </pc:spChg>
        <pc:spChg chg="add del">
          <ac:chgData name="Shazidul Alam" userId="e2eaa8ed730f0d53" providerId="LiveId" clId="{42123288-3FA3-415B-BBD4-05D7BD1A438C}" dt="2023-09-22T15:05:58.020" v="786" actId="478"/>
          <ac:spMkLst>
            <pc:docMk/>
            <pc:sldMk cId="0" sldId="261"/>
            <ac:spMk id="10" creationId="{D1A7F87B-2E52-3AE4-592F-2A2DD6F4A69F}"/>
          </ac:spMkLst>
        </pc:spChg>
        <pc:spChg chg="add del">
          <ac:chgData name="Shazidul Alam" userId="e2eaa8ed730f0d53" providerId="LiveId" clId="{42123288-3FA3-415B-BBD4-05D7BD1A438C}" dt="2023-09-22T15:06:25.893" v="793" actId="22"/>
          <ac:spMkLst>
            <pc:docMk/>
            <pc:sldMk cId="0" sldId="261"/>
            <ac:spMk id="12" creationId="{AEC3C6FD-2A12-5072-C815-6005CC42A919}"/>
          </ac:spMkLst>
        </pc:spChg>
        <pc:spChg chg="del">
          <ac:chgData name="Shazidul Alam" userId="e2eaa8ed730f0d53" providerId="LiveId" clId="{42123288-3FA3-415B-BBD4-05D7BD1A438C}" dt="2023-09-22T14:57:02.637" v="636" actId="478"/>
          <ac:spMkLst>
            <pc:docMk/>
            <pc:sldMk cId="0" sldId="261"/>
            <ac:spMk id="1083" creationId="{00000000-0000-0000-0000-000000000000}"/>
          </ac:spMkLst>
        </pc:spChg>
        <pc:spChg chg="del">
          <ac:chgData name="Shazidul Alam" userId="e2eaa8ed730f0d53" providerId="LiveId" clId="{42123288-3FA3-415B-BBD4-05D7BD1A438C}" dt="2023-09-22T14:56:56.496" v="634" actId="478"/>
          <ac:spMkLst>
            <pc:docMk/>
            <pc:sldMk cId="0" sldId="261"/>
            <ac:spMk id="1084" creationId="{00000000-0000-0000-0000-000000000000}"/>
          </ac:spMkLst>
        </pc:spChg>
        <pc:grpChg chg="del">
          <ac:chgData name="Shazidul Alam" userId="e2eaa8ed730f0d53" providerId="LiveId" clId="{42123288-3FA3-415B-BBD4-05D7BD1A438C}" dt="2023-09-22T14:56:46.964" v="633" actId="478"/>
          <ac:grpSpMkLst>
            <pc:docMk/>
            <pc:sldMk cId="0" sldId="261"/>
            <ac:grpSpMk id="1085" creationId="{00000000-0000-0000-0000-000000000000}"/>
          </ac:grpSpMkLst>
        </pc:grpChg>
      </pc:sldChg>
      <pc:sldChg chg="addSp delSp modSp mod">
        <pc:chgData name="Shazidul Alam" userId="e2eaa8ed730f0d53" providerId="LiveId" clId="{42123288-3FA3-415B-BBD4-05D7BD1A438C}" dt="2023-09-22T15:32:30.986" v="1110" actId="14100"/>
        <pc:sldMkLst>
          <pc:docMk/>
          <pc:sldMk cId="0" sldId="262"/>
        </pc:sldMkLst>
        <pc:spChg chg="add del mod">
          <ac:chgData name="Shazidul Alam" userId="e2eaa8ed730f0d53" providerId="LiveId" clId="{42123288-3FA3-415B-BBD4-05D7BD1A438C}" dt="2023-09-22T15:13:54.988" v="842" actId="478"/>
          <ac:spMkLst>
            <pc:docMk/>
            <pc:sldMk cId="0" sldId="262"/>
            <ac:spMk id="3" creationId="{E349AF1D-55A5-4A71-E65A-6E0789CF1C8B}"/>
          </ac:spMkLst>
        </pc:spChg>
        <pc:spChg chg="add del mod">
          <ac:chgData name="Shazidul Alam" userId="e2eaa8ed730f0d53" providerId="LiveId" clId="{42123288-3FA3-415B-BBD4-05D7BD1A438C}" dt="2023-09-22T15:13:58.133" v="844" actId="478"/>
          <ac:spMkLst>
            <pc:docMk/>
            <pc:sldMk cId="0" sldId="262"/>
            <ac:spMk id="5" creationId="{0D092345-D046-E985-3C3D-3057FA396213}"/>
          </ac:spMkLst>
        </pc:spChg>
        <pc:spChg chg="add del mod">
          <ac:chgData name="Shazidul Alam" userId="e2eaa8ed730f0d53" providerId="LiveId" clId="{42123288-3FA3-415B-BBD4-05D7BD1A438C}" dt="2023-09-22T15:14:01.831" v="846" actId="478"/>
          <ac:spMkLst>
            <pc:docMk/>
            <pc:sldMk cId="0" sldId="262"/>
            <ac:spMk id="7" creationId="{8990A291-376A-5FE7-3FFA-B4EB974EAE2F}"/>
          </ac:spMkLst>
        </pc:spChg>
        <pc:spChg chg="del">
          <ac:chgData name="Shazidul Alam" userId="e2eaa8ed730f0d53" providerId="LiveId" clId="{42123288-3FA3-415B-BBD4-05D7BD1A438C}" dt="2023-09-22T15:13:49.668" v="840" actId="478"/>
          <ac:spMkLst>
            <pc:docMk/>
            <pc:sldMk cId="0" sldId="262"/>
            <ac:spMk id="1373" creationId="{00000000-0000-0000-0000-000000000000}"/>
          </ac:spMkLst>
        </pc:spChg>
        <pc:spChg chg="del">
          <ac:chgData name="Shazidul Alam" userId="e2eaa8ed730f0d53" providerId="LiveId" clId="{42123288-3FA3-415B-BBD4-05D7BD1A438C}" dt="2023-09-22T15:13:49.668" v="840" actId="478"/>
          <ac:spMkLst>
            <pc:docMk/>
            <pc:sldMk cId="0" sldId="262"/>
            <ac:spMk id="1374" creationId="{00000000-0000-0000-0000-000000000000}"/>
          </ac:spMkLst>
        </pc:spChg>
        <pc:spChg chg="mod">
          <ac:chgData name="Shazidul Alam" userId="e2eaa8ed730f0d53" providerId="LiveId" clId="{42123288-3FA3-415B-BBD4-05D7BD1A438C}" dt="2023-09-22T15:32:30.986" v="1110" actId="14100"/>
          <ac:spMkLst>
            <pc:docMk/>
            <pc:sldMk cId="0" sldId="262"/>
            <ac:spMk id="1375" creationId="{00000000-0000-0000-0000-000000000000}"/>
          </ac:spMkLst>
        </pc:spChg>
        <pc:spChg chg="del">
          <ac:chgData name="Shazidul Alam" userId="e2eaa8ed730f0d53" providerId="LiveId" clId="{42123288-3FA3-415B-BBD4-05D7BD1A438C}" dt="2023-09-22T15:14:00.205" v="845" actId="478"/>
          <ac:spMkLst>
            <pc:docMk/>
            <pc:sldMk cId="0" sldId="262"/>
            <ac:spMk id="1376" creationId="{00000000-0000-0000-0000-000000000000}"/>
          </ac:spMkLst>
        </pc:spChg>
        <pc:spChg chg="mod">
          <ac:chgData name="Shazidul Alam" userId="e2eaa8ed730f0d53" providerId="LiveId" clId="{42123288-3FA3-415B-BBD4-05D7BD1A438C}" dt="2023-09-22T15:32:25.357" v="1108" actId="14100"/>
          <ac:spMkLst>
            <pc:docMk/>
            <pc:sldMk cId="0" sldId="262"/>
            <ac:spMk id="1377" creationId="{00000000-0000-0000-0000-000000000000}"/>
          </ac:spMkLst>
        </pc:spChg>
        <pc:spChg chg="del">
          <ac:chgData name="Shazidul Alam" userId="e2eaa8ed730f0d53" providerId="LiveId" clId="{42123288-3FA3-415B-BBD4-05D7BD1A438C}" dt="2023-09-22T15:13:53.045" v="841" actId="478"/>
          <ac:spMkLst>
            <pc:docMk/>
            <pc:sldMk cId="0" sldId="262"/>
            <ac:spMk id="1378" creationId="{00000000-0000-0000-0000-000000000000}"/>
          </ac:spMkLst>
        </pc:spChg>
        <pc:spChg chg="del">
          <ac:chgData name="Shazidul Alam" userId="e2eaa8ed730f0d53" providerId="LiveId" clId="{42123288-3FA3-415B-BBD4-05D7BD1A438C}" dt="2023-09-22T15:13:57.110" v="843" actId="478"/>
          <ac:spMkLst>
            <pc:docMk/>
            <pc:sldMk cId="0" sldId="262"/>
            <ac:spMk id="1379" creationId="{00000000-0000-0000-0000-000000000000}"/>
          </ac:spMkLst>
        </pc:spChg>
        <pc:grpChg chg="del">
          <ac:chgData name="Shazidul Alam" userId="e2eaa8ed730f0d53" providerId="LiveId" clId="{42123288-3FA3-415B-BBD4-05D7BD1A438C}" dt="2023-09-22T15:13:49.668" v="840" actId="478"/>
          <ac:grpSpMkLst>
            <pc:docMk/>
            <pc:sldMk cId="0" sldId="262"/>
            <ac:grpSpMk id="1380" creationId="{00000000-0000-0000-0000-000000000000}"/>
          </ac:grpSpMkLst>
        </pc:grpChg>
        <pc:grpChg chg="del">
          <ac:chgData name="Shazidul Alam" userId="e2eaa8ed730f0d53" providerId="LiveId" clId="{42123288-3FA3-415B-BBD4-05D7BD1A438C}" dt="2023-09-22T15:13:49.668" v="840" actId="478"/>
          <ac:grpSpMkLst>
            <pc:docMk/>
            <pc:sldMk cId="0" sldId="262"/>
            <ac:grpSpMk id="1398" creationId="{00000000-0000-0000-0000-000000000000}"/>
          </ac:grpSpMkLst>
        </pc:grpChg>
      </pc:sldChg>
      <pc:sldChg chg="addSp delSp modSp mod">
        <pc:chgData name="Shazidul Alam" userId="e2eaa8ed730f0d53" providerId="LiveId" clId="{42123288-3FA3-415B-BBD4-05D7BD1A438C}" dt="2023-09-22T16:12:37.120" v="1165" actId="20577"/>
        <pc:sldMkLst>
          <pc:docMk/>
          <pc:sldMk cId="0" sldId="263"/>
        </pc:sldMkLst>
        <pc:spChg chg="del">
          <ac:chgData name="Shazidul Alam" userId="e2eaa8ed730f0d53" providerId="LiveId" clId="{42123288-3FA3-415B-BBD4-05D7BD1A438C}" dt="2023-09-22T15:31:11.206" v="1096" actId="478"/>
          <ac:spMkLst>
            <pc:docMk/>
            <pc:sldMk cId="0" sldId="263"/>
            <ac:spMk id="2" creationId="{00000000-0000-0000-0000-000000000000}"/>
          </ac:spMkLst>
        </pc:spChg>
        <pc:spChg chg="add del mod">
          <ac:chgData name="Shazidul Alam" userId="e2eaa8ed730f0d53" providerId="LiveId" clId="{42123288-3FA3-415B-BBD4-05D7BD1A438C}" dt="2023-09-22T15:31:14.130" v="1097" actId="478"/>
          <ac:spMkLst>
            <pc:docMk/>
            <pc:sldMk cId="0" sldId="263"/>
            <ac:spMk id="4" creationId="{518FB0C7-D5E5-9B4F-AB83-684C90B6A9BE}"/>
          </ac:spMkLst>
        </pc:spChg>
        <pc:spChg chg="add del mod">
          <ac:chgData name="Shazidul Alam" userId="e2eaa8ed730f0d53" providerId="LiveId" clId="{42123288-3FA3-415B-BBD4-05D7BD1A438C}" dt="2023-09-22T15:31:14.130" v="1097" actId="478"/>
          <ac:spMkLst>
            <pc:docMk/>
            <pc:sldMk cId="0" sldId="263"/>
            <ac:spMk id="6" creationId="{45156269-1406-C045-E332-E12B64337DD1}"/>
          </ac:spMkLst>
        </pc:spChg>
        <pc:spChg chg="add del mod">
          <ac:chgData name="Shazidul Alam" userId="e2eaa8ed730f0d53" providerId="LiveId" clId="{42123288-3FA3-415B-BBD4-05D7BD1A438C}" dt="2023-09-22T15:31:14.130" v="1097" actId="478"/>
          <ac:spMkLst>
            <pc:docMk/>
            <pc:sldMk cId="0" sldId="263"/>
            <ac:spMk id="8" creationId="{8DF1750D-69D0-4497-6C3E-51CB5B4D9C2A}"/>
          </ac:spMkLst>
        </pc:spChg>
        <pc:spChg chg="add del mod">
          <ac:chgData name="Shazidul Alam" userId="e2eaa8ed730f0d53" providerId="LiveId" clId="{42123288-3FA3-415B-BBD4-05D7BD1A438C}" dt="2023-09-22T15:31:14.130" v="1097" actId="478"/>
          <ac:spMkLst>
            <pc:docMk/>
            <pc:sldMk cId="0" sldId="263"/>
            <ac:spMk id="10" creationId="{FFAFEEC5-86BD-8BFA-2925-B96DA3AF8807}"/>
          </ac:spMkLst>
        </pc:spChg>
        <pc:spChg chg="add del mod">
          <ac:chgData name="Shazidul Alam" userId="e2eaa8ed730f0d53" providerId="LiveId" clId="{42123288-3FA3-415B-BBD4-05D7BD1A438C}" dt="2023-09-22T15:31:14.130" v="1097" actId="478"/>
          <ac:spMkLst>
            <pc:docMk/>
            <pc:sldMk cId="0" sldId="263"/>
            <ac:spMk id="12" creationId="{41A3DF98-7CA1-6497-D7CC-F034F666B16D}"/>
          </ac:spMkLst>
        </pc:spChg>
        <pc:spChg chg="add del mod">
          <ac:chgData name="Shazidul Alam" userId="e2eaa8ed730f0d53" providerId="LiveId" clId="{42123288-3FA3-415B-BBD4-05D7BD1A438C}" dt="2023-09-22T15:31:14.130" v="1097" actId="478"/>
          <ac:spMkLst>
            <pc:docMk/>
            <pc:sldMk cId="0" sldId="263"/>
            <ac:spMk id="14" creationId="{9948B95A-7C29-42DA-D595-522F517FD535}"/>
          </ac:spMkLst>
        </pc:spChg>
        <pc:spChg chg="add del mod">
          <ac:chgData name="Shazidul Alam" userId="e2eaa8ed730f0d53" providerId="LiveId" clId="{42123288-3FA3-415B-BBD4-05D7BD1A438C}" dt="2023-09-22T15:31:14.130" v="1097" actId="478"/>
          <ac:spMkLst>
            <pc:docMk/>
            <pc:sldMk cId="0" sldId="263"/>
            <ac:spMk id="16" creationId="{A01F57A2-47A5-9B3A-0EA0-7EF0227A55E9}"/>
          </ac:spMkLst>
        </pc:spChg>
        <pc:spChg chg="add del mod">
          <ac:chgData name="Shazidul Alam" userId="e2eaa8ed730f0d53" providerId="LiveId" clId="{42123288-3FA3-415B-BBD4-05D7BD1A438C}" dt="2023-09-22T16:10:02.816" v="1120" actId="478"/>
          <ac:spMkLst>
            <pc:docMk/>
            <pc:sldMk cId="0" sldId="263"/>
            <ac:spMk id="17" creationId="{FA2F14F9-46C7-1DF8-DCDF-D06A3707C0B7}"/>
          </ac:spMkLst>
        </pc:spChg>
        <pc:spChg chg="add mod">
          <ac:chgData name="Shazidul Alam" userId="e2eaa8ed730f0d53" providerId="LiveId" clId="{42123288-3FA3-415B-BBD4-05D7BD1A438C}" dt="2023-09-22T16:12:37.120" v="1165" actId="20577"/>
          <ac:spMkLst>
            <pc:docMk/>
            <pc:sldMk cId="0" sldId="263"/>
            <ac:spMk id="22" creationId="{D759B6ED-8D32-FC97-2907-1D9360686AD9}"/>
          </ac:spMkLst>
        </pc:spChg>
        <pc:spChg chg="del">
          <ac:chgData name="Shazidul Alam" userId="e2eaa8ed730f0d53" providerId="LiveId" clId="{42123288-3FA3-415B-BBD4-05D7BD1A438C}" dt="2023-09-22T15:31:14.130" v="1097" actId="478"/>
          <ac:spMkLst>
            <pc:docMk/>
            <pc:sldMk cId="0" sldId="263"/>
            <ac:spMk id="1426" creationId="{00000000-0000-0000-0000-000000000000}"/>
          </ac:spMkLst>
        </pc:spChg>
        <pc:spChg chg="del">
          <ac:chgData name="Shazidul Alam" userId="e2eaa8ed730f0d53" providerId="LiveId" clId="{42123288-3FA3-415B-BBD4-05D7BD1A438C}" dt="2023-09-22T15:31:07.954" v="1095" actId="478"/>
          <ac:spMkLst>
            <pc:docMk/>
            <pc:sldMk cId="0" sldId="263"/>
            <ac:spMk id="1427" creationId="{00000000-0000-0000-0000-000000000000}"/>
          </ac:spMkLst>
        </pc:spChg>
        <pc:spChg chg="del">
          <ac:chgData name="Shazidul Alam" userId="e2eaa8ed730f0d53" providerId="LiveId" clId="{42123288-3FA3-415B-BBD4-05D7BD1A438C}" dt="2023-09-22T15:31:14.130" v="1097" actId="478"/>
          <ac:spMkLst>
            <pc:docMk/>
            <pc:sldMk cId="0" sldId="263"/>
            <ac:spMk id="1428" creationId="{00000000-0000-0000-0000-000000000000}"/>
          </ac:spMkLst>
        </pc:spChg>
        <pc:spChg chg="del">
          <ac:chgData name="Shazidul Alam" userId="e2eaa8ed730f0d53" providerId="LiveId" clId="{42123288-3FA3-415B-BBD4-05D7BD1A438C}" dt="2023-09-22T15:31:07.954" v="1095" actId="478"/>
          <ac:spMkLst>
            <pc:docMk/>
            <pc:sldMk cId="0" sldId="263"/>
            <ac:spMk id="1429" creationId="{00000000-0000-0000-0000-000000000000}"/>
          </ac:spMkLst>
        </pc:spChg>
        <pc:spChg chg="mod">
          <ac:chgData name="Shazidul Alam" userId="e2eaa8ed730f0d53" providerId="LiveId" clId="{42123288-3FA3-415B-BBD4-05D7BD1A438C}" dt="2023-09-22T15:31:01.528" v="1094" actId="20577"/>
          <ac:spMkLst>
            <pc:docMk/>
            <pc:sldMk cId="0" sldId="263"/>
            <ac:spMk id="1430" creationId="{00000000-0000-0000-0000-000000000000}"/>
          </ac:spMkLst>
        </pc:spChg>
        <pc:spChg chg="del">
          <ac:chgData name="Shazidul Alam" userId="e2eaa8ed730f0d53" providerId="LiveId" clId="{42123288-3FA3-415B-BBD4-05D7BD1A438C}" dt="2023-09-22T15:31:11.206" v="1096" actId="478"/>
          <ac:spMkLst>
            <pc:docMk/>
            <pc:sldMk cId="0" sldId="263"/>
            <ac:spMk id="1432" creationId="{00000000-0000-0000-0000-000000000000}"/>
          </ac:spMkLst>
        </pc:spChg>
        <pc:spChg chg="del">
          <ac:chgData name="Shazidul Alam" userId="e2eaa8ed730f0d53" providerId="LiveId" clId="{42123288-3FA3-415B-BBD4-05D7BD1A438C}" dt="2023-09-22T15:31:11.206" v="1096" actId="478"/>
          <ac:spMkLst>
            <pc:docMk/>
            <pc:sldMk cId="0" sldId="263"/>
            <ac:spMk id="1433" creationId="{00000000-0000-0000-0000-000000000000}"/>
          </ac:spMkLst>
        </pc:spChg>
        <pc:spChg chg="del">
          <ac:chgData name="Shazidul Alam" userId="e2eaa8ed730f0d53" providerId="LiveId" clId="{42123288-3FA3-415B-BBD4-05D7BD1A438C}" dt="2023-09-22T15:31:11.206" v="1096" actId="478"/>
          <ac:spMkLst>
            <pc:docMk/>
            <pc:sldMk cId="0" sldId="263"/>
            <ac:spMk id="1434" creationId="{00000000-0000-0000-0000-000000000000}"/>
          </ac:spMkLst>
        </pc:spChg>
        <pc:spChg chg="del">
          <ac:chgData name="Shazidul Alam" userId="e2eaa8ed730f0d53" providerId="LiveId" clId="{42123288-3FA3-415B-BBD4-05D7BD1A438C}" dt="2023-09-22T15:31:11.206" v="1096" actId="478"/>
          <ac:spMkLst>
            <pc:docMk/>
            <pc:sldMk cId="0" sldId="263"/>
            <ac:spMk id="1435" creationId="{00000000-0000-0000-0000-000000000000}"/>
          </ac:spMkLst>
        </pc:spChg>
        <pc:spChg chg="del">
          <ac:chgData name="Shazidul Alam" userId="e2eaa8ed730f0d53" providerId="LiveId" clId="{42123288-3FA3-415B-BBD4-05D7BD1A438C}" dt="2023-09-22T15:31:11.206" v="1096" actId="478"/>
          <ac:spMkLst>
            <pc:docMk/>
            <pc:sldMk cId="0" sldId="263"/>
            <ac:spMk id="1436" creationId="{00000000-0000-0000-0000-000000000000}"/>
          </ac:spMkLst>
        </pc:spChg>
        <pc:spChg chg="del">
          <ac:chgData name="Shazidul Alam" userId="e2eaa8ed730f0d53" providerId="LiveId" clId="{42123288-3FA3-415B-BBD4-05D7BD1A438C}" dt="2023-09-22T15:31:11.206" v="1096" actId="478"/>
          <ac:spMkLst>
            <pc:docMk/>
            <pc:sldMk cId="0" sldId="263"/>
            <ac:spMk id="1437" creationId="{00000000-0000-0000-0000-000000000000}"/>
          </ac:spMkLst>
        </pc:spChg>
        <pc:spChg chg="del">
          <ac:chgData name="Shazidul Alam" userId="e2eaa8ed730f0d53" providerId="LiveId" clId="{42123288-3FA3-415B-BBD4-05D7BD1A438C}" dt="2023-09-22T15:31:11.206" v="1096" actId="478"/>
          <ac:spMkLst>
            <pc:docMk/>
            <pc:sldMk cId="0" sldId="263"/>
            <ac:spMk id="1438" creationId="{00000000-0000-0000-0000-000000000000}"/>
          </ac:spMkLst>
        </pc:spChg>
        <pc:grpChg chg="del">
          <ac:chgData name="Shazidul Alam" userId="e2eaa8ed730f0d53" providerId="LiveId" clId="{42123288-3FA3-415B-BBD4-05D7BD1A438C}" dt="2023-09-22T15:31:07.954" v="1095" actId="478"/>
          <ac:grpSpMkLst>
            <pc:docMk/>
            <pc:sldMk cId="0" sldId="263"/>
            <ac:grpSpMk id="1439" creationId="{00000000-0000-0000-0000-000000000000}"/>
          </ac:grpSpMkLst>
        </pc:grpChg>
        <pc:grpChg chg="del">
          <ac:chgData name="Shazidul Alam" userId="e2eaa8ed730f0d53" providerId="LiveId" clId="{42123288-3FA3-415B-BBD4-05D7BD1A438C}" dt="2023-09-22T15:31:07.954" v="1095" actId="478"/>
          <ac:grpSpMkLst>
            <pc:docMk/>
            <pc:sldMk cId="0" sldId="263"/>
            <ac:grpSpMk id="1463" creationId="{00000000-0000-0000-0000-000000000000}"/>
          </ac:grpSpMkLst>
        </pc:grpChg>
        <pc:grpChg chg="del">
          <ac:chgData name="Shazidul Alam" userId="e2eaa8ed730f0d53" providerId="LiveId" clId="{42123288-3FA3-415B-BBD4-05D7BD1A438C}" dt="2023-09-22T15:31:07.954" v="1095" actId="478"/>
          <ac:grpSpMkLst>
            <pc:docMk/>
            <pc:sldMk cId="0" sldId="263"/>
            <ac:grpSpMk id="1489" creationId="{00000000-0000-0000-0000-000000000000}"/>
          </ac:grpSpMkLst>
        </pc:grpChg>
        <pc:grpChg chg="del">
          <ac:chgData name="Shazidul Alam" userId="e2eaa8ed730f0d53" providerId="LiveId" clId="{42123288-3FA3-415B-BBD4-05D7BD1A438C}" dt="2023-09-22T15:31:07.954" v="1095" actId="478"/>
          <ac:grpSpMkLst>
            <pc:docMk/>
            <pc:sldMk cId="0" sldId="263"/>
            <ac:grpSpMk id="1513" creationId="{00000000-0000-0000-0000-000000000000}"/>
          </ac:grpSpMkLst>
        </pc:grpChg>
        <pc:picChg chg="add del mod">
          <ac:chgData name="Shazidul Alam" userId="e2eaa8ed730f0d53" providerId="LiveId" clId="{42123288-3FA3-415B-BBD4-05D7BD1A438C}" dt="2023-09-22T16:09:48.317" v="1115" actId="478"/>
          <ac:picMkLst>
            <pc:docMk/>
            <pc:sldMk cId="0" sldId="263"/>
            <ac:picMk id="19" creationId="{F0268B92-13F3-3EE6-84D5-F4DAD1BDD027}"/>
          </ac:picMkLst>
        </pc:picChg>
        <pc:picChg chg="add mod">
          <ac:chgData name="Shazidul Alam" userId="e2eaa8ed730f0d53" providerId="LiveId" clId="{42123288-3FA3-415B-BBD4-05D7BD1A438C}" dt="2023-09-22T16:11:09.351" v="1126" actId="1076"/>
          <ac:picMkLst>
            <pc:docMk/>
            <pc:sldMk cId="0" sldId="263"/>
            <ac:picMk id="21" creationId="{F151ECAF-988D-BD21-8059-2DCCFF83A5E5}"/>
          </ac:picMkLst>
        </pc:picChg>
      </pc:sldChg>
      <pc:sldChg chg="addSp delSp modSp mod">
        <pc:chgData name="Shazidul Alam" userId="e2eaa8ed730f0d53" providerId="LiveId" clId="{42123288-3FA3-415B-BBD4-05D7BD1A438C}" dt="2023-10-01T15:07:27.316" v="1469" actId="20577"/>
        <pc:sldMkLst>
          <pc:docMk/>
          <pc:sldMk cId="0" sldId="264"/>
        </pc:sldMkLst>
        <pc:spChg chg="add del mod">
          <ac:chgData name="Shazidul Alam" userId="e2eaa8ed730f0d53" providerId="LiveId" clId="{42123288-3FA3-415B-BBD4-05D7BD1A438C}" dt="2023-09-22T16:19:27.176" v="1167" actId="478"/>
          <ac:spMkLst>
            <pc:docMk/>
            <pc:sldMk cId="0" sldId="264"/>
            <ac:spMk id="3" creationId="{A63249EA-CF19-3756-EAAB-FBE23AE637F2}"/>
          </ac:spMkLst>
        </pc:spChg>
        <pc:spChg chg="mod">
          <ac:chgData name="Shazidul Alam" userId="e2eaa8ed730f0d53" providerId="LiveId" clId="{42123288-3FA3-415B-BBD4-05D7BD1A438C}" dt="2023-10-01T15:07:27.316" v="1469" actId="20577"/>
          <ac:spMkLst>
            <pc:docMk/>
            <pc:sldMk cId="0" sldId="264"/>
            <ac:spMk id="4" creationId="{8DE810FC-0182-5339-F65D-E90C680410D8}"/>
          </ac:spMkLst>
        </pc:spChg>
        <pc:spChg chg="add del mod">
          <ac:chgData name="Shazidul Alam" userId="e2eaa8ed730f0d53" providerId="LiveId" clId="{42123288-3FA3-415B-BBD4-05D7BD1A438C}" dt="2023-09-22T16:19:27.176" v="1167" actId="478"/>
          <ac:spMkLst>
            <pc:docMk/>
            <pc:sldMk cId="0" sldId="264"/>
            <ac:spMk id="5" creationId="{AC403CA2-6B8C-7CEE-713C-FCCA2B8BD487}"/>
          </ac:spMkLst>
        </pc:spChg>
        <pc:spChg chg="add del mod">
          <ac:chgData name="Shazidul Alam" userId="e2eaa8ed730f0d53" providerId="LiveId" clId="{42123288-3FA3-415B-BBD4-05D7BD1A438C}" dt="2023-09-22T16:19:28.700" v="1168" actId="478"/>
          <ac:spMkLst>
            <pc:docMk/>
            <pc:sldMk cId="0" sldId="264"/>
            <ac:spMk id="7" creationId="{B49D0AA0-8B04-1B5F-80C9-1CBC688B79A6}"/>
          </ac:spMkLst>
        </pc:spChg>
        <pc:spChg chg="add del mod">
          <ac:chgData name="Shazidul Alam" userId="e2eaa8ed730f0d53" providerId="LiveId" clId="{42123288-3FA3-415B-BBD4-05D7BD1A438C}" dt="2023-09-22T16:19:28.700" v="1168" actId="478"/>
          <ac:spMkLst>
            <pc:docMk/>
            <pc:sldMk cId="0" sldId="264"/>
            <ac:spMk id="9" creationId="{46399BD5-460B-9ED5-F5C9-4BD4B961FCFB}"/>
          </ac:spMkLst>
        </pc:spChg>
        <pc:spChg chg="add del mod">
          <ac:chgData name="Shazidul Alam" userId="e2eaa8ed730f0d53" providerId="LiveId" clId="{42123288-3FA3-415B-BBD4-05D7BD1A438C}" dt="2023-09-22T16:19:33.806" v="1170" actId="478"/>
          <ac:spMkLst>
            <pc:docMk/>
            <pc:sldMk cId="0" sldId="264"/>
            <ac:spMk id="11" creationId="{193E6EA6-AE09-8DDE-24A7-1E309C4DB916}"/>
          </ac:spMkLst>
        </pc:spChg>
        <pc:spChg chg="add del mod">
          <ac:chgData name="Shazidul Alam" userId="e2eaa8ed730f0d53" providerId="LiveId" clId="{42123288-3FA3-415B-BBD4-05D7BD1A438C}" dt="2023-09-22T16:19:33.806" v="1170" actId="478"/>
          <ac:spMkLst>
            <pc:docMk/>
            <pc:sldMk cId="0" sldId="264"/>
            <ac:spMk id="13" creationId="{3379E3FF-B045-ED5A-357C-38055DF3C7D5}"/>
          </ac:spMkLst>
        </pc:spChg>
        <pc:spChg chg="add mod">
          <ac:chgData name="Shazidul Alam" userId="e2eaa8ed730f0d53" providerId="LiveId" clId="{42123288-3FA3-415B-BBD4-05D7BD1A438C}" dt="2023-09-22T16:24:58.437" v="1247" actId="123"/>
          <ac:spMkLst>
            <pc:docMk/>
            <pc:sldMk cId="0" sldId="264"/>
            <ac:spMk id="14" creationId="{7D3C5041-65A0-D8F9-8E21-24ABE1CD8B14}"/>
          </ac:spMkLst>
        </pc:spChg>
        <pc:spChg chg="del">
          <ac:chgData name="Shazidul Alam" userId="e2eaa8ed730f0d53" providerId="LiveId" clId="{42123288-3FA3-415B-BBD4-05D7BD1A438C}" dt="2023-09-22T16:19:25.336" v="1166" actId="478"/>
          <ac:spMkLst>
            <pc:docMk/>
            <pc:sldMk cId="0" sldId="264"/>
            <ac:spMk id="1537" creationId="{00000000-0000-0000-0000-000000000000}"/>
          </ac:spMkLst>
        </pc:spChg>
        <pc:spChg chg="del">
          <ac:chgData name="Shazidul Alam" userId="e2eaa8ed730f0d53" providerId="LiveId" clId="{42123288-3FA3-415B-BBD4-05D7BD1A438C}" dt="2023-09-22T16:19:32.234" v="1169" actId="478"/>
          <ac:spMkLst>
            <pc:docMk/>
            <pc:sldMk cId="0" sldId="264"/>
            <ac:spMk id="1538" creationId="{00000000-0000-0000-0000-000000000000}"/>
          </ac:spMkLst>
        </pc:spChg>
        <pc:spChg chg="del">
          <ac:chgData name="Shazidul Alam" userId="e2eaa8ed730f0d53" providerId="LiveId" clId="{42123288-3FA3-415B-BBD4-05D7BD1A438C}" dt="2023-09-22T16:19:32.234" v="1169" actId="478"/>
          <ac:spMkLst>
            <pc:docMk/>
            <pc:sldMk cId="0" sldId="264"/>
            <ac:spMk id="1539" creationId="{00000000-0000-0000-0000-000000000000}"/>
          </ac:spMkLst>
        </pc:spChg>
        <pc:spChg chg="del">
          <ac:chgData name="Shazidul Alam" userId="e2eaa8ed730f0d53" providerId="LiveId" clId="{42123288-3FA3-415B-BBD4-05D7BD1A438C}" dt="2023-09-22T16:19:25.336" v="1166" actId="478"/>
          <ac:spMkLst>
            <pc:docMk/>
            <pc:sldMk cId="0" sldId="264"/>
            <ac:spMk id="1540" creationId="{00000000-0000-0000-0000-000000000000}"/>
          </ac:spMkLst>
        </pc:spChg>
        <pc:spChg chg="del">
          <ac:chgData name="Shazidul Alam" userId="e2eaa8ed730f0d53" providerId="LiveId" clId="{42123288-3FA3-415B-BBD4-05D7BD1A438C}" dt="2023-09-22T16:19:27.176" v="1167" actId="478"/>
          <ac:spMkLst>
            <pc:docMk/>
            <pc:sldMk cId="0" sldId="264"/>
            <ac:spMk id="1541" creationId="{00000000-0000-0000-0000-000000000000}"/>
          </ac:spMkLst>
        </pc:spChg>
        <pc:spChg chg="del">
          <ac:chgData name="Shazidul Alam" userId="e2eaa8ed730f0d53" providerId="LiveId" clId="{42123288-3FA3-415B-BBD4-05D7BD1A438C}" dt="2023-09-22T16:19:27.176" v="1167" actId="478"/>
          <ac:spMkLst>
            <pc:docMk/>
            <pc:sldMk cId="0" sldId="264"/>
            <ac:spMk id="1542" creationId="{00000000-0000-0000-0000-000000000000}"/>
          </ac:spMkLst>
        </pc:spChg>
        <pc:spChg chg="mod">
          <ac:chgData name="Shazidul Alam" userId="e2eaa8ed730f0d53" providerId="LiveId" clId="{42123288-3FA3-415B-BBD4-05D7BD1A438C}" dt="2023-09-22T16:22:33.606" v="1198" actId="255"/>
          <ac:spMkLst>
            <pc:docMk/>
            <pc:sldMk cId="0" sldId="264"/>
            <ac:spMk id="1543" creationId="{00000000-0000-0000-0000-000000000000}"/>
          </ac:spMkLst>
        </pc:spChg>
        <pc:spChg chg="del">
          <ac:chgData name="Shazidul Alam" userId="e2eaa8ed730f0d53" providerId="LiveId" clId="{42123288-3FA3-415B-BBD4-05D7BD1A438C}" dt="2023-09-22T16:19:25.336" v="1166" actId="478"/>
          <ac:spMkLst>
            <pc:docMk/>
            <pc:sldMk cId="0" sldId="264"/>
            <ac:spMk id="1544" creationId="{00000000-0000-0000-0000-000000000000}"/>
          </ac:spMkLst>
        </pc:spChg>
        <pc:spChg chg="del">
          <ac:chgData name="Shazidul Alam" userId="e2eaa8ed730f0d53" providerId="LiveId" clId="{42123288-3FA3-415B-BBD4-05D7BD1A438C}" dt="2023-09-22T16:19:25.336" v="1166" actId="478"/>
          <ac:spMkLst>
            <pc:docMk/>
            <pc:sldMk cId="0" sldId="264"/>
            <ac:spMk id="1545" creationId="{00000000-0000-0000-0000-000000000000}"/>
          </ac:spMkLst>
        </pc:spChg>
        <pc:spChg chg="del">
          <ac:chgData name="Shazidul Alam" userId="e2eaa8ed730f0d53" providerId="LiveId" clId="{42123288-3FA3-415B-BBD4-05D7BD1A438C}" dt="2023-09-22T16:19:25.336" v="1166" actId="478"/>
          <ac:spMkLst>
            <pc:docMk/>
            <pc:sldMk cId="0" sldId="264"/>
            <ac:spMk id="1546" creationId="{00000000-0000-0000-0000-000000000000}"/>
          </ac:spMkLst>
        </pc:spChg>
        <pc:grpChg chg="del">
          <ac:chgData name="Shazidul Alam" userId="e2eaa8ed730f0d53" providerId="LiveId" clId="{42123288-3FA3-415B-BBD4-05D7BD1A438C}" dt="2023-09-22T16:19:25.336" v="1166" actId="478"/>
          <ac:grpSpMkLst>
            <pc:docMk/>
            <pc:sldMk cId="0" sldId="264"/>
            <ac:grpSpMk id="1547" creationId="{00000000-0000-0000-0000-000000000000}"/>
          </ac:grpSpMkLst>
        </pc:grpChg>
        <pc:grpChg chg="del">
          <ac:chgData name="Shazidul Alam" userId="e2eaa8ed730f0d53" providerId="LiveId" clId="{42123288-3FA3-415B-BBD4-05D7BD1A438C}" dt="2023-09-22T16:19:25.336" v="1166" actId="478"/>
          <ac:grpSpMkLst>
            <pc:docMk/>
            <pc:sldMk cId="0" sldId="264"/>
            <ac:grpSpMk id="1564" creationId="{00000000-0000-0000-0000-000000000000}"/>
          </ac:grpSpMkLst>
        </pc:grpChg>
        <pc:grpChg chg="del">
          <ac:chgData name="Shazidul Alam" userId="e2eaa8ed730f0d53" providerId="LiveId" clId="{42123288-3FA3-415B-BBD4-05D7BD1A438C}" dt="2023-09-22T16:19:25.336" v="1166" actId="478"/>
          <ac:grpSpMkLst>
            <pc:docMk/>
            <pc:sldMk cId="0" sldId="264"/>
            <ac:grpSpMk id="1590" creationId="{00000000-0000-0000-0000-000000000000}"/>
          </ac:grpSpMkLst>
        </pc:grpChg>
      </pc:sldChg>
      <pc:sldChg chg="addSp delSp modSp mod">
        <pc:chgData name="Shazidul Alam" userId="e2eaa8ed730f0d53" providerId="LiveId" clId="{42123288-3FA3-415B-BBD4-05D7BD1A438C}" dt="2023-10-01T15:07:31.208" v="1471" actId="20577"/>
        <pc:sldMkLst>
          <pc:docMk/>
          <pc:sldMk cId="0" sldId="265"/>
        </pc:sldMkLst>
        <pc:spChg chg="add del mod">
          <ac:chgData name="Shazidul Alam" userId="e2eaa8ed730f0d53" providerId="LiveId" clId="{42123288-3FA3-415B-BBD4-05D7BD1A438C}" dt="2023-09-22T16:23:35.575" v="1208" actId="478"/>
          <ac:spMkLst>
            <pc:docMk/>
            <pc:sldMk cId="0" sldId="265"/>
            <ac:spMk id="3" creationId="{393A3C9C-A83B-2FF5-A54B-32B663CB3BBF}"/>
          </ac:spMkLst>
        </pc:spChg>
        <pc:spChg chg="mod">
          <ac:chgData name="Shazidul Alam" userId="e2eaa8ed730f0d53" providerId="LiveId" clId="{42123288-3FA3-415B-BBD4-05D7BD1A438C}" dt="2023-10-01T15:07:31.208" v="1471" actId="20577"/>
          <ac:spMkLst>
            <pc:docMk/>
            <pc:sldMk cId="0" sldId="265"/>
            <ac:spMk id="3" creationId="{8DE810FC-0182-5339-F65D-E90C680410D8}"/>
          </ac:spMkLst>
        </pc:spChg>
        <pc:spChg chg="add del mod">
          <ac:chgData name="Shazidul Alam" userId="e2eaa8ed730f0d53" providerId="LiveId" clId="{42123288-3FA3-415B-BBD4-05D7BD1A438C}" dt="2023-09-22T16:23:35.575" v="1208" actId="478"/>
          <ac:spMkLst>
            <pc:docMk/>
            <pc:sldMk cId="0" sldId="265"/>
            <ac:spMk id="5" creationId="{A08A5FC6-D8C8-1998-58CF-A11B643100E0}"/>
          </ac:spMkLst>
        </pc:spChg>
        <pc:spChg chg="add del mod">
          <ac:chgData name="Shazidul Alam" userId="e2eaa8ed730f0d53" providerId="LiveId" clId="{42123288-3FA3-415B-BBD4-05D7BD1A438C}" dt="2023-09-22T16:23:41.891" v="1210" actId="478"/>
          <ac:spMkLst>
            <pc:docMk/>
            <pc:sldMk cId="0" sldId="265"/>
            <ac:spMk id="7" creationId="{A03FF5F1-92EC-9F5B-5B15-C45A4FA27ACE}"/>
          </ac:spMkLst>
        </pc:spChg>
        <pc:spChg chg="add del mod">
          <ac:chgData name="Shazidul Alam" userId="e2eaa8ed730f0d53" providerId="LiveId" clId="{42123288-3FA3-415B-BBD4-05D7BD1A438C}" dt="2023-09-22T16:23:41.891" v="1210" actId="478"/>
          <ac:spMkLst>
            <pc:docMk/>
            <pc:sldMk cId="0" sldId="265"/>
            <ac:spMk id="9" creationId="{977E9ECE-5C6C-8AB2-2815-533613A4385C}"/>
          </ac:spMkLst>
        </pc:spChg>
        <pc:spChg chg="add del mod">
          <ac:chgData name="Shazidul Alam" userId="e2eaa8ed730f0d53" providerId="LiveId" clId="{42123288-3FA3-415B-BBD4-05D7BD1A438C}" dt="2023-09-22T16:23:41.891" v="1210" actId="478"/>
          <ac:spMkLst>
            <pc:docMk/>
            <pc:sldMk cId="0" sldId="265"/>
            <ac:spMk id="11" creationId="{771BECD5-E431-9F6B-D32F-80B9456214B1}"/>
          </ac:spMkLst>
        </pc:spChg>
        <pc:spChg chg="add del mod">
          <ac:chgData name="Shazidul Alam" userId="e2eaa8ed730f0d53" providerId="LiveId" clId="{42123288-3FA3-415B-BBD4-05D7BD1A438C}" dt="2023-09-22T16:23:41.891" v="1210" actId="478"/>
          <ac:spMkLst>
            <pc:docMk/>
            <pc:sldMk cId="0" sldId="265"/>
            <ac:spMk id="13" creationId="{17711A1E-1102-BDFA-F642-D225BB65CC5D}"/>
          </ac:spMkLst>
        </pc:spChg>
        <pc:spChg chg="mod">
          <ac:chgData name="Shazidul Alam" userId="e2eaa8ed730f0d53" providerId="LiveId" clId="{42123288-3FA3-415B-BBD4-05D7BD1A438C}" dt="2023-09-22T16:24:12.083" v="1222" actId="1076"/>
          <ac:spMkLst>
            <pc:docMk/>
            <pc:sldMk cId="0" sldId="265"/>
            <ac:spMk id="1621" creationId="{00000000-0000-0000-0000-000000000000}"/>
          </ac:spMkLst>
        </pc:spChg>
        <pc:spChg chg="del">
          <ac:chgData name="Shazidul Alam" userId="e2eaa8ed730f0d53" providerId="LiveId" clId="{42123288-3FA3-415B-BBD4-05D7BD1A438C}" dt="2023-09-22T16:23:38.637" v="1209" actId="478"/>
          <ac:spMkLst>
            <pc:docMk/>
            <pc:sldMk cId="0" sldId="265"/>
            <ac:spMk id="1622" creationId="{00000000-0000-0000-0000-000000000000}"/>
          </ac:spMkLst>
        </pc:spChg>
        <pc:spChg chg="del">
          <ac:chgData name="Shazidul Alam" userId="e2eaa8ed730f0d53" providerId="LiveId" clId="{42123288-3FA3-415B-BBD4-05D7BD1A438C}" dt="2023-09-22T16:23:33.264" v="1207" actId="478"/>
          <ac:spMkLst>
            <pc:docMk/>
            <pc:sldMk cId="0" sldId="265"/>
            <ac:spMk id="1623" creationId="{00000000-0000-0000-0000-000000000000}"/>
          </ac:spMkLst>
        </pc:spChg>
        <pc:spChg chg="del">
          <ac:chgData name="Shazidul Alam" userId="e2eaa8ed730f0d53" providerId="LiveId" clId="{42123288-3FA3-415B-BBD4-05D7BD1A438C}" dt="2023-09-22T16:23:38.637" v="1209" actId="478"/>
          <ac:spMkLst>
            <pc:docMk/>
            <pc:sldMk cId="0" sldId="265"/>
            <ac:spMk id="1624" creationId="{00000000-0000-0000-0000-000000000000}"/>
          </ac:spMkLst>
        </pc:spChg>
        <pc:spChg chg="del">
          <ac:chgData name="Shazidul Alam" userId="e2eaa8ed730f0d53" providerId="LiveId" clId="{42123288-3FA3-415B-BBD4-05D7BD1A438C}" dt="2023-09-22T16:23:38.637" v="1209" actId="478"/>
          <ac:spMkLst>
            <pc:docMk/>
            <pc:sldMk cId="0" sldId="265"/>
            <ac:spMk id="1625" creationId="{00000000-0000-0000-0000-000000000000}"/>
          </ac:spMkLst>
        </pc:spChg>
        <pc:spChg chg="del">
          <ac:chgData name="Shazidul Alam" userId="e2eaa8ed730f0d53" providerId="LiveId" clId="{42123288-3FA3-415B-BBD4-05D7BD1A438C}" dt="2023-09-22T16:23:33.264" v="1207" actId="478"/>
          <ac:spMkLst>
            <pc:docMk/>
            <pc:sldMk cId="0" sldId="265"/>
            <ac:spMk id="1626" creationId="{00000000-0000-0000-0000-000000000000}"/>
          </ac:spMkLst>
        </pc:spChg>
        <pc:spChg chg="del">
          <ac:chgData name="Shazidul Alam" userId="e2eaa8ed730f0d53" providerId="LiveId" clId="{42123288-3FA3-415B-BBD4-05D7BD1A438C}" dt="2023-09-22T16:23:38.637" v="1209" actId="478"/>
          <ac:spMkLst>
            <pc:docMk/>
            <pc:sldMk cId="0" sldId="265"/>
            <ac:spMk id="1627" creationId="{00000000-0000-0000-0000-000000000000}"/>
          </ac:spMkLst>
        </pc:spChg>
        <pc:picChg chg="del">
          <ac:chgData name="Shazidul Alam" userId="e2eaa8ed730f0d53" providerId="LiveId" clId="{42123288-3FA3-415B-BBD4-05D7BD1A438C}" dt="2023-09-22T16:23:33.264" v="1207" actId="478"/>
          <ac:picMkLst>
            <pc:docMk/>
            <pc:sldMk cId="0" sldId="265"/>
            <ac:picMk id="1618" creationId="{00000000-0000-0000-0000-000000000000}"/>
          </ac:picMkLst>
        </pc:picChg>
        <pc:picChg chg="del">
          <ac:chgData name="Shazidul Alam" userId="e2eaa8ed730f0d53" providerId="LiveId" clId="{42123288-3FA3-415B-BBD4-05D7BD1A438C}" dt="2023-09-22T16:23:33.264" v="1207" actId="478"/>
          <ac:picMkLst>
            <pc:docMk/>
            <pc:sldMk cId="0" sldId="265"/>
            <ac:picMk id="1619" creationId="{00000000-0000-0000-0000-000000000000}"/>
          </ac:picMkLst>
        </pc:picChg>
        <pc:picChg chg="del">
          <ac:chgData name="Shazidul Alam" userId="e2eaa8ed730f0d53" providerId="LiveId" clId="{42123288-3FA3-415B-BBD4-05D7BD1A438C}" dt="2023-09-22T16:23:33.264" v="1207" actId="478"/>
          <ac:picMkLst>
            <pc:docMk/>
            <pc:sldMk cId="0" sldId="265"/>
            <ac:picMk id="1620" creationId="{00000000-0000-0000-0000-000000000000}"/>
          </ac:picMkLst>
        </pc:picChg>
      </pc:sldChg>
      <pc:sldChg chg="del">
        <pc:chgData name="Shazidul Alam" userId="e2eaa8ed730f0d53" providerId="LiveId" clId="{42123288-3FA3-415B-BBD4-05D7BD1A438C}" dt="2023-09-22T16:24:22.502" v="1223" actId="47"/>
        <pc:sldMkLst>
          <pc:docMk/>
          <pc:sldMk cId="0" sldId="266"/>
        </pc:sldMkLst>
      </pc:sldChg>
      <pc:sldChg chg="addSp delSp modSp new mod">
        <pc:chgData name="Shazidul Alam" userId="e2eaa8ed730f0d53" providerId="LiveId" clId="{42123288-3FA3-415B-BBD4-05D7BD1A438C}" dt="2023-10-01T15:07:14.947" v="1460" actId="20577"/>
        <pc:sldMkLst>
          <pc:docMk/>
          <pc:sldMk cId="2292902745" sldId="266"/>
        </pc:sldMkLst>
        <pc:spChg chg="mod">
          <ac:chgData name="Shazidul Alam" userId="e2eaa8ed730f0d53" providerId="LiveId" clId="{42123288-3FA3-415B-BBD4-05D7BD1A438C}" dt="2023-10-01T15:03:59.386" v="1378" actId="2711"/>
          <ac:spMkLst>
            <pc:docMk/>
            <pc:sldMk cId="2292902745" sldId="266"/>
            <ac:spMk id="2" creationId="{6925D91E-6F15-AB46-F6DF-B3C02B166DCB}"/>
          </ac:spMkLst>
        </pc:spChg>
        <pc:spChg chg="mod">
          <ac:chgData name="Shazidul Alam" userId="e2eaa8ed730f0d53" providerId="LiveId" clId="{42123288-3FA3-415B-BBD4-05D7BD1A438C}" dt="2023-10-01T15:06:21.492" v="1457" actId="20577"/>
          <ac:spMkLst>
            <pc:docMk/>
            <pc:sldMk cId="2292902745" sldId="266"/>
            <ac:spMk id="3" creationId="{1721725F-09C3-E5C4-8FCC-132E823E3C66}"/>
          </ac:spMkLst>
        </pc:spChg>
        <pc:spChg chg="del">
          <ac:chgData name="Shazidul Alam" userId="e2eaa8ed730f0d53" providerId="LiveId" clId="{42123288-3FA3-415B-BBD4-05D7BD1A438C}" dt="2023-10-01T14:56:23.462" v="1255" actId="478"/>
          <ac:spMkLst>
            <pc:docMk/>
            <pc:sldMk cId="2292902745" sldId="266"/>
            <ac:spMk id="4" creationId="{0D05DDED-12B9-16B7-97DE-DFCE5C86E9F3}"/>
          </ac:spMkLst>
        </pc:spChg>
        <pc:spChg chg="del">
          <ac:chgData name="Shazidul Alam" userId="e2eaa8ed730f0d53" providerId="LiveId" clId="{42123288-3FA3-415B-BBD4-05D7BD1A438C}" dt="2023-10-01T14:56:22.173" v="1254" actId="478"/>
          <ac:spMkLst>
            <pc:docMk/>
            <pc:sldMk cId="2292902745" sldId="266"/>
            <ac:spMk id="5" creationId="{B92D7FA9-AFC9-980A-FD62-01900CDA3E9D}"/>
          </ac:spMkLst>
        </pc:spChg>
        <pc:spChg chg="del">
          <ac:chgData name="Shazidul Alam" userId="e2eaa8ed730f0d53" providerId="LiveId" clId="{42123288-3FA3-415B-BBD4-05D7BD1A438C}" dt="2023-10-01T14:56:19.603" v="1252" actId="478"/>
          <ac:spMkLst>
            <pc:docMk/>
            <pc:sldMk cId="2292902745" sldId="266"/>
            <ac:spMk id="6" creationId="{6974B372-6943-E676-476F-37FA9E9919A6}"/>
          </ac:spMkLst>
        </pc:spChg>
        <pc:spChg chg="del">
          <ac:chgData name="Shazidul Alam" userId="e2eaa8ed730f0d53" providerId="LiveId" clId="{42123288-3FA3-415B-BBD4-05D7BD1A438C}" dt="2023-10-01T14:56:14.460" v="1249" actId="478"/>
          <ac:spMkLst>
            <pc:docMk/>
            <pc:sldMk cId="2292902745" sldId="266"/>
            <ac:spMk id="7" creationId="{AA30C1BC-B098-E881-EF27-E3379297B62B}"/>
          </ac:spMkLst>
        </pc:spChg>
        <pc:spChg chg="del">
          <ac:chgData name="Shazidul Alam" userId="e2eaa8ed730f0d53" providerId="LiveId" clId="{42123288-3FA3-415B-BBD4-05D7BD1A438C}" dt="2023-10-01T14:56:16.409" v="1250" actId="478"/>
          <ac:spMkLst>
            <pc:docMk/>
            <pc:sldMk cId="2292902745" sldId="266"/>
            <ac:spMk id="8" creationId="{3532A3A6-EE68-8D67-872A-110074DB5245}"/>
          </ac:spMkLst>
        </pc:spChg>
        <pc:spChg chg="del">
          <ac:chgData name="Shazidul Alam" userId="e2eaa8ed730f0d53" providerId="LiveId" clId="{42123288-3FA3-415B-BBD4-05D7BD1A438C}" dt="2023-10-01T14:56:20.988" v="1253" actId="478"/>
          <ac:spMkLst>
            <pc:docMk/>
            <pc:sldMk cId="2292902745" sldId="266"/>
            <ac:spMk id="9" creationId="{80B9DADC-6461-E0C2-8388-85757AEB45CE}"/>
          </ac:spMkLst>
        </pc:spChg>
        <pc:spChg chg="del">
          <ac:chgData name="Shazidul Alam" userId="e2eaa8ed730f0d53" providerId="LiveId" clId="{42123288-3FA3-415B-BBD4-05D7BD1A438C}" dt="2023-10-01T14:56:18.267" v="1251" actId="478"/>
          <ac:spMkLst>
            <pc:docMk/>
            <pc:sldMk cId="2292902745" sldId="266"/>
            <ac:spMk id="10" creationId="{E4FAF98F-E73D-71E2-9708-436FF20C4073}"/>
          </ac:spMkLst>
        </pc:spChg>
        <pc:spChg chg="add mod">
          <ac:chgData name="Shazidul Alam" userId="e2eaa8ed730f0d53" providerId="LiveId" clId="{42123288-3FA3-415B-BBD4-05D7BD1A438C}" dt="2023-10-01T15:07:14.947" v="1460" actId="20577"/>
          <ac:spMkLst>
            <pc:docMk/>
            <pc:sldMk cId="2292902745" sldId="266"/>
            <ac:spMk id="11" creationId="{65818A8F-6304-26A8-C5FF-9555D2486A21}"/>
          </ac:spMkLst>
        </pc:spChg>
      </pc:sldChg>
      <pc:sldChg chg="del">
        <pc:chgData name="Shazidul Alam" userId="e2eaa8ed730f0d53" providerId="LiveId" clId="{42123288-3FA3-415B-BBD4-05D7BD1A438C}" dt="2023-09-22T16:24:31.232" v="1245" actId="47"/>
        <pc:sldMkLst>
          <pc:docMk/>
          <pc:sldMk cId="0" sldId="267"/>
        </pc:sldMkLst>
      </pc:sldChg>
      <pc:sldChg chg="addSp delSp modSp new mod">
        <pc:chgData name="Shazidul Alam" userId="e2eaa8ed730f0d53" providerId="LiveId" clId="{42123288-3FA3-415B-BBD4-05D7BD1A438C}" dt="2023-10-01T15:07:22.212" v="1465" actId="20577"/>
        <pc:sldMkLst>
          <pc:docMk/>
          <pc:sldMk cId="1614301945" sldId="267"/>
        </pc:sldMkLst>
        <pc:spChg chg="mod">
          <ac:chgData name="Shazidul Alam" userId="e2eaa8ed730f0d53" providerId="LiveId" clId="{42123288-3FA3-415B-BBD4-05D7BD1A438C}" dt="2023-10-01T15:03:50.011" v="1377" actId="2711"/>
          <ac:spMkLst>
            <pc:docMk/>
            <pc:sldMk cId="1614301945" sldId="267"/>
            <ac:spMk id="2" creationId="{D803F043-2581-1A25-553E-DA4DF1AB8B2C}"/>
          </ac:spMkLst>
        </pc:spChg>
        <pc:spChg chg="mod">
          <ac:chgData name="Shazidul Alam" userId="e2eaa8ed730f0d53" providerId="LiveId" clId="{42123288-3FA3-415B-BBD4-05D7BD1A438C}" dt="2023-10-01T15:02:55.283" v="1374" actId="14100"/>
          <ac:spMkLst>
            <pc:docMk/>
            <pc:sldMk cId="1614301945" sldId="267"/>
            <ac:spMk id="3" creationId="{B8FC0DAD-F1D9-EB05-2BDE-EF15EBB59C78}"/>
          </ac:spMkLst>
        </pc:spChg>
        <pc:spChg chg="del">
          <ac:chgData name="Shazidul Alam" userId="e2eaa8ed730f0d53" providerId="LiveId" clId="{42123288-3FA3-415B-BBD4-05D7BD1A438C}" dt="2023-10-01T15:00:12.693" v="1305" actId="478"/>
          <ac:spMkLst>
            <pc:docMk/>
            <pc:sldMk cId="1614301945" sldId="267"/>
            <ac:spMk id="4" creationId="{49020E11-0D5F-26B9-4A7E-B1A7530832BA}"/>
          </ac:spMkLst>
        </pc:spChg>
        <pc:spChg chg="del">
          <ac:chgData name="Shazidul Alam" userId="e2eaa8ed730f0d53" providerId="LiveId" clId="{42123288-3FA3-415B-BBD4-05D7BD1A438C}" dt="2023-10-01T15:00:18.565" v="1306" actId="478"/>
          <ac:spMkLst>
            <pc:docMk/>
            <pc:sldMk cId="1614301945" sldId="267"/>
            <ac:spMk id="5" creationId="{C6992A8A-1AA4-E581-4871-BCBE463E78FE}"/>
          </ac:spMkLst>
        </pc:spChg>
        <pc:spChg chg="del">
          <ac:chgData name="Shazidul Alam" userId="e2eaa8ed730f0d53" providerId="LiveId" clId="{42123288-3FA3-415B-BBD4-05D7BD1A438C}" dt="2023-10-01T15:00:18.565" v="1306" actId="478"/>
          <ac:spMkLst>
            <pc:docMk/>
            <pc:sldMk cId="1614301945" sldId="267"/>
            <ac:spMk id="6" creationId="{46AAF4ED-EB7F-5311-9371-B04255B95BA3}"/>
          </ac:spMkLst>
        </pc:spChg>
        <pc:spChg chg="del">
          <ac:chgData name="Shazidul Alam" userId="e2eaa8ed730f0d53" providerId="LiveId" clId="{42123288-3FA3-415B-BBD4-05D7BD1A438C}" dt="2023-10-01T15:00:20.810" v="1307" actId="478"/>
          <ac:spMkLst>
            <pc:docMk/>
            <pc:sldMk cId="1614301945" sldId="267"/>
            <ac:spMk id="7" creationId="{DE67B845-234F-9CC2-CF9F-743ECB88E7ED}"/>
          </ac:spMkLst>
        </pc:spChg>
        <pc:spChg chg="del">
          <ac:chgData name="Shazidul Alam" userId="e2eaa8ed730f0d53" providerId="LiveId" clId="{42123288-3FA3-415B-BBD4-05D7BD1A438C}" dt="2023-10-01T15:00:12.693" v="1305" actId="478"/>
          <ac:spMkLst>
            <pc:docMk/>
            <pc:sldMk cId="1614301945" sldId="267"/>
            <ac:spMk id="8" creationId="{4085C67E-B6F7-9892-661E-3A7561945F5F}"/>
          </ac:spMkLst>
        </pc:spChg>
        <pc:spChg chg="del">
          <ac:chgData name="Shazidul Alam" userId="e2eaa8ed730f0d53" providerId="LiveId" clId="{42123288-3FA3-415B-BBD4-05D7BD1A438C}" dt="2023-10-01T15:00:18.565" v="1306" actId="478"/>
          <ac:spMkLst>
            <pc:docMk/>
            <pc:sldMk cId="1614301945" sldId="267"/>
            <ac:spMk id="9" creationId="{A024D6FC-6073-0098-D1FE-0A29C60525B7}"/>
          </ac:spMkLst>
        </pc:spChg>
        <pc:spChg chg="del">
          <ac:chgData name="Shazidul Alam" userId="e2eaa8ed730f0d53" providerId="LiveId" clId="{42123288-3FA3-415B-BBD4-05D7BD1A438C}" dt="2023-10-01T15:00:18.565" v="1306" actId="478"/>
          <ac:spMkLst>
            <pc:docMk/>
            <pc:sldMk cId="1614301945" sldId="267"/>
            <ac:spMk id="10" creationId="{71DF278F-D03E-CEA9-19DB-59F9FA19EEB2}"/>
          </ac:spMkLst>
        </pc:spChg>
        <pc:spChg chg="add mod">
          <ac:chgData name="Shazidul Alam" userId="e2eaa8ed730f0d53" providerId="LiveId" clId="{42123288-3FA3-415B-BBD4-05D7BD1A438C}" dt="2023-10-01T15:07:22.212" v="1465" actId="20577"/>
          <ac:spMkLst>
            <pc:docMk/>
            <pc:sldMk cId="1614301945" sldId="267"/>
            <ac:spMk id="11" creationId="{83AD23E1-4A94-775E-E8ED-36FCDE30534F}"/>
          </ac:spMkLst>
        </pc:spChg>
      </pc:sldChg>
      <pc:sldChg chg="del">
        <pc:chgData name="Shazidul Alam" userId="e2eaa8ed730f0d53" providerId="LiveId" clId="{42123288-3FA3-415B-BBD4-05D7BD1A438C}" dt="2023-09-22T16:24:30.227" v="1244" actId="47"/>
        <pc:sldMkLst>
          <pc:docMk/>
          <pc:sldMk cId="0" sldId="268"/>
        </pc:sldMkLst>
      </pc:sldChg>
      <pc:sldChg chg="del">
        <pc:chgData name="Shazidul Alam" userId="e2eaa8ed730f0d53" providerId="LiveId" clId="{42123288-3FA3-415B-BBD4-05D7BD1A438C}" dt="2023-09-22T16:24:29.850" v="1243" actId="47"/>
        <pc:sldMkLst>
          <pc:docMk/>
          <pc:sldMk cId="0" sldId="269"/>
        </pc:sldMkLst>
      </pc:sldChg>
      <pc:sldChg chg="del">
        <pc:chgData name="Shazidul Alam" userId="e2eaa8ed730f0d53" providerId="LiveId" clId="{42123288-3FA3-415B-BBD4-05D7BD1A438C}" dt="2023-09-22T16:24:29.442" v="1242" actId="47"/>
        <pc:sldMkLst>
          <pc:docMk/>
          <pc:sldMk cId="0" sldId="270"/>
        </pc:sldMkLst>
      </pc:sldChg>
      <pc:sldChg chg="del">
        <pc:chgData name="Shazidul Alam" userId="e2eaa8ed730f0d53" providerId="LiveId" clId="{42123288-3FA3-415B-BBD4-05D7BD1A438C}" dt="2023-09-22T16:24:29.144" v="1241" actId="47"/>
        <pc:sldMkLst>
          <pc:docMk/>
          <pc:sldMk cId="0" sldId="271"/>
        </pc:sldMkLst>
      </pc:sldChg>
      <pc:sldChg chg="del">
        <pc:chgData name="Shazidul Alam" userId="e2eaa8ed730f0d53" providerId="LiveId" clId="{42123288-3FA3-415B-BBD4-05D7BD1A438C}" dt="2023-09-22T16:24:28.955" v="1240" actId="47"/>
        <pc:sldMkLst>
          <pc:docMk/>
          <pc:sldMk cId="0" sldId="272"/>
        </pc:sldMkLst>
      </pc:sldChg>
      <pc:sldChg chg="del">
        <pc:chgData name="Shazidul Alam" userId="e2eaa8ed730f0d53" providerId="LiveId" clId="{42123288-3FA3-415B-BBD4-05D7BD1A438C}" dt="2023-09-22T16:24:28.767" v="1239" actId="47"/>
        <pc:sldMkLst>
          <pc:docMk/>
          <pc:sldMk cId="0" sldId="273"/>
        </pc:sldMkLst>
      </pc:sldChg>
      <pc:sldChg chg="del">
        <pc:chgData name="Shazidul Alam" userId="e2eaa8ed730f0d53" providerId="LiveId" clId="{42123288-3FA3-415B-BBD4-05D7BD1A438C}" dt="2023-09-22T16:24:28.587" v="1238" actId="47"/>
        <pc:sldMkLst>
          <pc:docMk/>
          <pc:sldMk cId="0" sldId="274"/>
        </pc:sldMkLst>
      </pc:sldChg>
      <pc:sldChg chg="del">
        <pc:chgData name="Shazidul Alam" userId="e2eaa8ed730f0d53" providerId="LiveId" clId="{42123288-3FA3-415B-BBD4-05D7BD1A438C}" dt="2023-09-22T16:24:28.405" v="1237" actId="47"/>
        <pc:sldMkLst>
          <pc:docMk/>
          <pc:sldMk cId="0" sldId="275"/>
        </pc:sldMkLst>
      </pc:sldChg>
      <pc:sldChg chg="del">
        <pc:chgData name="Shazidul Alam" userId="e2eaa8ed730f0d53" providerId="LiveId" clId="{42123288-3FA3-415B-BBD4-05D7BD1A438C}" dt="2023-09-22T16:24:28.232" v="1236" actId="47"/>
        <pc:sldMkLst>
          <pc:docMk/>
          <pc:sldMk cId="0" sldId="276"/>
        </pc:sldMkLst>
      </pc:sldChg>
      <pc:sldChg chg="del">
        <pc:chgData name="Shazidul Alam" userId="e2eaa8ed730f0d53" providerId="LiveId" clId="{42123288-3FA3-415B-BBD4-05D7BD1A438C}" dt="2023-09-22T16:24:28.074" v="1235" actId="47"/>
        <pc:sldMkLst>
          <pc:docMk/>
          <pc:sldMk cId="0" sldId="277"/>
        </pc:sldMkLst>
      </pc:sldChg>
      <pc:sldChg chg="delSp modSp del mod">
        <pc:chgData name="Shazidul Alam" userId="e2eaa8ed730f0d53" providerId="LiveId" clId="{42123288-3FA3-415B-BBD4-05D7BD1A438C}" dt="2023-09-22T16:24:27.901" v="1234" actId="47"/>
        <pc:sldMkLst>
          <pc:docMk/>
          <pc:sldMk cId="0" sldId="278"/>
        </pc:sldMkLst>
        <pc:spChg chg="del">
          <ac:chgData name="Shazidul Alam" userId="e2eaa8ed730f0d53" providerId="LiveId" clId="{42123288-3FA3-415B-BBD4-05D7BD1A438C}" dt="2023-09-22T14:27:43.352" v="398" actId="478"/>
          <ac:spMkLst>
            <pc:docMk/>
            <pc:sldMk cId="0" sldId="278"/>
            <ac:spMk id="2482" creationId="{00000000-0000-0000-0000-000000000000}"/>
          </ac:spMkLst>
        </pc:spChg>
        <pc:spChg chg="del">
          <ac:chgData name="Shazidul Alam" userId="e2eaa8ed730f0d53" providerId="LiveId" clId="{42123288-3FA3-415B-BBD4-05D7BD1A438C}" dt="2023-09-22T14:27:34.329" v="392" actId="478"/>
          <ac:spMkLst>
            <pc:docMk/>
            <pc:sldMk cId="0" sldId="278"/>
            <ac:spMk id="2483" creationId="{00000000-0000-0000-0000-000000000000}"/>
          </ac:spMkLst>
        </pc:spChg>
        <pc:spChg chg="del">
          <ac:chgData name="Shazidul Alam" userId="e2eaa8ed730f0d53" providerId="LiveId" clId="{42123288-3FA3-415B-BBD4-05D7BD1A438C}" dt="2023-09-22T14:27:41.881" v="397" actId="478"/>
          <ac:spMkLst>
            <pc:docMk/>
            <pc:sldMk cId="0" sldId="278"/>
            <ac:spMk id="2486" creationId="{00000000-0000-0000-0000-000000000000}"/>
          </ac:spMkLst>
        </pc:spChg>
        <pc:spChg chg="del">
          <ac:chgData name="Shazidul Alam" userId="e2eaa8ed730f0d53" providerId="LiveId" clId="{42123288-3FA3-415B-BBD4-05D7BD1A438C}" dt="2023-09-22T14:27:35.642" v="393" actId="478"/>
          <ac:spMkLst>
            <pc:docMk/>
            <pc:sldMk cId="0" sldId="278"/>
            <ac:spMk id="2487" creationId="{00000000-0000-0000-0000-000000000000}"/>
          </ac:spMkLst>
        </pc:spChg>
        <pc:spChg chg="del">
          <ac:chgData name="Shazidul Alam" userId="e2eaa8ed730f0d53" providerId="LiveId" clId="{42123288-3FA3-415B-BBD4-05D7BD1A438C}" dt="2023-09-22T14:27:40.099" v="396" actId="478"/>
          <ac:spMkLst>
            <pc:docMk/>
            <pc:sldMk cId="0" sldId="278"/>
            <ac:spMk id="2490" creationId="{00000000-0000-0000-0000-000000000000}"/>
          </ac:spMkLst>
        </pc:spChg>
        <pc:spChg chg="del mod">
          <ac:chgData name="Shazidul Alam" userId="e2eaa8ed730f0d53" providerId="LiveId" clId="{42123288-3FA3-415B-BBD4-05D7BD1A438C}" dt="2023-09-22T14:27:37.972" v="395" actId="478"/>
          <ac:spMkLst>
            <pc:docMk/>
            <pc:sldMk cId="0" sldId="278"/>
            <ac:spMk id="2491" creationId="{00000000-0000-0000-0000-000000000000}"/>
          </ac:spMkLst>
        </pc:spChg>
        <pc:cxnChg chg="mod">
          <ac:chgData name="Shazidul Alam" userId="e2eaa8ed730f0d53" providerId="LiveId" clId="{42123288-3FA3-415B-BBD4-05D7BD1A438C}" dt="2023-09-22T14:27:43.352" v="398" actId="478"/>
          <ac:cxnSpMkLst>
            <pc:docMk/>
            <pc:sldMk cId="0" sldId="278"/>
            <ac:cxnSpMk id="2492" creationId="{00000000-0000-0000-0000-000000000000}"/>
          </ac:cxnSpMkLst>
        </pc:cxnChg>
        <pc:cxnChg chg="mod">
          <ac:chgData name="Shazidul Alam" userId="e2eaa8ed730f0d53" providerId="LiveId" clId="{42123288-3FA3-415B-BBD4-05D7BD1A438C}" dt="2023-09-22T14:27:41.881" v="397" actId="478"/>
          <ac:cxnSpMkLst>
            <pc:docMk/>
            <pc:sldMk cId="0" sldId="278"/>
            <ac:cxnSpMk id="2493" creationId="{00000000-0000-0000-0000-000000000000}"/>
          </ac:cxnSpMkLst>
        </pc:cxnChg>
        <pc:cxnChg chg="mod">
          <ac:chgData name="Shazidul Alam" userId="e2eaa8ed730f0d53" providerId="LiveId" clId="{42123288-3FA3-415B-BBD4-05D7BD1A438C}" dt="2023-09-22T14:27:40.099" v="396" actId="478"/>
          <ac:cxnSpMkLst>
            <pc:docMk/>
            <pc:sldMk cId="0" sldId="278"/>
            <ac:cxnSpMk id="2494" creationId="{00000000-0000-0000-0000-000000000000}"/>
          </ac:cxnSpMkLst>
        </pc:cxnChg>
        <pc:cxnChg chg="mod">
          <ac:chgData name="Shazidul Alam" userId="e2eaa8ed730f0d53" providerId="LiveId" clId="{42123288-3FA3-415B-BBD4-05D7BD1A438C}" dt="2023-09-22T14:27:34.329" v="392" actId="478"/>
          <ac:cxnSpMkLst>
            <pc:docMk/>
            <pc:sldMk cId="0" sldId="278"/>
            <ac:cxnSpMk id="2495" creationId="{00000000-0000-0000-0000-000000000000}"/>
          </ac:cxnSpMkLst>
        </pc:cxnChg>
        <pc:cxnChg chg="mod">
          <ac:chgData name="Shazidul Alam" userId="e2eaa8ed730f0d53" providerId="LiveId" clId="{42123288-3FA3-415B-BBD4-05D7BD1A438C}" dt="2023-09-22T14:27:35.642" v="393" actId="478"/>
          <ac:cxnSpMkLst>
            <pc:docMk/>
            <pc:sldMk cId="0" sldId="278"/>
            <ac:cxnSpMk id="2496" creationId="{00000000-0000-0000-0000-000000000000}"/>
          </ac:cxnSpMkLst>
        </pc:cxnChg>
        <pc:cxnChg chg="mod">
          <ac:chgData name="Shazidul Alam" userId="e2eaa8ed730f0d53" providerId="LiveId" clId="{42123288-3FA3-415B-BBD4-05D7BD1A438C}" dt="2023-09-22T14:27:37.972" v="395" actId="478"/>
          <ac:cxnSpMkLst>
            <pc:docMk/>
            <pc:sldMk cId="0" sldId="278"/>
            <ac:cxnSpMk id="2497" creationId="{00000000-0000-0000-0000-000000000000}"/>
          </ac:cxnSpMkLst>
        </pc:cxnChg>
      </pc:sldChg>
      <pc:sldChg chg="addSp delSp modSp del mod">
        <pc:chgData name="Shazidul Alam" userId="e2eaa8ed730f0d53" providerId="LiveId" clId="{42123288-3FA3-415B-BBD4-05D7BD1A438C}" dt="2023-09-22T16:24:27.697" v="1233" actId="47"/>
        <pc:sldMkLst>
          <pc:docMk/>
          <pc:sldMk cId="0" sldId="279"/>
        </pc:sldMkLst>
        <pc:spChg chg="add mod">
          <ac:chgData name="Shazidul Alam" userId="e2eaa8ed730f0d53" providerId="LiveId" clId="{42123288-3FA3-415B-BBD4-05D7BD1A438C}" dt="2023-09-22T14:27:51.548" v="399" actId="478"/>
          <ac:spMkLst>
            <pc:docMk/>
            <pc:sldMk cId="0" sldId="279"/>
            <ac:spMk id="3" creationId="{D900E3C4-9546-CEF3-C128-813AB267448C}"/>
          </ac:spMkLst>
        </pc:spChg>
        <pc:spChg chg="add mod">
          <ac:chgData name="Shazidul Alam" userId="e2eaa8ed730f0d53" providerId="LiveId" clId="{42123288-3FA3-415B-BBD4-05D7BD1A438C}" dt="2023-09-22T14:27:52.988" v="400" actId="478"/>
          <ac:spMkLst>
            <pc:docMk/>
            <pc:sldMk cId="0" sldId="279"/>
            <ac:spMk id="5" creationId="{A921479D-4F86-0B91-0679-389760CBAFA4}"/>
          </ac:spMkLst>
        </pc:spChg>
        <pc:spChg chg="del">
          <ac:chgData name="Shazidul Alam" userId="e2eaa8ed730f0d53" providerId="LiveId" clId="{42123288-3FA3-415B-BBD4-05D7BD1A438C}" dt="2023-09-22T14:27:51.548" v="399" actId="478"/>
          <ac:spMkLst>
            <pc:docMk/>
            <pc:sldMk cId="0" sldId="279"/>
            <ac:spMk id="2503" creationId="{00000000-0000-0000-0000-000000000000}"/>
          </ac:spMkLst>
        </pc:spChg>
        <pc:spChg chg="del">
          <ac:chgData name="Shazidul Alam" userId="e2eaa8ed730f0d53" providerId="LiveId" clId="{42123288-3FA3-415B-BBD4-05D7BD1A438C}" dt="2023-09-22T14:27:52.988" v="400" actId="478"/>
          <ac:spMkLst>
            <pc:docMk/>
            <pc:sldMk cId="0" sldId="279"/>
            <ac:spMk id="2504" creationId="{00000000-0000-0000-0000-000000000000}"/>
          </ac:spMkLst>
        </pc:spChg>
      </pc:sldChg>
      <pc:sldChg chg="del">
        <pc:chgData name="Shazidul Alam" userId="e2eaa8ed730f0d53" providerId="LiveId" clId="{42123288-3FA3-415B-BBD4-05D7BD1A438C}" dt="2023-09-22T16:24:27.540" v="1232" actId="47"/>
        <pc:sldMkLst>
          <pc:docMk/>
          <pc:sldMk cId="0" sldId="280"/>
        </pc:sldMkLst>
      </pc:sldChg>
      <pc:sldChg chg="del">
        <pc:chgData name="Shazidul Alam" userId="e2eaa8ed730f0d53" providerId="LiveId" clId="{42123288-3FA3-415B-BBD4-05D7BD1A438C}" dt="2023-09-22T16:24:27.351" v="1231" actId="47"/>
        <pc:sldMkLst>
          <pc:docMk/>
          <pc:sldMk cId="0" sldId="281"/>
        </pc:sldMkLst>
      </pc:sldChg>
      <pc:sldChg chg="del">
        <pc:chgData name="Shazidul Alam" userId="e2eaa8ed730f0d53" providerId="LiveId" clId="{42123288-3FA3-415B-BBD4-05D7BD1A438C}" dt="2023-09-22T16:24:27.178" v="1230" actId="47"/>
        <pc:sldMkLst>
          <pc:docMk/>
          <pc:sldMk cId="0" sldId="282"/>
        </pc:sldMkLst>
      </pc:sldChg>
      <pc:sldChg chg="del">
        <pc:chgData name="Shazidul Alam" userId="e2eaa8ed730f0d53" providerId="LiveId" clId="{42123288-3FA3-415B-BBD4-05D7BD1A438C}" dt="2023-09-22T16:24:26.975" v="1229" actId="47"/>
        <pc:sldMkLst>
          <pc:docMk/>
          <pc:sldMk cId="0" sldId="283"/>
        </pc:sldMkLst>
      </pc:sldChg>
      <pc:sldChg chg="del">
        <pc:chgData name="Shazidul Alam" userId="e2eaa8ed730f0d53" providerId="LiveId" clId="{42123288-3FA3-415B-BBD4-05D7BD1A438C}" dt="2023-09-22T16:24:26.802" v="1228" actId="47"/>
        <pc:sldMkLst>
          <pc:docMk/>
          <pc:sldMk cId="0" sldId="284"/>
        </pc:sldMkLst>
      </pc:sldChg>
      <pc:sldChg chg="del">
        <pc:chgData name="Shazidul Alam" userId="e2eaa8ed730f0d53" providerId="LiveId" clId="{42123288-3FA3-415B-BBD4-05D7BD1A438C}" dt="2023-09-22T16:24:26.629" v="1227" actId="47"/>
        <pc:sldMkLst>
          <pc:docMk/>
          <pc:sldMk cId="0" sldId="285"/>
        </pc:sldMkLst>
      </pc:sldChg>
      <pc:sldChg chg="del">
        <pc:chgData name="Shazidul Alam" userId="e2eaa8ed730f0d53" providerId="LiveId" clId="{42123288-3FA3-415B-BBD4-05D7BD1A438C}" dt="2023-09-22T16:24:26.504" v="1226" actId="47"/>
        <pc:sldMkLst>
          <pc:docMk/>
          <pc:sldMk cId="0" sldId="286"/>
        </pc:sldMkLst>
      </pc:sldChg>
      <pc:sldChg chg="del">
        <pc:chgData name="Shazidul Alam" userId="e2eaa8ed730f0d53" providerId="LiveId" clId="{42123288-3FA3-415B-BBD4-05D7BD1A438C}" dt="2023-09-22T16:24:26.281" v="1225" actId="47"/>
        <pc:sldMkLst>
          <pc:docMk/>
          <pc:sldMk cId="0" sldId="287"/>
        </pc:sldMkLst>
      </pc:sldChg>
      <pc:sldChg chg="del">
        <pc:chgData name="Shazidul Alam" userId="e2eaa8ed730f0d53" providerId="LiveId" clId="{42123288-3FA3-415B-BBD4-05D7BD1A438C}" dt="2023-09-22T16:24:26.003" v="1224" actId="47"/>
        <pc:sldMkLst>
          <pc:docMk/>
          <pc:sldMk cId="0" sldId="288"/>
        </pc:sldMkLst>
      </pc:sldChg>
      <pc:sldChg chg="del">
        <pc:chgData name="Shazidul Alam" userId="e2eaa8ed730f0d53" providerId="LiveId" clId="{42123288-3FA3-415B-BBD4-05D7BD1A438C}" dt="2023-09-22T14:24:23.289" v="384" actId="47"/>
        <pc:sldMkLst>
          <pc:docMk/>
          <pc:sldMk cId="0" sldId="289"/>
        </pc:sldMkLst>
      </pc:sldChg>
      <pc:sldChg chg="del">
        <pc:chgData name="Shazidul Alam" userId="e2eaa8ed730f0d53" providerId="LiveId" clId="{42123288-3FA3-415B-BBD4-05D7BD1A438C}" dt="2023-09-22T14:24:26.024" v="385" actId="47"/>
        <pc:sldMkLst>
          <pc:docMk/>
          <pc:sldMk cId="0" sldId="290"/>
        </pc:sldMkLst>
      </pc:sldChg>
      <pc:sldChg chg="del">
        <pc:chgData name="Shazidul Alam" userId="e2eaa8ed730f0d53" providerId="LiveId" clId="{42123288-3FA3-415B-BBD4-05D7BD1A438C}" dt="2023-09-22T14:24:13.924" v="383" actId="47"/>
        <pc:sldMkLst>
          <pc:docMk/>
          <pc:sldMk cId="0" sldId="291"/>
        </pc:sldMkLst>
      </pc:sldChg>
      <pc:sldChg chg="del">
        <pc:chgData name="Shazidul Alam" userId="e2eaa8ed730f0d53" providerId="LiveId" clId="{42123288-3FA3-415B-BBD4-05D7BD1A438C}" dt="2023-09-22T14:24:30.649" v="386" actId="47"/>
        <pc:sldMkLst>
          <pc:docMk/>
          <pc:sldMk cId="0" sldId="292"/>
        </pc:sldMkLst>
      </pc:sldChg>
      <pc:sldChg chg="del">
        <pc:chgData name="Shazidul Alam" userId="e2eaa8ed730f0d53" providerId="LiveId" clId="{42123288-3FA3-415B-BBD4-05D7BD1A438C}" dt="2023-09-22T14:28:20.471" v="401" actId="47"/>
        <pc:sldMkLst>
          <pc:docMk/>
          <pc:sldMk cId="0" sldId="293"/>
        </pc:sldMkLst>
      </pc:sldChg>
      <pc:sldChg chg="del">
        <pc:chgData name="Shazidul Alam" userId="e2eaa8ed730f0d53" providerId="LiveId" clId="{42123288-3FA3-415B-BBD4-05D7BD1A438C}" dt="2023-09-22T14:28:21.425" v="402" actId="47"/>
        <pc:sldMkLst>
          <pc:docMk/>
          <pc:sldMk cId="0" sldId="294"/>
        </pc:sldMkLst>
      </pc:sldChg>
      <pc:sldChg chg="del">
        <pc:chgData name="Shazidul Alam" userId="e2eaa8ed730f0d53" providerId="LiveId" clId="{42123288-3FA3-415B-BBD4-05D7BD1A438C}" dt="2023-09-22T14:28:22.222" v="403" actId="47"/>
        <pc:sldMkLst>
          <pc:docMk/>
          <pc:sldMk cId="0" sldId="295"/>
        </pc:sldMkLst>
      </pc:sldChg>
      <pc:sldChg chg="del">
        <pc:chgData name="Shazidul Alam" userId="e2eaa8ed730f0d53" providerId="LiveId" clId="{42123288-3FA3-415B-BBD4-05D7BD1A438C}" dt="2023-09-22T14:28:22.910" v="404" actId="47"/>
        <pc:sldMkLst>
          <pc:docMk/>
          <pc:sldMk cId="0" sldId="296"/>
        </pc:sldMkLst>
      </pc:sldChg>
      <pc:sldChg chg="del">
        <pc:chgData name="Shazidul Alam" userId="e2eaa8ed730f0d53" providerId="LiveId" clId="{42123288-3FA3-415B-BBD4-05D7BD1A438C}" dt="2023-09-22T14:28:23.740" v="405" actId="47"/>
        <pc:sldMkLst>
          <pc:docMk/>
          <pc:sldMk cId="0" sldId="297"/>
        </pc:sldMkLst>
      </pc:sldChg>
      <pc:sldChg chg="del">
        <pc:chgData name="Shazidul Alam" userId="e2eaa8ed730f0d53" providerId="LiveId" clId="{42123288-3FA3-415B-BBD4-05D7BD1A438C}" dt="2023-09-22T14:28:24.457" v="406" actId="47"/>
        <pc:sldMkLst>
          <pc:docMk/>
          <pc:sldMk cId="0" sldId="298"/>
        </pc:sldMkLst>
      </pc:sldChg>
      <pc:sldChg chg="del">
        <pc:chgData name="Shazidul Alam" userId="e2eaa8ed730f0d53" providerId="LiveId" clId="{42123288-3FA3-415B-BBD4-05D7BD1A438C}" dt="2023-09-22T14:28:25.208" v="407" actId="47"/>
        <pc:sldMkLst>
          <pc:docMk/>
          <pc:sldMk cId="0" sldId="299"/>
        </pc:sldMkLst>
      </pc:sldChg>
      <pc:sldChg chg="del">
        <pc:chgData name="Shazidul Alam" userId="e2eaa8ed730f0d53" providerId="LiveId" clId="{42123288-3FA3-415B-BBD4-05D7BD1A438C}" dt="2023-09-22T14:28:25.848" v="408" actId="47"/>
        <pc:sldMkLst>
          <pc:docMk/>
          <pc:sldMk cId="0" sldId="300"/>
        </pc:sldMkLst>
      </pc:sldChg>
      <pc:sldChg chg="del">
        <pc:chgData name="Shazidul Alam" userId="e2eaa8ed730f0d53" providerId="LiveId" clId="{42123288-3FA3-415B-BBD4-05D7BD1A438C}" dt="2023-09-22T14:28:26.458" v="409" actId="47"/>
        <pc:sldMkLst>
          <pc:docMk/>
          <pc:sldMk cId="0" sldId="301"/>
        </pc:sldMkLst>
      </pc:sldChg>
      <pc:sldChg chg="del">
        <pc:chgData name="Shazidul Alam" userId="e2eaa8ed730f0d53" providerId="LiveId" clId="{42123288-3FA3-415B-BBD4-05D7BD1A438C}" dt="2023-09-22T14:28:30.068" v="413" actId="47"/>
        <pc:sldMkLst>
          <pc:docMk/>
          <pc:sldMk cId="0" sldId="302"/>
        </pc:sldMkLst>
      </pc:sldChg>
      <pc:sldChg chg="del">
        <pc:chgData name="Shazidul Alam" userId="e2eaa8ed730f0d53" providerId="LiveId" clId="{42123288-3FA3-415B-BBD4-05D7BD1A438C}" dt="2023-09-22T14:28:27.677" v="410" actId="47"/>
        <pc:sldMkLst>
          <pc:docMk/>
          <pc:sldMk cId="0" sldId="303"/>
        </pc:sldMkLst>
      </pc:sldChg>
      <pc:sldChg chg="del">
        <pc:chgData name="Shazidul Alam" userId="e2eaa8ed730f0d53" providerId="LiveId" clId="{42123288-3FA3-415B-BBD4-05D7BD1A438C}" dt="2023-09-22T14:28:29.256" v="412" actId="47"/>
        <pc:sldMkLst>
          <pc:docMk/>
          <pc:sldMk cId="0" sldId="304"/>
        </pc:sldMkLst>
      </pc:sldChg>
      <pc:sldChg chg="del">
        <pc:chgData name="Shazidul Alam" userId="e2eaa8ed730f0d53" providerId="LiveId" clId="{42123288-3FA3-415B-BBD4-05D7BD1A438C}" dt="2023-09-22T14:28:28.521" v="411" actId="47"/>
        <pc:sldMkLst>
          <pc:docMk/>
          <pc:sldMk cId="0" sldId="305"/>
        </pc:sldMkLst>
      </pc:sldChg>
      <pc:sldChg chg="del">
        <pc:chgData name="Shazidul Alam" userId="e2eaa8ed730f0d53" providerId="LiveId" clId="{42123288-3FA3-415B-BBD4-05D7BD1A438C}" dt="2023-09-22T14:23:56.010" v="382" actId="47"/>
        <pc:sldMkLst>
          <pc:docMk/>
          <pc:sldMk cId="0" sldId="306"/>
        </pc:sldMkLst>
      </pc:sldChg>
      <pc:sldMasterChg chg="delSldLayout">
        <pc:chgData name="Shazidul Alam" userId="e2eaa8ed730f0d53" providerId="LiveId" clId="{42123288-3FA3-415B-BBD4-05D7BD1A438C}" dt="2023-09-22T16:24:31.232" v="1245" actId="47"/>
        <pc:sldMasterMkLst>
          <pc:docMk/>
          <pc:sldMasterMk cId="0" sldId="2147483678"/>
        </pc:sldMasterMkLst>
        <pc:sldLayoutChg chg="del">
          <pc:chgData name="Shazidul Alam" userId="e2eaa8ed730f0d53" providerId="LiveId" clId="{42123288-3FA3-415B-BBD4-05D7BD1A438C}" dt="2023-09-22T16:24:26.003" v="1224" actId="47"/>
          <pc:sldLayoutMkLst>
            <pc:docMk/>
            <pc:sldMasterMk cId="0" sldId="2147483678"/>
            <pc:sldLayoutMk cId="0" sldId="2147483650"/>
          </pc:sldLayoutMkLst>
        </pc:sldLayoutChg>
        <pc:sldLayoutChg chg="del">
          <pc:chgData name="Shazidul Alam" userId="e2eaa8ed730f0d53" providerId="LiveId" clId="{42123288-3FA3-415B-BBD4-05D7BD1A438C}" dt="2023-09-22T16:24:29.442" v="1242" actId="47"/>
          <pc:sldLayoutMkLst>
            <pc:docMk/>
            <pc:sldMasterMk cId="0" sldId="2147483678"/>
            <pc:sldLayoutMk cId="0" sldId="2147483654"/>
          </pc:sldLayoutMkLst>
        </pc:sldLayoutChg>
        <pc:sldLayoutChg chg="del">
          <pc:chgData name="Shazidul Alam" userId="e2eaa8ed730f0d53" providerId="LiveId" clId="{42123288-3FA3-415B-BBD4-05D7BD1A438C}" dt="2023-09-22T16:24:31.232" v="1245" actId="47"/>
          <pc:sldLayoutMkLst>
            <pc:docMk/>
            <pc:sldMasterMk cId="0" sldId="2147483678"/>
            <pc:sldLayoutMk cId="0" sldId="2147483655"/>
          </pc:sldLayoutMkLst>
        </pc:sldLayoutChg>
        <pc:sldLayoutChg chg="del">
          <pc:chgData name="Shazidul Alam" userId="e2eaa8ed730f0d53" providerId="LiveId" clId="{42123288-3FA3-415B-BBD4-05D7BD1A438C}" dt="2023-09-22T16:24:29.144" v="1241" actId="47"/>
          <pc:sldLayoutMkLst>
            <pc:docMk/>
            <pc:sldMasterMk cId="0" sldId="2147483678"/>
            <pc:sldLayoutMk cId="0" sldId="2147483656"/>
          </pc:sldLayoutMkLst>
        </pc:sldLayoutChg>
        <pc:sldLayoutChg chg="del">
          <pc:chgData name="Shazidul Alam" userId="e2eaa8ed730f0d53" providerId="LiveId" clId="{42123288-3FA3-415B-BBD4-05D7BD1A438C}" dt="2023-09-22T16:24:30.227" v="1244" actId="47"/>
          <pc:sldLayoutMkLst>
            <pc:docMk/>
            <pc:sldMasterMk cId="0" sldId="2147483678"/>
            <pc:sldLayoutMk cId="0" sldId="2147483657"/>
          </pc:sldLayoutMkLst>
        </pc:sldLayoutChg>
        <pc:sldLayoutChg chg="del">
          <pc:chgData name="Shazidul Alam" userId="e2eaa8ed730f0d53" providerId="LiveId" clId="{42123288-3FA3-415B-BBD4-05D7BD1A438C}" dt="2023-09-22T16:24:28.587" v="1238" actId="47"/>
          <pc:sldLayoutMkLst>
            <pc:docMk/>
            <pc:sldMasterMk cId="0" sldId="2147483678"/>
            <pc:sldLayoutMk cId="0" sldId="2147483661"/>
          </pc:sldLayoutMkLst>
        </pc:sldLayoutChg>
        <pc:sldLayoutChg chg="del">
          <pc:chgData name="Shazidul Alam" userId="e2eaa8ed730f0d53" providerId="LiveId" clId="{42123288-3FA3-415B-BBD4-05D7BD1A438C}" dt="2023-09-22T16:24:28.405" v="1237" actId="47"/>
          <pc:sldLayoutMkLst>
            <pc:docMk/>
            <pc:sldMasterMk cId="0" sldId="2147483678"/>
            <pc:sldLayoutMk cId="0" sldId="2147483662"/>
          </pc:sldLayoutMkLst>
        </pc:sldLayoutChg>
        <pc:sldLayoutChg chg="del">
          <pc:chgData name="Shazidul Alam" userId="e2eaa8ed730f0d53" providerId="LiveId" clId="{42123288-3FA3-415B-BBD4-05D7BD1A438C}" dt="2023-09-22T16:24:26.802" v="1228" actId="47"/>
          <pc:sldLayoutMkLst>
            <pc:docMk/>
            <pc:sldMasterMk cId="0" sldId="2147483678"/>
            <pc:sldLayoutMk cId="0" sldId="2147483663"/>
          </pc:sldLayoutMkLst>
        </pc:sldLayoutChg>
        <pc:sldLayoutChg chg="del">
          <pc:chgData name="Shazidul Alam" userId="e2eaa8ed730f0d53" providerId="LiveId" clId="{42123288-3FA3-415B-BBD4-05D7BD1A438C}" dt="2023-09-22T16:24:26.281" v="1225" actId="47"/>
          <pc:sldLayoutMkLst>
            <pc:docMk/>
            <pc:sldMasterMk cId="0" sldId="2147483678"/>
            <pc:sldLayoutMk cId="0" sldId="2147483664"/>
          </pc:sldLayoutMkLst>
        </pc:sldLayoutChg>
        <pc:sldLayoutChg chg="del">
          <pc:chgData name="Shazidul Alam" userId="e2eaa8ed730f0d53" providerId="LiveId" clId="{42123288-3FA3-415B-BBD4-05D7BD1A438C}" dt="2023-09-22T16:24:27.697" v="1233" actId="47"/>
          <pc:sldLayoutMkLst>
            <pc:docMk/>
            <pc:sldMasterMk cId="0" sldId="2147483678"/>
            <pc:sldLayoutMk cId="0" sldId="2147483665"/>
          </pc:sldLayoutMkLst>
        </pc:sldLayoutChg>
        <pc:sldLayoutChg chg="del">
          <pc:chgData name="Shazidul Alam" userId="e2eaa8ed730f0d53" providerId="LiveId" clId="{42123288-3FA3-415B-BBD4-05D7BD1A438C}" dt="2023-09-22T16:24:28.955" v="1240" actId="47"/>
          <pc:sldLayoutMkLst>
            <pc:docMk/>
            <pc:sldMasterMk cId="0" sldId="2147483678"/>
            <pc:sldLayoutMk cId="0" sldId="2147483669"/>
          </pc:sldLayoutMkLst>
        </pc:sldLayoutChg>
        <pc:sldLayoutChg chg="del">
          <pc:chgData name="Shazidul Alam" userId="e2eaa8ed730f0d53" providerId="LiveId" clId="{42123288-3FA3-415B-BBD4-05D7BD1A438C}" dt="2023-09-22T16:24:22.502" v="1223" actId="47"/>
          <pc:sldLayoutMkLst>
            <pc:docMk/>
            <pc:sldMasterMk cId="0" sldId="2147483678"/>
            <pc:sldLayoutMk cId="0" sldId="2147483671"/>
          </pc:sldLayoutMkLst>
        </pc:sldLayoutChg>
        <pc:sldLayoutChg chg="del">
          <pc:chgData name="Shazidul Alam" userId="e2eaa8ed730f0d53" providerId="LiveId" clId="{42123288-3FA3-415B-BBD4-05D7BD1A438C}" dt="2023-09-22T16:24:29.850" v="1243" actId="47"/>
          <pc:sldLayoutMkLst>
            <pc:docMk/>
            <pc:sldMasterMk cId="0" sldId="2147483678"/>
            <pc:sldLayoutMk cId="0" sldId="2147483672"/>
          </pc:sldLayoutMkLst>
        </pc:sldLayoutChg>
        <pc:sldLayoutChg chg="del">
          <pc:chgData name="Shazidul Alam" userId="e2eaa8ed730f0d53" providerId="LiveId" clId="{42123288-3FA3-415B-BBD4-05D7BD1A438C}" dt="2023-09-22T16:24:26.629" v="1227" actId="47"/>
          <pc:sldLayoutMkLst>
            <pc:docMk/>
            <pc:sldMasterMk cId="0" sldId="2147483678"/>
            <pc:sldLayoutMk cId="0" sldId="2147483673"/>
          </pc:sldLayoutMkLst>
        </pc:sldLayoutChg>
      </pc:sldMasterChg>
      <pc:sldMasterChg chg="del delSldLayout">
        <pc:chgData name="Shazidul Alam" userId="e2eaa8ed730f0d53" providerId="LiveId" clId="{42123288-3FA3-415B-BBD4-05D7BD1A438C}" dt="2023-09-22T14:28:30.068" v="413" actId="47"/>
        <pc:sldMasterMkLst>
          <pc:docMk/>
          <pc:sldMasterMk cId="0" sldId="2147483679"/>
        </pc:sldMasterMkLst>
        <pc:sldLayoutChg chg="del">
          <pc:chgData name="Shazidul Alam" userId="e2eaa8ed730f0d53" providerId="LiveId" clId="{42123288-3FA3-415B-BBD4-05D7BD1A438C}" dt="2023-09-22T14:28:30.068" v="413" actId="47"/>
          <pc:sldLayoutMkLst>
            <pc:docMk/>
            <pc:sldMasterMk cId="0" sldId="2147483679"/>
            <pc:sldLayoutMk cId="0" sldId="2147483676"/>
          </pc:sldLayoutMkLst>
        </pc:sldLayoutChg>
        <pc:sldLayoutChg chg="del">
          <pc:chgData name="Shazidul Alam" userId="e2eaa8ed730f0d53" providerId="LiveId" clId="{42123288-3FA3-415B-BBD4-05D7BD1A438C}" dt="2023-09-22T14:28:29.256" v="412" actId="47"/>
          <pc:sldLayoutMkLst>
            <pc:docMk/>
            <pc:sldMasterMk cId="0" sldId="2147483679"/>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892541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de1b565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5"/>
        <p:cNvGrpSpPr/>
        <p:nvPr/>
      </p:nvGrpSpPr>
      <p:grpSpPr>
        <a:xfrm>
          <a:off x="0" y="0"/>
          <a:ext cx="0" cy="0"/>
          <a:chOff x="0" y="0"/>
          <a:chExt cx="0" cy="0"/>
        </a:xfrm>
      </p:grpSpPr>
      <p:grpSp>
        <p:nvGrpSpPr>
          <p:cNvPr id="216" name="Google Shape;216;p21"/>
          <p:cNvGrpSpPr/>
          <p:nvPr/>
        </p:nvGrpSpPr>
        <p:grpSpPr>
          <a:xfrm>
            <a:off x="281250" y="281700"/>
            <a:ext cx="8581500" cy="4580100"/>
            <a:chOff x="281250" y="281700"/>
            <a:chExt cx="8581500" cy="4580100"/>
          </a:xfrm>
        </p:grpSpPr>
        <p:sp>
          <p:nvSpPr>
            <p:cNvPr id="217" name="Google Shape;217;p2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1"/>
            <p:cNvGrpSpPr/>
            <p:nvPr/>
          </p:nvGrpSpPr>
          <p:grpSpPr>
            <a:xfrm>
              <a:off x="517475" y="382105"/>
              <a:ext cx="400500" cy="95700"/>
              <a:chOff x="517475" y="395577"/>
              <a:chExt cx="400500" cy="95700"/>
            </a:xfrm>
          </p:grpSpPr>
          <p:sp>
            <p:nvSpPr>
              <p:cNvPr id="219" name="Google Shape;219;p2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2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24" name="Google Shape;224;p21"/>
          <p:cNvSpPr txBox="1">
            <a:spLocks noGrp="1"/>
          </p:cNvSpPr>
          <p:nvPr>
            <p:ph type="subTitle" idx="1"/>
          </p:nvPr>
        </p:nvSpPr>
        <p:spPr>
          <a:xfrm>
            <a:off x="713375"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1"/>
          <p:cNvSpPr txBox="1">
            <a:spLocks noGrp="1"/>
          </p:cNvSpPr>
          <p:nvPr>
            <p:ph type="subTitle" idx="2"/>
          </p:nvPr>
        </p:nvSpPr>
        <p:spPr>
          <a:xfrm>
            <a:off x="33705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subTitle" idx="3"/>
          </p:nvPr>
        </p:nvSpPr>
        <p:spPr>
          <a:xfrm>
            <a:off x="60277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8" name="Google Shape;228;p21"/>
          <p:cNvSpPr txBox="1">
            <a:spLocks noGrp="1"/>
          </p:cNvSpPr>
          <p:nvPr>
            <p:ph type="subTitle" idx="4"/>
          </p:nvPr>
        </p:nvSpPr>
        <p:spPr>
          <a:xfrm>
            <a:off x="713375"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1"/>
          <p:cNvSpPr txBox="1">
            <a:spLocks noGrp="1"/>
          </p:cNvSpPr>
          <p:nvPr>
            <p:ph type="subTitle" idx="5"/>
          </p:nvPr>
        </p:nvSpPr>
        <p:spPr>
          <a:xfrm>
            <a:off x="3370568"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21"/>
          <p:cNvSpPr txBox="1">
            <a:spLocks noGrp="1"/>
          </p:cNvSpPr>
          <p:nvPr>
            <p:ph type="subTitle" idx="6"/>
          </p:nvPr>
        </p:nvSpPr>
        <p:spPr>
          <a:xfrm>
            <a:off x="6027769"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8_1_1">
    <p:spTree>
      <p:nvGrpSpPr>
        <p:cNvPr id="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4"/>
        <p:cNvGrpSpPr/>
        <p:nvPr/>
      </p:nvGrpSpPr>
      <p:grpSpPr>
        <a:xfrm>
          <a:off x="0" y="0"/>
          <a:ext cx="0" cy="0"/>
          <a:chOff x="0" y="0"/>
          <a:chExt cx="0" cy="0"/>
        </a:xfrm>
      </p:grpSpPr>
      <p:grpSp>
        <p:nvGrpSpPr>
          <p:cNvPr id="265" name="Google Shape;265;p24"/>
          <p:cNvGrpSpPr/>
          <p:nvPr/>
        </p:nvGrpSpPr>
        <p:grpSpPr>
          <a:xfrm>
            <a:off x="281250" y="281700"/>
            <a:ext cx="8581500" cy="4580100"/>
            <a:chOff x="281250" y="281700"/>
            <a:chExt cx="8581500" cy="4580100"/>
          </a:xfrm>
        </p:grpSpPr>
        <p:sp>
          <p:nvSpPr>
            <p:cNvPr id="266" name="Google Shape;266;p2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a:off x="517475" y="382105"/>
              <a:ext cx="400500" cy="95700"/>
              <a:chOff x="517475" y="395577"/>
              <a:chExt cx="400500" cy="95700"/>
            </a:xfrm>
          </p:grpSpPr>
          <p:sp>
            <p:nvSpPr>
              <p:cNvPr id="268" name="Google Shape;268;p2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2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73" name="Google Shape;273;p2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24"/>
          <p:cNvSpPr txBox="1">
            <a:spLocks noGrp="1"/>
          </p:cNvSpPr>
          <p:nvPr>
            <p:ph type="subTitle" idx="1"/>
          </p:nvPr>
        </p:nvSpPr>
        <p:spPr>
          <a:xfrm>
            <a:off x="127752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4"/>
          <p:cNvSpPr txBox="1">
            <a:spLocks noGrp="1"/>
          </p:cNvSpPr>
          <p:nvPr>
            <p:ph type="subTitle" idx="2"/>
          </p:nvPr>
        </p:nvSpPr>
        <p:spPr>
          <a:xfrm>
            <a:off x="490467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4"/>
          <p:cNvSpPr txBox="1">
            <a:spLocks noGrp="1"/>
          </p:cNvSpPr>
          <p:nvPr>
            <p:ph type="subTitle" idx="3"/>
          </p:nvPr>
        </p:nvSpPr>
        <p:spPr>
          <a:xfrm>
            <a:off x="127752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24"/>
          <p:cNvSpPr txBox="1">
            <a:spLocks noGrp="1"/>
          </p:cNvSpPr>
          <p:nvPr>
            <p:ph type="subTitle" idx="4"/>
          </p:nvPr>
        </p:nvSpPr>
        <p:spPr>
          <a:xfrm>
            <a:off x="490467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24"/>
          <p:cNvSpPr txBox="1">
            <a:spLocks noGrp="1"/>
          </p:cNvSpPr>
          <p:nvPr>
            <p:ph type="subTitle" idx="5"/>
          </p:nvPr>
        </p:nvSpPr>
        <p:spPr>
          <a:xfrm>
            <a:off x="1277525"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9" name="Google Shape;279;p24"/>
          <p:cNvSpPr txBox="1">
            <a:spLocks noGrp="1"/>
          </p:cNvSpPr>
          <p:nvPr>
            <p:ph type="subTitle" idx="6"/>
          </p:nvPr>
        </p:nvSpPr>
        <p:spPr>
          <a:xfrm>
            <a:off x="4904678"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0" name="Google Shape;280;p24"/>
          <p:cNvSpPr txBox="1">
            <a:spLocks noGrp="1"/>
          </p:cNvSpPr>
          <p:nvPr>
            <p:ph type="subTitle" idx="7"/>
          </p:nvPr>
        </p:nvSpPr>
        <p:spPr>
          <a:xfrm>
            <a:off x="1277525"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24"/>
          <p:cNvSpPr txBox="1">
            <a:spLocks noGrp="1"/>
          </p:cNvSpPr>
          <p:nvPr>
            <p:ph type="subTitle" idx="8"/>
          </p:nvPr>
        </p:nvSpPr>
        <p:spPr>
          <a:xfrm>
            <a:off x="4904678"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grpSp>
        <p:nvGrpSpPr>
          <p:cNvPr id="43" name="Google Shape;43;p5"/>
          <p:cNvGrpSpPr/>
          <p:nvPr/>
        </p:nvGrpSpPr>
        <p:grpSpPr>
          <a:xfrm>
            <a:off x="281250" y="281700"/>
            <a:ext cx="8581500" cy="4580100"/>
            <a:chOff x="281250" y="281700"/>
            <a:chExt cx="8581500" cy="4580100"/>
          </a:xfrm>
        </p:grpSpPr>
        <p:sp>
          <p:nvSpPr>
            <p:cNvPr id="44" name="Google Shape;44;p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txBox="1">
            <a:spLocks noGrp="1"/>
          </p:cNvSpPr>
          <p:nvPr>
            <p:ph type="subTitle" idx="1"/>
          </p:nvPr>
        </p:nvSpPr>
        <p:spPr>
          <a:xfrm>
            <a:off x="4780709"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5"/>
          <p:cNvSpPr txBox="1">
            <a:spLocks noGrp="1"/>
          </p:cNvSpPr>
          <p:nvPr>
            <p:ph type="subTitle" idx="2"/>
          </p:nvPr>
        </p:nvSpPr>
        <p:spPr>
          <a:xfrm>
            <a:off x="1510291"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3"/>
          </p:nvPr>
        </p:nvSpPr>
        <p:spPr>
          <a:xfrm>
            <a:off x="4780709"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1510291"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281250" y="281700"/>
            <a:ext cx="8581500" cy="4580100"/>
            <a:chOff x="281250" y="281700"/>
            <a:chExt cx="8581500" cy="4580100"/>
          </a:xfrm>
        </p:grpSpPr>
        <p:sp>
          <p:nvSpPr>
            <p:cNvPr id="58" name="Google Shape;58;p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517475" y="382105"/>
              <a:ext cx="400500" cy="95700"/>
              <a:chOff x="517475" y="395577"/>
              <a:chExt cx="400500" cy="95700"/>
            </a:xfrm>
          </p:grpSpPr>
          <p:sp>
            <p:nvSpPr>
              <p:cNvPr id="60" name="Google Shape;60;p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65" name="Google Shape;6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6"/>
        <p:cNvGrpSpPr/>
        <p:nvPr/>
      </p:nvGrpSpPr>
      <p:grpSpPr>
        <a:xfrm>
          <a:off x="0" y="0"/>
          <a:ext cx="0" cy="0"/>
          <a:chOff x="0" y="0"/>
          <a:chExt cx="0" cy="0"/>
        </a:xfrm>
      </p:grpSpPr>
      <p:grpSp>
        <p:nvGrpSpPr>
          <p:cNvPr id="137" name="Google Shape;137;p14"/>
          <p:cNvGrpSpPr/>
          <p:nvPr/>
        </p:nvGrpSpPr>
        <p:grpSpPr>
          <a:xfrm>
            <a:off x="281250" y="281700"/>
            <a:ext cx="8581500" cy="4580100"/>
            <a:chOff x="281250" y="281700"/>
            <a:chExt cx="8581500" cy="4580100"/>
          </a:xfrm>
        </p:grpSpPr>
        <p:sp>
          <p:nvSpPr>
            <p:cNvPr id="138" name="Google Shape;138;p1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1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4"/>
          <p:cNvSpPr txBox="1">
            <a:spLocks noGrp="1"/>
          </p:cNvSpPr>
          <p:nvPr>
            <p:ph type="title"/>
          </p:nvPr>
        </p:nvSpPr>
        <p:spPr>
          <a:xfrm>
            <a:off x="3845122" y="3619117"/>
            <a:ext cx="45858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4"/>
          <p:cNvSpPr txBox="1">
            <a:spLocks noGrp="1"/>
          </p:cNvSpPr>
          <p:nvPr>
            <p:ph type="subTitle" idx="1"/>
          </p:nvPr>
        </p:nvSpPr>
        <p:spPr>
          <a:xfrm>
            <a:off x="3845075" y="916288"/>
            <a:ext cx="4585800" cy="276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1" name="Shape 203"/>
        <p:cNvGrpSpPr/>
        <p:nvPr/>
      </p:nvGrpSpPr>
      <p:grpSpPr>
        <a:xfrm>
          <a:off x="0" y="0"/>
          <a:ext cx="0" cy="0"/>
          <a:chOff x="0" y="0"/>
          <a:chExt cx="0" cy="0"/>
        </a:xfrm>
      </p:grpSpPr>
      <p:grpSp>
        <p:nvGrpSpPr>
          <p:cNvPr id="204" name="Google Shape;204;p20"/>
          <p:cNvGrpSpPr/>
          <p:nvPr/>
        </p:nvGrpSpPr>
        <p:grpSpPr>
          <a:xfrm>
            <a:off x="281250" y="281700"/>
            <a:ext cx="8581500" cy="4580100"/>
            <a:chOff x="281250" y="281700"/>
            <a:chExt cx="8581500" cy="4580100"/>
          </a:xfrm>
        </p:grpSpPr>
        <p:sp>
          <p:nvSpPr>
            <p:cNvPr id="205" name="Google Shape;205;p20"/>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0"/>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0"/>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20"/>
          <p:cNvSpPr txBox="1">
            <a:spLocks noGrp="1"/>
          </p:cNvSpPr>
          <p:nvPr>
            <p:ph type="subTitle" idx="1"/>
          </p:nvPr>
        </p:nvSpPr>
        <p:spPr>
          <a:xfrm>
            <a:off x="4572037"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2"/>
          </p:nvPr>
        </p:nvSpPr>
        <p:spPr>
          <a:xfrm>
            <a:off x="1143563"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0" r:id="rId8"/>
    <p:sldLayoutId id="2147483666" r:id="rId9"/>
    <p:sldLayoutId id="2147483667" r:id="rId10"/>
    <p:sldLayoutId id="2147483668" r:id="rId11"/>
    <p:sldLayoutId id="2147483670"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474133" y="1941336"/>
            <a:ext cx="8195733" cy="8711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latin typeface="Times New Roman" panose="02020603050405020304" pitchFamily="18" charset="0"/>
                <a:cs typeface="Times New Roman" panose="02020603050405020304" pitchFamily="18" charset="0"/>
              </a:rPr>
              <a:t>Theory of Computation</a:t>
            </a:r>
            <a:endParaRPr sz="4800" b="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2CF3E4-3694-5FE6-0D2F-266CBC57F3A0}"/>
              </a:ext>
            </a:extLst>
          </p:cNvPr>
          <p:cNvPicPr>
            <a:picLocks noChangeAspect="1"/>
          </p:cNvPicPr>
          <p:nvPr/>
        </p:nvPicPr>
        <p:blipFill>
          <a:blip r:embed="rId3"/>
          <a:stretch>
            <a:fillRect/>
          </a:stretch>
        </p:blipFill>
        <p:spPr>
          <a:xfrm>
            <a:off x="3885646" y="600741"/>
            <a:ext cx="1359974" cy="1359974"/>
          </a:xfrm>
          <a:prstGeom prst="rect">
            <a:avLst/>
          </a:prstGeom>
        </p:spPr>
      </p:pic>
      <p:grpSp>
        <p:nvGrpSpPr>
          <p:cNvPr id="4" name="Google Shape;537;p33">
            <a:extLst>
              <a:ext uri="{FF2B5EF4-FFF2-40B4-BE49-F238E27FC236}">
                <a16:creationId xmlns:a16="http://schemas.microsoft.com/office/drawing/2014/main" id="{D977D0FD-2C62-51DC-8D6B-A801AFA7FBAD}"/>
              </a:ext>
            </a:extLst>
          </p:cNvPr>
          <p:cNvGrpSpPr/>
          <p:nvPr/>
        </p:nvGrpSpPr>
        <p:grpSpPr>
          <a:xfrm>
            <a:off x="3564630" y="2654934"/>
            <a:ext cx="2014740" cy="2089641"/>
            <a:chOff x="556725" y="779703"/>
            <a:chExt cx="3208310" cy="3653947"/>
          </a:xfrm>
        </p:grpSpPr>
        <p:sp>
          <p:nvSpPr>
            <p:cNvPr id="5" name="Google Shape;538;p33">
              <a:extLst>
                <a:ext uri="{FF2B5EF4-FFF2-40B4-BE49-F238E27FC236}">
                  <a16:creationId xmlns:a16="http://schemas.microsoft.com/office/drawing/2014/main" id="{2679AC92-169C-0885-B268-758738057A87}"/>
                </a:ext>
              </a:extLst>
            </p:cNvPr>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9;p33">
              <a:extLst>
                <a:ext uri="{FF2B5EF4-FFF2-40B4-BE49-F238E27FC236}">
                  <a16:creationId xmlns:a16="http://schemas.microsoft.com/office/drawing/2014/main" id="{98EFA1CF-D1FE-509C-BFFF-3739828B2284}"/>
                </a:ext>
              </a:extLst>
            </p:cNvPr>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0;p33">
              <a:extLst>
                <a:ext uri="{FF2B5EF4-FFF2-40B4-BE49-F238E27FC236}">
                  <a16:creationId xmlns:a16="http://schemas.microsoft.com/office/drawing/2014/main" id="{AD52A58D-371B-51D0-E5DB-544EA2D5F21B}"/>
                </a:ext>
              </a:extLst>
            </p:cNvPr>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1;p33">
              <a:extLst>
                <a:ext uri="{FF2B5EF4-FFF2-40B4-BE49-F238E27FC236}">
                  <a16:creationId xmlns:a16="http://schemas.microsoft.com/office/drawing/2014/main" id="{0A038C8F-F328-1BEE-B9B7-6452B7E69966}"/>
                </a:ext>
              </a:extLst>
            </p:cNvPr>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2;p33">
              <a:extLst>
                <a:ext uri="{FF2B5EF4-FFF2-40B4-BE49-F238E27FC236}">
                  <a16:creationId xmlns:a16="http://schemas.microsoft.com/office/drawing/2014/main" id="{DF11F65B-9F93-E628-8526-429079641135}"/>
                </a:ext>
              </a:extLst>
            </p:cNvPr>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3;p33">
              <a:extLst>
                <a:ext uri="{FF2B5EF4-FFF2-40B4-BE49-F238E27FC236}">
                  <a16:creationId xmlns:a16="http://schemas.microsoft.com/office/drawing/2014/main" id="{FAD95E69-EFD3-DEE9-70D7-E8F679C8DE7F}"/>
                </a:ext>
              </a:extLst>
            </p:cNvPr>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4;p33">
              <a:extLst>
                <a:ext uri="{FF2B5EF4-FFF2-40B4-BE49-F238E27FC236}">
                  <a16:creationId xmlns:a16="http://schemas.microsoft.com/office/drawing/2014/main" id="{1667555F-61ED-976D-0E23-65ED85AD054A}"/>
                </a:ext>
              </a:extLst>
            </p:cNvPr>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5;p33">
              <a:extLst>
                <a:ext uri="{FF2B5EF4-FFF2-40B4-BE49-F238E27FC236}">
                  <a16:creationId xmlns:a16="http://schemas.microsoft.com/office/drawing/2014/main" id="{3540D5BF-97EF-04E5-E6A5-BD5958CF07A0}"/>
                </a:ext>
              </a:extLst>
            </p:cNvPr>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546;p33">
              <a:extLst>
                <a:ext uri="{FF2B5EF4-FFF2-40B4-BE49-F238E27FC236}">
                  <a16:creationId xmlns:a16="http://schemas.microsoft.com/office/drawing/2014/main" id="{F59ED898-1157-1FD5-20D4-CA84A8193398}"/>
                </a:ext>
              </a:extLst>
            </p:cNvPr>
            <p:cNvGrpSpPr/>
            <p:nvPr/>
          </p:nvGrpSpPr>
          <p:grpSpPr>
            <a:xfrm>
              <a:off x="556725" y="832334"/>
              <a:ext cx="3148535" cy="3601316"/>
              <a:chOff x="556725" y="832334"/>
              <a:chExt cx="3148535" cy="3601316"/>
            </a:xfrm>
          </p:grpSpPr>
          <p:sp>
            <p:nvSpPr>
              <p:cNvPr id="14" name="Google Shape;547;p33">
                <a:extLst>
                  <a:ext uri="{FF2B5EF4-FFF2-40B4-BE49-F238E27FC236}">
                    <a16:creationId xmlns:a16="http://schemas.microsoft.com/office/drawing/2014/main" id="{4D59A2F2-7C43-7F29-5808-8C30340BA1B8}"/>
                  </a:ext>
                </a:extLst>
              </p:cNvPr>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8;p33">
                <a:extLst>
                  <a:ext uri="{FF2B5EF4-FFF2-40B4-BE49-F238E27FC236}">
                    <a16:creationId xmlns:a16="http://schemas.microsoft.com/office/drawing/2014/main" id="{DBE0EA31-1332-7874-D8DD-80BAEBA9D12A}"/>
                  </a:ext>
                </a:extLst>
              </p:cNvPr>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9;p33">
                <a:extLst>
                  <a:ext uri="{FF2B5EF4-FFF2-40B4-BE49-F238E27FC236}">
                    <a16:creationId xmlns:a16="http://schemas.microsoft.com/office/drawing/2014/main" id="{E15BA590-7AF7-DA47-9DDD-58EC75BCA0E8}"/>
                  </a:ext>
                </a:extLst>
              </p:cNvPr>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0;p33">
                <a:extLst>
                  <a:ext uri="{FF2B5EF4-FFF2-40B4-BE49-F238E27FC236}">
                    <a16:creationId xmlns:a16="http://schemas.microsoft.com/office/drawing/2014/main" id="{52ED9472-C3C8-629F-0728-8193034FCBEC}"/>
                  </a:ext>
                </a:extLst>
              </p:cNvPr>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1;p33">
                <a:extLst>
                  <a:ext uri="{FF2B5EF4-FFF2-40B4-BE49-F238E27FC236}">
                    <a16:creationId xmlns:a16="http://schemas.microsoft.com/office/drawing/2014/main" id="{70D1CF0A-203A-9A37-B7A7-7F010B18C2B7}"/>
                  </a:ext>
                </a:extLst>
              </p:cNvPr>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2;p33">
                <a:extLst>
                  <a:ext uri="{FF2B5EF4-FFF2-40B4-BE49-F238E27FC236}">
                    <a16:creationId xmlns:a16="http://schemas.microsoft.com/office/drawing/2014/main" id="{D9917FBE-5EF0-569F-1821-C35A766DB6B4}"/>
                  </a:ext>
                </a:extLst>
              </p:cNvPr>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3;p33">
                <a:extLst>
                  <a:ext uri="{FF2B5EF4-FFF2-40B4-BE49-F238E27FC236}">
                    <a16:creationId xmlns:a16="http://schemas.microsoft.com/office/drawing/2014/main" id="{DBC7E8D3-082F-293E-F99A-0D8AE1CA84D2}"/>
                  </a:ext>
                </a:extLst>
              </p:cNvPr>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p33">
                <a:extLst>
                  <a:ext uri="{FF2B5EF4-FFF2-40B4-BE49-F238E27FC236}">
                    <a16:creationId xmlns:a16="http://schemas.microsoft.com/office/drawing/2014/main" id="{5D94BBDB-B2AC-5BC5-DA79-B1B93A141C84}"/>
                  </a:ext>
                </a:extLst>
              </p:cNvPr>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5;p33">
                <a:extLst>
                  <a:ext uri="{FF2B5EF4-FFF2-40B4-BE49-F238E27FC236}">
                    <a16:creationId xmlns:a16="http://schemas.microsoft.com/office/drawing/2014/main" id="{39F6E66B-E2A2-1B41-9B16-7FC65B36293D}"/>
                  </a:ext>
                </a:extLst>
              </p:cNvPr>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6;p33">
                <a:extLst>
                  <a:ext uri="{FF2B5EF4-FFF2-40B4-BE49-F238E27FC236}">
                    <a16:creationId xmlns:a16="http://schemas.microsoft.com/office/drawing/2014/main" id="{79D5BB38-E5C5-E567-9645-90C0E4394EEF}"/>
                  </a:ext>
                </a:extLst>
              </p:cNvPr>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7;p33">
                <a:extLst>
                  <a:ext uri="{FF2B5EF4-FFF2-40B4-BE49-F238E27FC236}">
                    <a16:creationId xmlns:a16="http://schemas.microsoft.com/office/drawing/2014/main" id="{0B795169-A2D4-5B09-8E7A-89D9478F889F}"/>
                  </a:ext>
                </a:extLst>
              </p:cNvPr>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8;p33">
                <a:extLst>
                  <a:ext uri="{FF2B5EF4-FFF2-40B4-BE49-F238E27FC236}">
                    <a16:creationId xmlns:a16="http://schemas.microsoft.com/office/drawing/2014/main" id="{00835C47-DD6D-8553-8E1A-115B3B663E18}"/>
                  </a:ext>
                </a:extLst>
              </p:cNvPr>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9;p33">
                <a:extLst>
                  <a:ext uri="{FF2B5EF4-FFF2-40B4-BE49-F238E27FC236}">
                    <a16:creationId xmlns:a16="http://schemas.microsoft.com/office/drawing/2014/main" id="{9F17139E-4C8B-B355-6375-8CAD3FB77862}"/>
                  </a:ext>
                </a:extLst>
              </p:cNvPr>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0;p33">
                <a:extLst>
                  <a:ext uri="{FF2B5EF4-FFF2-40B4-BE49-F238E27FC236}">
                    <a16:creationId xmlns:a16="http://schemas.microsoft.com/office/drawing/2014/main" id="{42AFB751-9A0E-0874-C46D-2AEF0CAD0015}"/>
                  </a:ext>
                </a:extLst>
              </p:cNvPr>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1;p33">
                <a:extLst>
                  <a:ext uri="{FF2B5EF4-FFF2-40B4-BE49-F238E27FC236}">
                    <a16:creationId xmlns:a16="http://schemas.microsoft.com/office/drawing/2014/main" id="{135CC9FE-7D02-0730-0EF7-B639B7B70D24}"/>
                  </a:ext>
                </a:extLst>
              </p:cNvPr>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2;p33">
                <a:extLst>
                  <a:ext uri="{FF2B5EF4-FFF2-40B4-BE49-F238E27FC236}">
                    <a16:creationId xmlns:a16="http://schemas.microsoft.com/office/drawing/2014/main" id="{39169296-E169-7208-73D5-57EEAD4FFEAA}"/>
                  </a:ext>
                </a:extLst>
              </p:cNvPr>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3;p33">
                <a:extLst>
                  <a:ext uri="{FF2B5EF4-FFF2-40B4-BE49-F238E27FC236}">
                    <a16:creationId xmlns:a16="http://schemas.microsoft.com/office/drawing/2014/main" id="{02BF950F-4825-1DF0-33C9-83CCA2B801E4}"/>
                  </a:ext>
                </a:extLst>
              </p:cNvPr>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4;p33">
                <a:extLst>
                  <a:ext uri="{FF2B5EF4-FFF2-40B4-BE49-F238E27FC236}">
                    <a16:creationId xmlns:a16="http://schemas.microsoft.com/office/drawing/2014/main" id="{4AD4D016-4C32-C80F-E909-5F085CF5B863}"/>
                  </a:ext>
                </a:extLst>
              </p:cNvPr>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65;p33">
                <a:extLst>
                  <a:ext uri="{FF2B5EF4-FFF2-40B4-BE49-F238E27FC236}">
                    <a16:creationId xmlns:a16="http://schemas.microsoft.com/office/drawing/2014/main" id="{E0FECBD3-353F-2547-28FA-3379B4BCACCD}"/>
                  </a:ext>
                </a:extLst>
              </p:cNvPr>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66;p33">
                <a:extLst>
                  <a:ext uri="{FF2B5EF4-FFF2-40B4-BE49-F238E27FC236}">
                    <a16:creationId xmlns:a16="http://schemas.microsoft.com/office/drawing/2014/main" id="{56538CE2-FA49-3FD9-8DC7-4073DB339FC6}"/>
                  </a:ext>
                </a:extLst>
              </p:cNvPr>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67;p33">
                <a:extLst>
                  <a:ext uri="{FF2B5EF4-FFF2-40B4-BE49-F238E27FC236}">
                    <a16:creationId xmlns:a16="http://schemas.microsoft.com/office/drawing/2014/main" id="{8488DF06-3FA6-05B1-AEEC-4C853895D829}"/>
                  </a:ext>
                </a:extLst>
              </p:cNvPr>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68;p33">
                <a:extLst>
                  <a:ext uri="{FF2B5EF4-FFF2-40B4-BE49-F238E27FC236}">
                    <a16:creationId xmlns:a16="http://schemas.microsoft.com/office/drawing/2014/main" id="{CBBC8D95-BD83-9CF4-D07A-E927E92944AA}"/>
                  </a:ext>
                </a:extLst>
              </p:cNvPr>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69;p33">
                <a:extLst>
                  <a:ext uri="{FF2B5EF4-FFF2-40B4-BE49-F238E27FC236}">
                    <a16:creationId xmlns:a16="http://schemas.microsoft.com/office/drawing/2014/main" id="{8683AFC4-912E-0EB4-D01F-D661345805F1}"/>
                  </a:ext>
                </a:extLst>
              </p:cNvPr>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70;p33">
                <a:extLst>
                  <a:ext uri="{FF2B5EF4-FFF2-40B4-BE49-F238E27FC236}">
                    <a16:creationId xmlns:a16="http://schemas.microsoft.com/office/drawing/2014/main" id="{C8916944-A0B3-58B4-E926-3CEE5615DF2E}"/>
                  </a:ext>
                </a:extLst>
              </p:cNvPr>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71;p33">
                <a:extLst>
                  <a:ext uri="{FF2B5EF4-FFF2-40B4-BE49-F238E27FC236}">
                    <a16:creationId xmlns:a16="http://schemas.microsoft.com/office/drawing/2014/main" id="{9B9F9E13-FDA8-62EF-A392-5D87520A32E1}"/>
                  </a:ext>
                </a:extLst>
              </p:cNvPr>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72;p33">
                <a:extLst>
                  <a:ext uri="{FF2B5EF4-FFF2-40B4-BE49-F238E27FC236}">
                    <a16:creationId xmlns:a16="http://schemas.microsoft.com/office/drawing/2014/main" id="{31A976D7-E085-CD41-9C48-C70E38011969}"/>
                  </a:ext>
                </a:extLst>
              </p:cNvPr>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573;p33">
                <a:extLst>
                  <a:ext uri="{FF2B5EF4-FFF2-40B4-BE49-F238E27FC236}">
                    <a16:creationId xmlns:a16="http://schemas.microsoft.com/office/drawing/2014/main" id="{91CF6ADE-D2A5-EEEA-3CF9-56F273232099}"/>
                  </a:ext>
                </a:extLst>
              </p:cNvPr>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574;p33">
                <a:extLst>
                  <a:ext uri="{FF2B5EF4-FFF2-40B4-BE49-F238E27FC236}">
                    <a16:creationId xmlns:a16="http://schemas.microsoft.com/office/drawing/2014/main" id="{383E7B70-53A0-B6C6-3E81-A405753D4695}"/>
                  </a:ext>
                </a:extLst>
              </p:cNvPr>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75;p33">
                <a:extLst>
                  <a:ext uri="{FF2B5EF4-FFF2-40B4-BE49-F238E27FC236}">
                    <a16:creationId xmlns:a16="http://schemas.microsoft.com/office/drawing/2014/main" id="{8F9E7F53-9382-EC17-04C9-4EAF09B9E5F0}"/>
                  </a:ext>
                </a:extLst>
              </p:cNvPr>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76;p33">
                <a:extLst>
                  <a:ext uri="{FF2B5EF4-FFF2-40B4-BE49-F238E27FC236}">
                    <a16:creationId xmlns:a16="http://schemas.microsoft.com/office/drawing/2014/main" id="{1F1A9642-6008-5FD6-DC42-9FB0364B36A4}"/>
                  </a:ext>
                </a:extLst>
              </p:cNvPr>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77;p33">
                <a:extLst>
                  <a:ext uri="{FF2B5EF4-FFF2-40B4-BE49-F238E27FC236}">
                    <a16:creationId xmlns:a16="http://schemas.microsoft.com/office/drawing/2014/main" id="{2AC95F6F-2CEE-C266-5A7D-71C0AAF3F69F}"/>
                  </a:ext>
                </a:extLst>
              </p:cNvPr>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78;p33">
                <a:extLst>
                  <a:ext uri="{FF2B5EF4-FFF2-40B4-BE49-F238E27FC236}">
                    <a16:creationId xmlns:a16="http://schemas.microsoft.com/office/drawing/2014/main" id="{F7918D7D-2BA5-F4FF-0F1F-D223AF72384B}"/>
                  </a:ext>
                </a:extLst>
              </p:cNvPr>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79;p33">
                <a:extLst>
                  <a:ext uri="{FF2B5EF4-FFF2-40B4-BE49-F238E27FC236}">
                    <a16:creationId xmlns:a16="http://schemas.microsoft.com/office/drawing/2014/main" id="{2FAF6FFE-7042-A114-C43C-F1B243FC890A}"/>
                  </a:ext>
                </a:extLst>
              </p:cNvPr>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80;p33">
                <a:extLst>
                  <a:ext uri="{FF2B5EF4-FFF2-40B4-BE49-F238E27FC236}">
                    <a16:creationId xmlns:a16="http://schemas.microsoft.com/office/drawing/2014/main" id="{4F8EA31B-606D-8755-E32D-3F9697BB7D73}"/>
                  </a:ext>
                </a:extLst>
              </p:cNvPr>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81;p33">
                <a:extLst>
                  <a:ext uri="{FF2B5EF4-FFF2-40B4-BE49-F238E27FC236}">
                    <a16:creationId xmlns:a16="http://schemas.microsoft.com/office/drawing/2014/main" id="{5E0D07A4-4B86-69AD-CE10-F5FEEB2A05A3}"/>
                  </a:ext>
                </a:extLst>
              </p:cNvPr>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82;p33">
                <a:extLst>
                  <a:ext uri="{FF2B5EF4-FFF2-40B4-BE49-F238E27FC236}">
                    <a16:creationId xmlns:a16="http://schemas.microsoft.com/office/drawing/2014/main" id="{C3AB3DE9-0671-5B2A-624D-66F2CA9CF9B5}"/>
                  </a:ext>
                </a:extLst>
              </p:cNvPr>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83;p33">
                <a:extLst>
                  <a:ext uri="{FF2B5EF4-FFF2-40B4-BE49-F238E27FC236}">
                    <a16:creationId xmlns:a16="http://schemas.microsoft.com/office/drawing/2014/main" id="{031A6CCC-A34A-FE7B-8FDC-F93428841CA9}"/>
                  </a:ext>
                </a:extLst>
              </p:cNvPr>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84;p33">
                <a:extLst>
                  <a:ext uri="{FF2B5EF4-FFF2-40B4-BE49-F238E27FC236}">
                    <a16:creationId xmlns:a16="http://schemas.microsoft.com/office/drawing/2014/main" id="{83A6A61C-F648-39B5-89C2-5DE07DD6A903}"/>
                  </a:ext>
                </a:extLst>
              </p:cNvPr>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85;p33">
                <a:extLst>
                  <a:ext uri="{FF2B5EF4-FFF2-40B4-BE49-F238E27FC236}">
                    <a16:creationId xmlns:a16="http://schemas.microsoft.com/office/drawing/2014/main" id="{28A83CDA-C2F0-604F-89E5-1E4982AAE09A}"/>
                  </a:ext>
                </a:extLst>
              </p:cNvPr>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86;p33">
                <a:extLst>
                  <a:ext uri="{FF2B5EF4-FFF2-40B4-BE49-F238E27FC236}">
                    <a16:creationId xmlns:a16="http://schemas.microsoft.com/office/drawing/2014/main" id="{C68B529B-5C8D-671F-6B98-3BCBB4440B88}"/>
                  </a:ext>
                </a:extLst>
              </p:cNvPr>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87;p33">
                <a:extLst>
                  <a:ext uri="{FF2B5EF4-FFF2-40B4-BE49-F238E27FC236}">
                    <a16:creationId xmlns:a16="http://schemas.microsoft.com/office/drawing/2014/main" id="{E50CDA0B-E18A-72AE-26EB-E58142C1234E}"/>
                  </a:ext>
                </a:extLst>
              </p:cNvPr>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88;p33">
                <a:extLst>
                  <a:ext uri="{FF2B5EF4-FFF2-40B4-BE49-F238E27FC236}">
                    <a16:creationId xmlns:a16="http://schemas.microsoft.com/office/drawing/2014/main" id="{A321E841-B3B7-2D3D-B71F-9F882CC4D4C6}"/>
                  </a:ext>
                </a:extLst>
              </p:cNvPr>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89;p33">
                <a:extLst>
                  <a:ext uri="{FF2B5EF4-FFF2-40B4-BE49-F238E27FC236}">
                    <a16:creationId xmlns:a16="http://schemas.microsoft.com/office/drawing/2014/main" id="{4F5501D7-0FE6-A13E-FA1B-E55013FB980D}"/>
                  </a:ext>
                </a:extLst>
              </p:cNvPr>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90;p33">
                <a:extLst>
                  <a:ext uri="{FF2B5EF4-FFF2-40B4-BE49-F238E27FC236}">
                    <a16:creationId xmlns:a16="http://schemas.microsoft.com/office/drawing/2014/main" id="{8225071A-C6EB-263D-56D4-C8B530A5C7FC}"/>
                  </a:ext>
                </a:extLst>
              </p:cNvPr>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91;p33">
                <a:extLst>
                  <a:ext uri="{FF2B5EF4-FFF2-40B4-BE49-F238E27FC236}">
                    <a16:creationId xmlns:a16="http://schemas.microsoft.com/office/drawing/2014/main" id="{DFE87C1F-7A36-A758-5D61-9DB068B8D097}"/>
                  </a:ext>
                </a:extLst>
              </p:cNvPr>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92;p33">
                <a:extLst>
                  <a:ext uri="{FF2B5EF4-FFF2-40B4-BE49-F238E27FC236}">
                    <a16:creationId xmlns:a16="http://schemas.microsoft.com/office/drawing/2014/main" id="{7FA7C6D3-811B-3AD3-5231-0FC4BFED0DB6}"/>
                  </a:ext>
                </a:extLst>
              </p:cNvPr>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93;p33">
                <a:extLst>
                  <a:ext uri="{FF2B5EF4-FFF2-40B4-BE49-F238E27FC236}">
                    <a16:creationId xmlns:a16="http://schemas.microsoft.com/office/drawing/2014/main" id="{ADD89B00-B83A-8102-2E3A-16250422BB0F}"/>
                  </a:ext>
                </a:extLst>
              </p:cNvPr>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94;p33">
                <a:extLst>
                  <a:ext uri="{FF2B5EF4-FFF2-40B4-BE49-F238E27FC236}">
                    <a16:creationId xmlns:a16="http://schemas.microsoft.com/office/drawing/2014/main" id="{C05BB564-4EDE-98E8-D5FF-48CF409BCE9C}"/>
                  </a:ext>
                </a:extLst>
              </p:cNvPr>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95;p33">
                <a:extLst>
                  <a:ext uri="{FF2B5EF4-FFF2-40B4-BE49-F238E27FC236}">
                    <a16:creationId xmlns:a16="http://schemas.microsoft.com/office/drawing/2014/main" id="{2E5DD1F3-F332-2546-E0CA-6F70F18C1F34}"/>
                  </a:ext>
                </a:extLst>
              </p:cNvPr>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96;p33">
                <a:extLst>
                  <a:ext uri="{FF2B5EF4-FFF2-40B4-BE49-F238E27FC236}">
                    <a16:creationId xmlns:a16="http://schemas.microsoft.com/office/drawing/2014/main" id="{7B564320-E331-17A7-01C2-5F71941EBA34}"/>
                  </a:ext>
                </a:extLst>
              </p:cNvPr>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97;p33">
                <a:extLst>
                  <a:ext uri="{FF2B5EF4-FFF2-40B4-BE49-F238E27FC236}">
                    <a16:creationId xmlns:a16="http://schemas.microsoft.com/office/drawing/2014/main" id="{5B7830F3-D9E2-E89D-D272-AB4DC753C25D}"/>
                  </a:ext>
                </a:extLst>
              </p:cNvPr>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598;p33">
                <a:extLst>
                  <a:ext uri="{FF2B5EF4-FFF2-40B4-BE49-F238E27FC236}">
                    <a16:creationId xmlns:a16="http://schemas.microsoft.com/office/drawing/2014/main" id="{27113337-34AD-D6D3-235D-806211594199}"/>
                  </a:ext>
                </a:extLst>
              </p:cNvPr>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599;p33">
                <a:extLst>
                  <a:ext uri="{FF2B5EF4-FFF2-40B4-BE49-F238E27FC236}">
                    <a16:creationId xmlns:a16="http://schemas.microsoft.com/office/drawing/2014/main" id="{55A934A8-C996-20BC-C6D8-30324545F5C2}"/>
                  </a:ext>
                </a:extLst>
              </p:cNvPr>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0;p33">
                <a:extLst>
                  <a:ext uri="{FF2B5EF4-FFF2-40B4-BE49-F238E27FC236}">
                    <a16:creationId xmlns:a16="http://schemas.microsoft.com/office/drawing/2014/main" id="{CD179091-A19F-2931-DBA6-48B22D91112E}"/>
                  </a:ext>
                </a:extLst>
              </p:cNvPr>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1;p33">
                <a:extLst>
                  <a:ext uri="{FF2B5EF4-FFF2-40B4-BE49-F238E27FC236}">
                    <a16:creationId xmlns:a16="http://schemas.microsoft.com/office/drawing/2014/main" id="{2A5677AC-CB6F-7DF1-DC20-3078E98D64CB}"/>
                  </a:ext>
                </a:extLst>
              </p:cNvPr>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2;p33">
                <a:extLst>
                  <a:ext uri="{FF2B5EF4-FFF2-40B4-BE49-F238E27FC236}">
                    <a16:creationId xmlns:a16="http://schemas.microsoft.com/office/drawing/2014/main" id="{B47FAD99-555D-401A-9B6D-B14F1759C24A}"/>
                  </a:ext>
                </a:extLst>
              </p:cNvPr>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3;p33">
                <a:extLst>
                  <a:ext uri="{FF2B5EF4-FFF2-40B4-BE49-F238E27FC236}">
                    <a16:creationId xmlns:a16="http://schemas.microsoft.com/office/drawing/2014/main" id="{C24B61A8-EE77-814B-A78C-F788625D9B43}"/>
                  </a:ext>
                </a:extLst>
              </p:cNvPr>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4;p33">
                <a:extLst>
                  <a:ext uri="{FF2B5EF4-FFF2-40B4-BE49-F238E27FC236}">
                    <a16:creationId xmlns:a16="http://schemas.microsoft.com/office/drawing/2014/main" id="{B5793114-8A31-29A6-A238-59EEEA357B99}"/>
                  </a:ext>
                </a:extLst>
              </p:cNvPr>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5;p33">
                <a:extLst>
                  <a:ext uri="{FF2B5EF4-FFF2-40B4-BE49-F238E27FC236}">
                    <a16:creationId xmlns:a16="http://schemas.microsoft.com/office/drawing/2014/main" id="{6E0A4184-3607-1174-4218-F94AD7F2C7D9}"/>
                  </a:ext>
                </a:extLst>
              </p:cNvPr>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06;p33">
                <a:extLst>
                  <a:ext uri="{FF2B5EF4-FFF2-40B4-BE49-F238E27FC236}">
                    <a16:creationId xmlns:a16="http://schemas.microsoft.com/office/drawing/2014/main" id="{0D5F9C73-9BA6-0229-48EC-42DE7A6E293F}"/>
                  </a:ext>
                </a:extLst>
              </p:cNvPr>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07;p33">
                <a:extLst>
                  <a:ext uri="{FF2B5EF4-FFF2-40B4-BE49-F238E27FC236}">
                    <a16:creationId xmlns:a16="http://schemas.microsoft.com/office/drawing/2014/main" id="{A150C85B-2654-F4A0-AF41-9F038AD74E83}"/>
                  </a:ext>
                </a:extLst>
              </p:cNvPr>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08;p33">
                <a:extLst>
                  <a:ext uri="{FF2B5EF4-FFF2-40B4-BE49-F238E27FC236}">
                    <a16:creationId xmlns:a16="http://schemas.microsoft.com/office/drawing/2014/main" id="{149130ED-F696-F7A5-7EC7-98B0382B345A}"/>
                  </a:ext>
                </a:extLst>
              </p:cNvPr>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09;p33">
                <a:extLst>
                  <a:ext uri="{FF2B5EF4-FFF2-40B4-BE49-F238E27FC236}">
                    <a16:creationId xmlns:a16="http://schemas.microsoft.com/office/drawing/2014/main" id="{BB9B3280-85EE-8CB1-EA1A-5F07D22FEE52}"/>
                  </a:ext>
                </a:extLst>
              </p:cNvPr>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10;p33">
                <a:extLst>
                  <a:ext uri="{FF2B5EF4-FFF2-40B4-BE49-F238E27FC236}">
                    <a16:creationId xmlns:a16="http://schemas.microsoft.com/office/drawing/2014/main" id="{6592B28B-B390-FCBC-78A2-F6F23186E37C}"/>
                  </a:ext>
                </a:extLst>
              </p:cNvPr>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11;p33">
                <a:extLst>
                  <a:ext uri="{FF2B5EF4-FFF2-40B4-BE49-F238E27FC236}">
                    <a16:creationId xmlns:a16="http://schemas.microsoft.com/office/drawing/2014/main" id="{BFD56166-1EB4-0C4D-826E-F478E5A9D80B}"/>
                  </a:ext>
                </a:extLst>
              </p:cNvPr>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12;p33">
                <a:extLst>
                  <a:ext uri="{FF2B5EF4-FFF2-40B4-BE49-F238E27FC236}">
                    <a16:creationId xmlns:a16="http://schemas.microsoft.com/office/drawing/2014/main" id="{31AC43CE-0F08-CD7C-812A-0738A3A38CCD}"/>
                  </a:ext>
                </a:extLst>
              </p:cNvPr>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13;p33">
                <a:extLst>
                  <a:ext uri="{FF2B5EF4-FFF2-40B4-BE49-F238E27FC236}">
                    <a16:creationId xmlns:a16="http://schemas.microsoft.com/office/drawing/2014/main" id="{4CA797AC-3F03-5291-B436-B89CC8082B8E}"/>
                  </a:ext>
                </a:extLst>
              </p:cNvPr>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14;p33">
                <a:extLst>
                  <a:ext uri="{FF2B5EF4-FFF2-40B4-BE49-F238E27FC236}">
                    <a16:creationId xmlns:a16="http://schemas.microsoft.com/office/drawing/2014/main" id="{D29F861C-FB90-9DD2-4244-F78FD53295A8}"/>
                  </a:ext>
                </a:extLst>
              </p:cNvPr>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15;p33">
                <a:extLst>
                  <a:ext uri="{FF2B5EF4-FFF2-40B4-BE49-F238E27FC236}">
                    <a16:creationId xmlns:a16="http://schemas.microsoft.com/office/drawing/2014/main" id="{E367F814-772B-C8B0-B87A-3FFF6D7A2225}"/>
                  </a:ext>
                </a:extLst>
              </p:cNvPr>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16;p33">
                <a:extLst>
                  <a:ext uri="{FF2B5EF4-FFF2-40B4-BE49-F238E27FC236}">
                    <a16:creationId xmlns:a16="http://schemas.microsoft.com/office/drawing/2014/main" id="{2593A5F2-5656-5B8A-D726-694C2313B3E5}"/>
                  </a:ext>
                </a:extLst>
              </p:cNvPr>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17;p33">
                <a:extLst>
                  <a:ext uri="{FF2B5EF4-FFF2-40B4-BE49-F238E27FC236}">
                    <a16:creationId xmlns:a16="http://schemas.microsoft.com/office/drawing/2014/main" id="{C35D02E5-7018-DBDD-BADB-80B2EECB9338}"/>
                  </a:ext>
                </a:extLst>
              </p:cNvPr>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18;p33">
                <a:extLst>
                  <a:ext uri="{FF2B5EF4-FFF2-40B4-BE49-F238E27FC236}">
                    <a16:creationId xmlns:a16="http://schemas.microsoft.com/office/drawing/2014/main" id="{D6EFF4F0-456C-04B1-30FD-D0975C78D644}"/>
                  </a:ext>
                </a:extLst>
              </p:cNvPr>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19;p33">
                <a:extLst>
                  <a:ext uri="{FF2B5EF4-FFF2-40B4-BE49-F238E27FC236}">
                    <a16:creationId xmlns:a16="http://schemas.microsoft.com/office/drawing/2014/main" id="{7A4F6935-C58C-93E0-C2A9-CB6E1D3FE90B}"/>
                  </a:ext>
                </a:extLst>
              </p:cNvPr>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20;p33">
                <a:extLst>
                  <a:ext uri="{FF2B5EF4-FFF2-40B4-BE49-F238E27FC236}">
                    <a16:creationId xmlns:a16="http://schemas.microsoft.com/office/drawing/2014/main" id="{4CF3D042-4F05-1711-F51A-FA3181B79FF1}"/>
                  </a:ext>
                </a:extLst>
              </p:cNvPr>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21;p33">
                <a:extLst>
                  <a:ext uri="{FF2B5EF4-FFF2-40B4-BE49-F238E27FC236}">
                    <a16:creationId xmlns:a16="http://schemas.microsoft.com/office/drawing/2014/main" id="{62F97F4D-7C41-62D7-8BB7-EC3153A1DC98}"/>
                  </a:ext>
                </a:extLst>
              </p:cNvPr>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22;p33">
                <a:extLst>
                  <a:ext uri="{FF2B5EF4-FFF2-40B4-BE49-F238E27FC236}">
                    <a16:creationId xmlns:a16="http://schemas.microsoft.com/office/drawing/2014/main" id="{34E0CD09-9B3C-BAC2-BCB1-B83E1F71A638}"/>
                  </a:ext>
                </a:extLst>
              </p:cNvPr>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23;p33">
                <a:extLst>
                  <a:ext uri="{FF2B5EF4-FFF2-40B4-BE49-F238E27FC236}">
                    <a16:creationId xmlns:a16="http://schemas.microsoft.com/office/drawing/2014/main" id="{9779A3BD-BFFC-2D04-5944-0DFAA650E7A3}"/>
                  </a:ext>
                </a:extLst>
              </p:cNvPr>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24;p33">
                <a:extLst>
                  <a:ext uri="{FF2B5EF4-FFF2-40B4-BE49-F238E27FC236}">
                    <a16:creationId xmlns:a16="http://schemas.microsoft.com/office/drawing/2014/main" id="{70022281-7AE3-A44C-2E4B-80275CE21043}"/>
                  </a:ext>
                </a:extLst>
              </p:cNvPr>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25;p33">
                <a:extLst>
                  <a:ext uri="{FF2B5EF4-FFF2-40B4-BE49-F238E27FC236}">
                    <a16:creationId xmlns:a16="http://schemas.microsoft.com/office/drawing/2014/main" id="{E9C832ED-345B-8AC5-FF6F-0E9682320C40}"/>
                  </a:ext>
                </a:extLst>
              </p:cNvPr>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26;p33">
                <a:extLst>
                  <a:ext uri="{FF2B5EF4-FFF2-40B4-BE49-F238E27FC236}">
                    <a16:creationId xmlns:a16="http://schemas.microsoft.com/office/drawing/2014/main" id="{A62B0F29-6FFE-E484-2D25-94432834A123}"/>
                  </a:ext>
                </a:extLst>
              </p:cNvPr>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27;p33">
                <a:extLst>
                  <a:ext uri="{FF2B5EF4-FFF2-40B4-BE49-F238E27FC236}">
                    <a16:creationId xmlns:a16="http://schemas.microsoft.com/office/drawing/2014/main" id="{4027B01E-27A6-8AAE-E898-9AFC82AAC244}"/>
                  </a:ext>
                </a:extLst>
              </p:cNvPr>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28;p33">
                <a:extLst>
                  <a:ext uri="{FF2B5EF4-FFF2-40B4-BE49-F238E27FC236}">
                    <a16:creationId xmlns:a16="http://schemas.microsoft.com/office/drawing/2014/main" id="{C6CD763C-6DFE-041B-5C17-0E94EE7983D2}"/>
                  </a:ext>
                </a:extLst>
              </p:cNvPr>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29;p33">
                <a:extLst>
                  <a:ext uri="{FF2B5EF4-FFF2-40B4-BE49-F238E27FC236}">
                    <a16:creationId xmlns:a16="http://schemas.microsoft.com/office/drawing/2014/main" id="{27D95EE1-8B8D-B4A2-22DD-E8E44CD7DAC7}"/>
                  </a:ext>
                </a:extLst>
              </p:cNvPr>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30;p33">
                <a:extLst>
                  <a:ext uri="{FF2B5EF4-FFF2-40B4-BE49-F238E27FC236}">
                    <a16:creationId xmlns:a16="http://schemas.microsoft.com/office/drawing/2014/main" id="{ADADF3B3-CD19-1E3A-95C5-67C9AC0E1FA8}"/>
                  </a:ext>
                </a:extLst>
              </p:cNvPr>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31;p33">
                <a:extLst>
                  <a:ext uri="{FF2B5EF4-FFF2-40B4-BE49-F238E27FC236}">
                    <a16:creationId xmlns:a16="http://schemas.microsoft.com/office/drawing/2014/main" id="{6A574BCF-A761-B283-1EF8-B726344D5EB3}"/>
                  </a:ext>
                </a:extLst>
              </p:cNvPr>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32;p33">
                <a:extLst>
                  <a:ext uri="{FF2B5EF4-FFF2-40B4-BE49-F238E27FC236}">
                    <a16:creationId xmlns:a16="http://schemas.microsoft.com/office/drawing/2014/main" id="{1D6FD064-BAC9-7685-B82F-544F2E6151C0}"/>
                  </a:ext>
                </a:extLst>
              </p:cNvPr>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33;p33">
                <a:extLst>
                  <a:ext uri="{FF2B5EF4-FFF2-40B4-BE49-F238E27FC236}">
                    <a16:creationId xmlns:a16="http://schemas.microsoft.com/office/drawing/2014/main" id="{E779A29F-D779-4596-5E5A-DBE33A8CD019}"/>
                  </a:ext>
                </a:extLst>
              </p:cNvPr>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34;p33">
                <a:extLst>
                  <a:ext uri="{FF2B5EF4-FFF2-40B4-BE49-F238E27FC236}">
                    <a16:creationId xmlns:a16="http://schemas.microsoft.com/office/drawing/2014/main" id="{CDD720A4-42CE-AF00-146E-4149A3E29D0E}"/>
                  </a:ext>
                </a:extLst>
              </p:cNvPr>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35;p33">
                <a:extLst>
                  <a:ext uri="{FF2B5EF4-FFF2-40B4-BE49-F238E27FC236}">
                    <a16:creationId xmlns:a16="http://schemas.microsoft.com/office/drawing/2014/main" id="{1B0F9730-B84E-B4B2-AA3D-1C25F3CEBD0B}"/>
                  </a:ext>
                </a:extLst>
              </p:cNvPr>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36;p33">
                <a:extLst>
                  <a:ext uri="{FF2B5EF4-FFF2-40B4-BE49-F238E27FC236}">
                    <a16:creationId xmlns:a16="http://schemas.microsoft.com/office/drawing/2014/main" id="{E95767B9-B866-C063-FE57-7F0F08CF651D}"/>
                  </a:ext>
                </a:extLst>
              </p:cNvPr>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37;p33">
                <a:extLst>
                  <a:ext uri="{FF2B5EF4-FFF2-40B4-BE49-F238E27FC236}">
                    <a16:creationId xmlns:a16="http://schemas.microsoft.com/office/drawing/2014/main" id="{02CD02B6-F358-20AC-4533-BEBF02D11ED5}"/>
                  </a:ext>
                </a:extLst>
              </p:cNvPr>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38;p33">
                <a:extLst>
                  <a:ext uri="{FF2B5EF4-FFF2-40B4-BE49-F238E27FC236}">
                    <a16:creationId xmlns:a16="http://schemas.microsoft.com/office/drawing/2014/main" id="{CD19A16E-F4D7-C0AF-3F1C-311AE0E34DA0}"/>
                  </a:ext>
                </a:extLst>
              </p:cNvPr>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39;p33">
                <a:extLst>
                  <a:ext uri="{FF2B5EF4-FFF2-40B4-BE49-F238E27FC236}">
                    <a16:creationId xmlns:a16="http://schemas.microsoft.com/office/drawing/2014/main" id="{48195674-1D5B-50B4-0416-840C0C2AA877}"/>
                  </a:ext>
                </a:extLst>
              </p:cNvPr>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40;p33">
                <a:extLst>
                  <a:ext uri="{FF2B5EF4-FFF2-40B4-BE49-F238E27FC236}">
                    <a16:creationId xmlns:a16="http://schemas.microsoft.com/office/drawing/2014/main" id="{FBD38A18-F79F-3668-AF60-DEE74256E655}"/>
                  </a:ext>
                </a:extLst>
              </p:cNvPr>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41;p33">
                <a:extLst>
                  <a:ext uri="{FF2B5EF4-FFF2-40B4-BE49-F238E27FC236}">
                    <a16:creationId xmlns:a16="http://schemas.microsoft.com/office/drawing/2014/main" id="{E6799CD3-C2CC-AB95-2130-5AAF9AB686DF}"/>
                  </a:ext>
                </a:extLst>
              </p:cNvPr>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42;p33">
                <a:extLst>
                  <a:ext uri="{FF2B5EF4-FFF2-40B4-BE49-F238E27FC236}">
                    <a16:creationId xmlns:a16="http://schemas.microsoft.com/office/drawing/2014/main" id="{0F4DA305-AF63-6A14-7C21-97425836EB00}"/>
                  </a:ext>
                </a:extLst>
              </p:cNvPr>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43;p33">
                <a:extLst>
                  <a:ext uri="{FF2B5EF4-FFF2-40B4-BE49-F238E27FC236}">
                    <a16:creationId xmlns:a16="http://schemas.microsoft.com/office/drawing/2014/main" id="{8FA2DFD1-D030-47E2-D328-77C934974E3B}"/>
                  </a:ext>
                </a:extLst>
              </p:cNvPr>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44;p33">
                <a:extLst>
                  <a:ext uri="{FF2B5EF4-FFF2-40B4-BE49-F238E27FC236}">
                    <a16:creationId xmlns:a16="http://schemas.microsoft.com/office/drawing/2014/main" id="{CFE26A1C-C751-E158-4208-5AB1E30A565B}"/>
                  </a:ext>
                </a:extLst>
              </p:cNvPr>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45;p33">
                <a:extLst>
                  <a:ext uri="{FF2B5EF4-FFF2-40B4-BE49-F238E27FC236}">
                    <a16:creationId xmlns:a16="http://schemas.microsoft.com/office/drawing/2014/main" id="{A4A19D99-C5F7-B6A1-30C1-C9B9EE74E5C6}"/>
                  </a:ext>
                </a:extLst>
              </p:cNvPr>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46;p33">
                <a:extLst>
                  <a:ext uri="{FF2B5EF4-FFF2-40B4-BE49-F238E27FC236}">
                    <a16:creationId xmlns:a16="http://schemas.microsoft.com/office/drawing/2014/main" id="{17F44C0C-E9BD-18C4-9380-79220CC5AA0F}"/>
                  </a:ext>
                </a:extLst>
              </p:cNvPr>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47;p33">
                <a:extLst>
                  <a:ext uri="{FF2B5EF4-FFF2-40B4-BE49-F238E27FC236}">
                    <a16:creationId xmlns:a16="http://schemas.microsoft.com/office/drawing/2014/main" id="{8AEDD269-1B8E-BB28-DCDF-C04CF65301FF}"/>
                  </a:ext>
                </a:extLst>
              </p:cNvPr>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48;p33">
                <a:extLst>
                  <a:ext uri="{FF2B5EF4-FFF2-40B4-BE49-F238E27FC236}">
                    <a16:creationId xmlns:a16="http://schemas.microsoft.com/office/drawing/2014/main" id="{0EB1F68E-FEB8-23CF-7FC9-044B0A79CF40}"/>
                  </a:ext>
                </a:extLst>
              </p:cNvPr>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49;p33">
                <a:extLst>
                  <a:ext uri="{FF2B5EF4-FFF2-40B4-BE49-F238E27FC236}">
                    <a16:creationId xmlns:a16="http://schemas.microsoft.com/office/drawing/2014/main" id="{47F009D9-7B00-FFF0-FE58-6F2C90C8B141}"/>
                  </a:ext>
                </a:extLst>
              </p:cNvPr>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50;p33">
                <a:extLst>
                  <a:ext uri="{FF2B5EF4-FFF2-40B4-BE49-F238E27FC236}">
                    <a16:creationId xmlns:a16="http://schemas.microsoft.com/office/drawing/2014/main" id="{A704AD16-5178-8819-DCDB-98248BA00A50}"/>
                  </a:ext>
                </a:extLst>
              </p:cNvPr>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51;p33">
                <a:extLst>
                  <a:ext uri="{FF2B5EF4-FFF2-40B4-BE49-F238E27FC236}">
                    <a16:creationId xmlns:a16="http://schemas.microsoft.com/office/drawing/2014/main" id="{3D097E3F-D64E-EA85-E573-4F13633AD097}"/>
                  </a:ext>
                </a:extLst>
              </p:cNvPr>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52;p33">
                <a:extLst>
                  <a:ext uri="{FF2B5EF4-FFF2-40B4-BE49-F238E27FC236}">
                    <a16:creationId xmlns:a16="http://schemas.microsoft.com/office/drawing/2014/main" id="{DD90C9FB-6025-2BD3-FB28-4B657C4500BC}"/>
                  </a:ext>
                </a:extLst>
              </p:cNvPr>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53;p33">
                <a:extLst>
                  <a:ext uri="{FF2B5EF4-FFF2-40B4-BE49-F238E27FC236}">
                    <a16:creationId xmlns:a16="http://schemas.microsoft.com/office/drawing/2014/main" id="{C552290F-3B4E-8984-5A24-0509AC92A5A2}"/>
                  </a:ext>
                </a:extLst>
              </p:cNvPr>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54;p33">
                <a:extLst>
                  <a:ext uri="{FF2B5EF4-FFF2-40B4-BE49-F238E27FC236}">
                    <a16:creationId xmlns:a16="http://schemas.microsoft.com/office/drawing/2014/main" id="{4CB9EC36-B1EC-20B0-29C1-0BFAB35A7420}"/>
                  </a:ext>
                </a:extLst>
              </p:cNvPr>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55;p33">
                <a:extLst>
                  <a:ext uri="{FF2B5EF4-FFF2-40B4-BE49-F238E27FC236}">
                    <a16:creationId xmlns:a16="http://schemas.microsoft.com/office/drawing/2014/main" id="{2D955E4F-86A4-2EBE-CF66-0DD103212089}"/>
                  </a:ext>
                </a:extLst>
              </p:cNvPr>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56;p33">
                <a:extLst>
                  <a:ext uri="{FF2B5EF4-FFF2-40B4-BE49-F238E27FC236}">
                    <a16:creationId xmlns:a16="http://schemas.microsoft.com/office/drawing/2014/main" id="{6AEE2355-E2CA-14D8-40AD-62038D1752FA}"/>
                  </a:ext>
                </a:extLst>
              </p:cNvPr>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57;p33">
                <a:extLst>
                  <a:ext uri="{FF2B5EF4-FFF2-40B4-BE49-F238E27FC236}">
                    <a16:creationId xmlns:a16="http://schemas.microsoft.com/office/drawing/2014/main" id="{4DAAAFFC-AB48-160E-D8AF-EA48275420E9}"/>
                  </a:ext>
                </a:extLst>
              </p:cNvPr>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658;p33">
                <a:extLst>
                  <a:ext uri="{FF2B5EF4-FFF2-40B4-BE49-F238E27FC236}">
                    <a16:creationId xmlns:a16="http://schemas.microsoft.com/office/drawing/2014/main" id="{451D6D32-332C-52E8-5591-B686652DC242}"/>
                  </a:ext>
                </a:extLst>
              </p:cNvPr>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659;p33">
                <a:extLst>
                  <a:ext uri="{FF2B5EF4-FFF2-40B4-BE49-F238E27FC236}">
                    <a16:creationId xmlns:a16="http://schemas.microsoft.com/office/drawing/2014/main" id="{D4EFB58C-B9B6-820D-1E16-4F337C88A953}"/>
                  </a:ext>
                </a:extLst>
              </p:cNvPr>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660;p33">
                <a:extLst>
                  <a:ext uri="{FF2B5EF4-FFF2-40B4-BE49-F238E27FC236}">
                    <a16:creationId xmlns:a16="http://schemas.microsoft.com/office/drawing/2014/main" id="{96B0732E-8A2F-545E-3B03-D490CF28C4EA}"/>
                  </a:ext>
                </a:extLst>
              </p:cNvPr>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661;p33">
                <a:extLst>
                  <a:ext uri="{FF2B5EF4-FFF2-40B4-BE49-F238E27FC236}">
                    <a16:creationId xmlns:a16="http://schemas.microsoft.com/office/drawing/2014/main" id="{535C1B70-6CA1-7BD7-3737-AA6752B5E382}"/>
                  </a:ext>
                </a:extLst>
              </p:cNvPr>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662;p33">
                <a:extLst>
                  <a:ext uri="{FF2B5EF4-FFF2-40B4-BE49-F238E27FC236}">
                    <a16:creationId xmlns:a16="http://schemas.microsoft.com/office/drawing/2014/main" id="{3A8D9B13-5C24-A5CC-03E5-D99ED79FE035}"/>
                  </a:ext>
                </a:extLst>
              </p:cNvPr>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663;p33">
                <a:extLst>
                  <a:ext uri="{FF2B5EF4-FFF2-40B4-BE49-F238E27FC236}">
                    <a16:creationId xmlns:a16="http://schemas.microsoft.com/office/drawing/2014/main" id="{2B846ACE-F4A6-E12E-C433-E0FEBA779753}"/>
                  </a:ext>
                </a:extLst>
              </p:cNvPr>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664;p33">
                <a:extLst>
                  <a:ext uri="{FF2B5EF4-FFF2-40B4-BE49-F238E27FC236}">
                    <a16:creationId xmlns:a16="http://schemas.microsoft.com/office/drawing/2014/main" id="{C8DC6DE7-6E91-0786-55C0-03BCE60F7302}"/>
                  </a:ext>
                </a:extLst>
              </p:cNvPr>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665;p33">
                <a:extLst>
                  <a:ext uri="{FF2B5EF4-FFF2-40B4-BE49-F238E27FC236}">
                    <a16:creationId xmlns:a16="http://schemas.microsoft.com/office/drawing/2014/main" id="{93DB96A5-17D6-755D-C483-2680B53D0EEC}"/>
                  </a:ext>
                </a:extLst>
              </p:cNvPr>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666;p33">
                <a:extLst>
                  <a:ext uri="{FF2B5EF4-FFF2-40B4-BE49-F238E27FC236}">
                    <a16:creationId xmlns:a16="http://schemas.microsoft.com/office/drawing/2014/main" id="{9EDEFCA8-9672-CA00-4D28-8323DB6E7ED6}"/>
                  </a:ext>
                </a:extLst>
              </p:cNvPr>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667;p33">
                <a:extLst>
                  <a:ext uri="{FF2B5EF4-FFF2-40B4-BE49-F238E27FC236}">
                    <a16:creationId xmlns:a16="http://schemas.microsoft.com/office/drawing/2014/main" id="{8B724637-A2E2-186C-A3F4-FBC53A48623C}"/>
                  </a:ext>
                </a:extLst>
              </p:cNvPr>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668;p33">
                <a:extLst>
                  <a:ext uri="{FF2B5EF4-FFF2-40B4-BE49-F238E27FC236}">
                    <a16:creationId xmlns:a16="http://schemas.microsoft.com/office/drawing/2014/main" id="{0FA784F2-1010-63B9-820E-EB8026C795A5}"/>
                  </a:ext>
                </a:extLst>
              </p:cNvPr>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669;p33">
                <a:extLst>
                  <a:ext uri="{FF2B5EF4-FFF2-40B4-BE49-F238E27FC236}">
                    <a16:creationId xmlns:a16="http://schemas.microsoft.com/office/drawing/2014/main" id="{68B872E5-D6B8-F49D-BC34-3862D8632C48}"/>
                  </a:ext>
                </a:extLst>
              </p:cNvPr>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670;p33">
                <a:extLst>
                  <a:ext uri="{FF2B5EF4-FFF2-40B4-BE49-F238E27FC236}">
                    <a16:creationId xmlns:a16="http://schemas.microsoft.com/office/drawing/2014/main" id="{F9002638-72D6-A3B9-73A9-07464595762B}"/>
                  </a:ext>
                </a:extLst>
              </p:cNvPr>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671;p33">
                <a:extLst>
                  <a:ext uri="{FF2B5EF4-FFF2-40B4-BE49-F238E27FC236}">
                    <a16:creationId xmlns:a16="http://schemas.microsoft.com/office/drawing/2014/main" id="{11A2DCAF-5B20-45CA-D838-69C3882BC041}"/>
                  </a:ext>
                </a:extLst>
              </p:cNvPr>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672;p33">
                <a:extLst>
                  <a:ext uri="{FF2B5EF4-FFF2-40B4-BE49-F238E27FC236}">
                    <a16:creationId xmlns:a16="http://schemas.microsoft.com/office/drawing/2014/main" id="{1720A0E6-D65D-98A0-5431-7C8826E6CAD4}"/>
                  </a:ext>
                </a:extLst>
              </p:cNvPr>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673;p33">
                <a:extLst>
                  <a:ext uri="{FF2B5EF4-FFF2-40B4-BE49-F238E27FC236}">
                    <a16:creationId xmlns:a16="http://schemas.microsoft.com/office/drawing/2014/main" id="{3B3058AD-DD64-7DD2-F350-B86C8A25A34C}"/>
                  </a:ext>
                </a:extLst>
              </p:cNvPr>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674;p33">
                <a:extLst>
                  <a:ext uri="{FF2B5EF4-FFF2-40B4-BE49-F238E27FC236}">
                    <a16:creationId xmlns:a16="http://schemas.microsoft.com/office/drawing/2014/main" id="{FC6F1DAF-190E-74B3-B74F-3244DACEC0DC}"/>
                  </a:ext>
                </a:extLst>
              </p:cNvPr>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675;p33">
                <a:extLst>
                  <a:ext uri="{FF2B5EF4-FFF2-40B4-BE49-F238E27FC236}">
                    <a16:creationId xmlns:a16="http://schemas.microsoft.com/office/drawing/2014/main" id="{7D98D045-C7FC-19B7-E038-B6F3AF306885}"/>
                  </a:ext>
                </a:extLst>
              </p:cNvPr>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676;p33">
                <a:extLst>
                  <a:ext uri="{FF2B5EF4-FFF2-40B4-BE49-F238E27FC236}">
                    <a16:creationId xmlns:a16="http://schemas.microsoft.com/office/drawing/2014/main" id="{A60EDD80-4587-562D-4BCC-2A1752070122}"/>
                  </a:ext>
                </a:extLst>
              </p:cNvPr>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677;p33">
                <a:extLst>
                  <a:ext uri="{FF2B5EF4-FFF2-40B4-BE49-F238E27FC236}">
                    <a16:creationId xmlns:a16="http://schemas.microsoft.com/office/drawing/2014/main" id="{9AC3ABE2-9B68-F707-7225-8754C3797A8A}"/>
                  </a:ext>
                </a:extLst>
              </p:cNvPr>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678;p33">
                <a:extLst>
                  <a:ext uri="{FF2B5EF4-FFF2-40B4-BE49-F238E27FC236}">
                    <a16:creationId xmlns:a16="http://schemas.microsoft.com/office/drawing/2014/main" id="{398E9812-364E-9863-AB8C-616172BC9A1E}"/>
                  </a:ext>
                </a:extLst>
              </p:cNvPr>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679;p33">
                <a:extLst>
                  <a:ext uri="{FF2B5EF4-FFF2-40B4-BE49-F238E27FC236}">
                    <a16:creationId xmlns:a16="http://schemas.microsoft.com/office/drawing/2014/main" id="{0A1A4F8F-CC32-FDE4-8D41-E51A97E88D8D}"/>
                  </a:ext>
                </a:extLst>
              </p:cNvPr>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680;p33">
                <a:extLst>
                  <a:ext uri="{FF2B5EF4-FFF2-40B4-BE49-F238E27FC236}">
                    <a16:creationId xmlns:a16="http://schemas.microsoft.com/office/drawing/2014/main" id="{5F694D7E-9D66-9E04-7C3B-F4C9BCCAD969}"/>
                  </a:ext>
                </a:extLst>
              </p:cNvPr>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681;p33">
                <a:extLst>
                  <a:ext uri="{FF2B5EF4-FFF2-40B4-BE49-F238E27FC236}">
                    <a16:creationId xmlns:a16="http://schemas.microsoft.com/office/drawing/2014/main" id="{25A3B233-4CF0-04FB-38A6-E72CA727238E}"/>
                  </a:ext>
                </a:extLst>
              </p:cNvPr>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682;p33">
                <a:extLst>
                  <a:ext uri="{FF2B5EF4-FFF2-40B4-BE49-F238E27FC236}">
                    <a16:creationId xmlns:a16="http://schemas.microsoft.com/office/drawing/2014/main" id="{FE2F6AD4-6F6F-25A6-1178-E67C43240484}"/>
                  </a:ext>
                </a:extLst>
              </p:cNvPr>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683;p33">
                <a:extLst>
                  <a:ext uri="{FF2B5EF4-FFF2-40B4-BE49-F238E27FC236}">
                    <a16:creationId xmlns:a16="http://schemas.microsoft.com/office/drawing/2014/main" id="{7A41A800-46FB-FE87-FDC3-240C4E2BC74F}"/>
                  </a:ext>
                </a:extLst>
              </p:cNvPr>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684;p33">
                <a:extLst>
                  <a:ext uri="{FF2B5EF4-FFF2-40B4-BE49-F238E27FC236}">
                    <a16:creationId xmlns:a16="http://schemas.microsoft.com/office/drawing/2014/main" id="{066D77E2-7D40-8817-CAF7-3A386238C113}"/>
                  </a:ext>
                </a:extLst>
              </p:cNvPr>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685;p33">
                <a:extLst>
                  <a:ext uri="{FF2B5EF4-FFF2-40B4-BE49-F238E27FC236}">
                    <a16:creationId xmlns:a16="http://schemas.microsoft.com/office/drawing/2014/main" id="{663071D1-56B0-F056-FCD1-A1A179789501}"/>
                  </a:ext>
                </a:extLst>
              </p:cNvPr>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686;p33">
                <a:extLst>
                  <a:ext uri="{FF2B5EF4-FFF2-40B4-BE49-F238E27FC236}">
                    <a16:creationId xmlns:a16="http://schemas.microsoft.com/office/drawing/2014/main" id="{53E60052-1BF2-3A8B-74DF-5956E35E63C6}"/>
                  </a:ext>
                </a:extLst>
              </p:cNvPr>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687;p33">
                <a:extLst>
                  <a:ext uri="{FF2B5EF4-FFF2-40B4-BE49-F238E27FC236}">
                    <a16:creationId xmlns:a16="http://schemas.microsoft.com/office/drawing/2014/main" id="{D49CFD85-2E9A-F9BF-B0BF-2C2B477E4B89}"/>
                  </a:ext>
                </a:extLst>
              </p:cNvPr>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688;p33">
                <a:extLst>
                  <a:ext uri="{FF2B5EF4-FFF2-40B4-BE49-F238E27FC236}">
                    <a16:creationId xmlns:a16="http://schemas.microsoft.com/office/drawing/2014/main" id="{4DC3D93E-1F94-F622-CBAD-5E411CD97D8A}"/>
                  </a:ext>
                </a:extLst>
              </p:cNvPr>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689;p33">
                <a:extLst>
                  <a:ext uri="{FF2B5EF4-FFF2-40B4-BE49-F238E27FC236}">
                    <a16:creationId xmlns:a16="http://schemas.microsoft.com/office/drawing/2014/main" id="{689B93BC-062E-0861-CDC1-460C27335B39}"/>
                  </a:ext>
                </a:extLst>
              </p:cNvPr>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690;p33">
                <a:extLst>
                  <a:ext uri="{FF2B5EF4-FFF2-40B4-BE49-F238E27FC236}">
                    <a16:creationId xmlns:a16="http://schemas.microsoft.com/office/drawing/2014/main" id="{D3552177-C782-628D-6152-6A6B01954DE6}"/>
                  </a:ext>
                </a:extLst>
              </p:cNvPr>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691;p33">
                <a:extLst>
                  <a:ext uri="{FF2B5EF4-FFF2-40B4-BE49-F238E27FC236}">
                    <a16:creationId xmlns:a16="http://schemas.microsoft.com/office/drawing/2014/main" id="{9B04CD36-8FBD-6852-3BB0-8632B63CF1C7}"/>
                  </a:ext>
                </a:extLst>
              </p:cNvPr>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692;p33">
                <a:extLst>
                  <a:ext uri="{FF2B5EF4-FFF2-40B4-BE49-F238E27FC236}">
                    <a16:creationId xmlns:a16="http://schemas.microsoft.com/office/drawing/2014/main" id="{03919592-975C-0D3C-F832-D6711DD0AE21}"/>
                  </a:ext>
                </a:extLst>
              </p:cNvPr>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693;p33">
                <a:extLst>
                  <a:ext uri="{FF2B5EF4-FFF2-40B4-BE49-F238E27FC236}">
                    <a16:creationId xmlns:a16="http://schemas.microsoft.com/office/drawing/2014/main" id="{516590A2-DBA8-3CB8-3B65-92F1A99F38A3}"/>
                  </a:ext>
                </a:extLst>
              </p:cNvPr>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694;p33">
                <a:extLst>
                  <a:ext uri="{FF2B5EF4-FFF2-40B4-BE49-F238E27FC236}">
                    <a16:creationId xmlns:a16="http://schemas.microsoft.com/office/drawing/2014/main" id="{FC505F6D-1807-103B-F1F1-ADAF98D5262C}"/>
                  </a:ext>
                </a:extLst>
              </p:cNvPr>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695;p33">
                <a:extLst>
                  <a:ext uri="{FF2B5EF4-FFF2-40B4-BE49-F238E27FC236}">
                    <a16:creationId xmlns:a16="http://schemas.microsoft.com/office/drawing/2014/main" id="{2FF4D403-3647-4CC8-80C0-E1C17889E370}"/>
                  </a:ext>
                </a:extLst>
              </p:cNvPr>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696;p33">
                <a:extLst>
                  <a:ext uri="{FF2B5EF4-FFF2-40B4-BE49-F238E27FC236}">
                    <a16:creationId xmlns:a16="http://schemas.microsoft.com/office/drawing/2014/main" id="{B3FAECD0-92CC-C524-668D-A802F433FCD6}"/>
                  </a:ext>
                </a:extLst>
              </p:cNvPr>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697;p33">
                <a:extLst>
                  <a:ext uri="{FF2B5EF4-FFF2-40B4-BE49-F238E27FC236}">
                    <a16:creationId xmlns:a16="http://schemas.microsoft.com/office/drawing/2014/main" id="{E6FDED84-3CDC-BD67-3DC5-8367767C2503}"/>
                  </a:ext>
                </a:extLst>
              </p:cNvPr>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698;p33">
                <a:extLst>
                  <a:ext uri="{FF2B5EF4-FFF2-40B4-BE49-F238E27FC236}">
                    <a16:creationId xmlns:a16="http://schemas.microsoft.com/office/drawing/2014/main" id="{0095A02D-E5A4-50B4-9282-54B3B58F851A}"/>
                  </a:ext>
                </a:extLst>
              </p:cNvPr>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699;p33">
                <a:extLst>
                  <a:ext uri="{FF2B5EF4-FFF2-40B4-BE49-F238E27FC236}">
                    <a16:creationId xmlns:a16="http://schemas.microsoft.com/office/drawing/2014/main" id="{D2F5C5FE-3C82-2903-0A79-51B3D39EA587}"/>
                  </a:ext>
                </a:extLst>
              </p:cNvPr>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700;p33">
                <a:extLst>
                  <a:ext uri="{FF2B5EF4-FFF2-40B4-BE49-F238E27FC236}">
                    <a16:creationId xmlns:a16="http://schemas.microsoft.com/office/drawing/2014/main" id="{5CA23C15-3569-7639-0E31-CBEF09D1A5BE}"/>
                  </a:ext>
                </a:extLst>
              </p:cNvPr>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701;p33">
                <a:extLst>
                  <a:ext uri="{FF2B5EF4-FFF2-40B4-BE49-F238E27FC236}">
                    <a16:creationId xmlns:a16="http://schemas.microsoft.com/office/drawing/2014/main" id="{32B7B1E2-63D3-8AB7-BEC9-0F29B4CFC152}"/>
                  </a:ext>
                </a:extLst>
              </p:cNvPr>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702;p33">
                <a:extLst>
                  <a:ext uri="{FF2B5EF4-FFF2-40B4-BE49-F238E27FC236}">
                    <a16:creationId xmlns:a16="http://schemas.microsoft.com/office/drawing/2014/main" id="{19DBC7E0-477E-9194-182D-EA5F65FDDFE7}"/>
                  </a:ext>
                </a:extLst>
              </p:cNvPr>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703;p33">
                <a:extLst>
                  <a:ext uri="{FF2B5EF4-FFF2-40B4-BE49-F238E27FC236}">
                    <a16:creationId xmlns:a16="http://schemas.microsoft.com/office/drawing/2014/main" id="{C0873F43-9F93-BFC7-E83D-19DA897598DD}"/>
                  </a:ext>
                </a:extLst>
              </p:cNvPr>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704;p33">
                <a:extLst>
                  <a:ext uri="{FF2B5EF4-FFF2-40B4-BE49-F238E27FC236}">
                    <a16:creationId xmlns:a16="http://schemas.microsoft.com/office/drawing/2014/main" id="{CDB30797-196A-BFAE-EE2A-C6F058B5FBF6}"/>
                  </a:ext>
                </a:extLst>
              </p:cNvPr>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705;p33">
                <a:extLst>
                  <a:ext uri="{FF2B5EF4-FFF2-40B4-BE49-F238E27FC236}">
                    <a16:creationId xmlns:a16="http://schemas.microsoft.com/office/drawing/2014/main" id="{40620D84-10C6-A7A2-CDA2-FB6EA50201AD}"/>
                  </a:ext>
                </a:extLst>
              </p:cNvPr>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706;p33">
                <a:extLst>
                  <a:ext uri="{FF2B5EF4-FFF2-40B4-BE49-F238E27FC236}">
                    <a16:creationId xmlns:a16="http://schemas.microsoft.com/office/drawing/2014/main" id="{71F024EF-F511-F22B-EA1D-250F3FE2F693}"/>
                  </a:ext>
                </a:extLst>
              </p:cNvPr>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707;p33">
                <a:extLst>
                  <a:ext uri="{FF2B5EF4-FFF2-40B4-BE49-F238E27FC236}">
                    <a16:creationId xmlns:a16="http://schemas.microsoft.com/office/drawing/2014/main" id="{B2AE1AF2-58F4-7A0E-3DD6-FA149765D83C}"/>
                  </a:ext>
                </a:extLst>
              </p:cNvPr>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708;p33">
                <a:extLst>
                  <a:ext uri="{FF2B5EF4-FFF2-40B4-BE49-F238E27FC236}">
                    <a16:creationId xmlns:a16="http://schemas.microsoft.com/office/drawing/2014/main" id="{59DD68B8-4EA7-16D4-69A8-58F063BCDFBE}"/>
                  </a:ext>
                </a:extLst>
              </p:cNvPr>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709;p33">
                <a:extLst>
                  <a:ext uri="{FF2B5EF4-FFF2-40B4-BE49-F238E27FC236}">
                    <a16:creationId xmlns:a16="http://schemas.microsoft.com/office/drawing/2014/main" id="{C4906AD9-8811-4BE6-61F4-D6C789168AE0}"/>
                  </a:ext>
                </a:extLst>
              </p:cNvPr>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710;p33">
                <a:extLst>
                  <a:ext uri="{FF2B5EF4-FFF2-40B4-BE49-F238E27FC236}">
                    <a16:creationId xmlns:a16="http://schemas.microsoft.com/office/drawing/2014/main" id="{26979061-9CB8-F51D-A5B3-CEA4EFABF804}"/>
                  </a:ext>
                </a:extLst>
              </p:cNvPr>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711;p33">
                <a:extLst>
                  <a:ext uri="{FF2B5EF4-FFF2-40B4-BE49-F238E27FC236}">
                    <a16:creationId xmlns:a16="http://schemas.microsoft.com/office/drawing/2014/main" id="{75EA51EA-FF60-2739-2BC0-04B8CD45DA58}"/>
                  </a:ext>
                </a:extLst>
              </p:cNvPr>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712;p33">
                <a:extLst>
                  <a:ext uri="{FF2B5EF4-FFF2-40B4-BE49-F238E27FC236}">
                    <a16:creationId xmlns:a16="http://schemas.microsoft.com/office/drawing/2014/main" id="{E6FA23F7-4A17-6C91-B93E-322E795CA679}"/>
                  </a:ext>
                </a:extLst>
              </p:cNvPr>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713;p33">
                <a:extLst>
                  <a:ext uri="{FF2B5EF4-FFF2-40B4-BE49-F238E27FC236}">
                    <a16:creationId xmlns:a16="http://schemas.microsoft.com/office/drawing/2014/main" id="{C5B3B29F-CCEB-FD56-7F41-96348DB924EE}"/>
                  </a:ext>
                </a:extLst>
              </p:cNvPr>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714;p33">
                <a:extLst>
                  <a:ext uri="{FF2B5EF4-FFF2-40B4-BE49-F238E27FC236}">
                    <a16:creationId xmlns:a16="http://schemas.microsoft.com/office/drawing/2014/main" id="{B50FBC5C-5DAB-E1E8-0DCC-8BBA6F05A895}"/>
                  </a:ext>
                </a:extLst>
              </p:cNvPr>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715;p33">
                <a:extLst>
                  <a:ext uri="{FF2B5EF4-FFF2-40B4-BE49-F238E27FC236}">
                    <a16:creationId xmlns:a16="http://schemas.microsoft.com/office/drawing/2014/main" id="{BA8473C7-363B-9F34-36FA-BA7DC5F3C751}"/>
                  </a:ext>
                </a:extLst>
              </p:cNvPr>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716;p33">
                <a:extLst>
                  <a:ext uri="{FF2B5EF4-FFF2-40B4-BE49-F238E27FC236}">
                    <a16:creationId xmlns:a16="http://schemas.microsoft.com/office/drawing/2014/main" id="{33E35EE3-F3E4-A401-87BA-D533DB0C9180}"/>
                  </a:ext>
                </a:extLst>
              </p:cNvPr>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717;p33">
                <a:extLst>
                  <a:ext uri="{FF2B5EF4-FFF2-40B4-BE49-F238E27FC236}">
                    <a16:creationId xmlns:a16="http://schemas.microsoft.com/office/drawing/2014/main" id="{945DC5A1-4936-81CF-4C32-A90F83AB04D1}"/>
                  </a:ext>
                </a:extLst>
              </p:cNvPr>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718;p33">
                <a:extLst>
                  <a:ext uri="{FF2B5EF4-FFF2-40B4-BE49-F238E27FC236}">
                    <a16:creationId xmlns:a16="http://schemas.microsoft.com/office/drawing/2014/main" id="{29CC1574-36FF-0E26-59BB-853D05C5BCBC}"/>
                  </a:ext>
                </a:extLst>
              </p:cNvPr>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719;p33">
                <a:extLst>
                  <a:ext uri="{FF2B5EF4-FFF2-40B4-BE49-F238E27FC236}">
                    <a16:creationId xmlns:a16="http://schemas.microsoft.com/office/drawing/2014/main" id="{8C2E0769-6175-3300-9EF7-C1FE95401CDB}"/>
                  </a:ext>
                </a:extLst>
              </p:cNvPr>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720;p33">
                <a:extLst>
                  <a:ext uri="{FF2B5EF4-FFF2-40B4-BE49-F238E27FC236}">
                    <a16:creationId xmlns:a16="http://schemas.microsoft.com/office/drawing/2014/main" id="{B4A43725-ADC0-C4FE-5930-15F7DF5A75E8}"/>
                  </a:ext>
                </a:extLst>
              </p:cNvPr>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721;p33">
                <a:extLst>
                  <a:ext uri="{FF2B5EF4-FFF2-40B4-BE49-F238E27FC236}">
                    <a16:creationId xmlns:a16="http://schemas.microsoft.com/office/drawing/2014/main" id="{75FDB07C-66F0-CACB-133E-239BFCD10E22}"/>
                  </a:ext>
                </a:extLst>
              </p:cNvPr>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722;p33">
                <a:extLst>
                  <a:ext uri="{FF2B5EF4-FFF2-40B4-BE49-F238E27FC236}">
                    <a16:creationId xmlns:a16="http://schemas.microsoft.com/office/drawing/2014/main" id="{EEB8F726-EF45-3A68-033D-4466B460A1CD}"/>
                  </a:ext>
                </a:extLst>
              </p:cNvPr>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723;p33">
                <a:extLst>
                  <a:ext uri="{FF2B5EF4-FFF2-40B4-BE49-F238E27FC236}">
                    <a16:creationId xmlns:a16="http://schemas.microsoft.com/office/drawing/2014/main" id="{EFD48C9C-B376-F458-1A03-9F003C51E282}"/>
                  </a:ext>
                </a:extLst>
              </p:cNvPr>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724;p33">
                <a:extLst>
                  <a:ext uri="{FF2B5EF4-FFF2-40B4-BE49-F238E27FC236}">
                    <a16:creationId xmlns:a16="http://schemas.microsoft.com/office/drawing/2014/main" id="{03531ED6-CAE5-7930-CCDD-13CF4B47A4E5}"/>
                  </a:ext>
                </a:extLst>
              </p:cNvPr>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725;p33">
                <a:extLst>
                  <a:ext uri="{FF2B5EF4-FFF2-40B4-BE49-F238E27FC236}">
                    <a16:creationId xmlns:a16="http://schemas.microsoft.com/office/drawing/2014/main" id="{E195D530-BD93-5E98-CBE5-746FC4892C82}"/>
                  </a:ext>
                </a:extLst>
              </p:cNvPr>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4" name="TextBox 863">
            <a:extLst>
              <a:ext uri="{FF2B5EF4-FFF2-40B4-BE49-F238E27FC236}">
                <a16:creationId xmlns:a16="http://schemas.microsoft.com/office/drawing/2014/main" id="{2163E53A-098A-9164-B677-8F7E5FEF9050}"/>
              </a:ext>
            </a:extLst>
          </p:cNvPr>
          <p:cNvSpPr txBox="1"/>
          <p:nvPr/>
        </p:nvSpPr>
        <p:spPr>
          <a:xfrm>
            <a:off x="8485292" y="4524554"/>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F043-2581-1A25-553E-DA4DF1AB8B2C}"/>
              </a:ext>
            </a:extLst>
          </p:cNvPr>
          <p:cNvSpPr>
            <a:spLocks noGrp="1"/>
          </p:cNvSpPr>
          <p:nvPr>
            <p:ph type="title"/>
          </p:nvPr>
        </p:nvSpPr>
        <p:spPr>
          <a:xfrm>
            <a:off x="316992" y="521225"/>
            <a:ext cx="8510016" cy="572700"/>
          </a:xfrm>
        </p:spPr>
        <p:txBody>
          <a:bodyPr/>
          <a:lstStyle/>
          <a:p>
            <a:r>
              <a:rPr lang="en-US" dirty="0">
                <a:latin typeface="Times New Roman" panose="02020603050405020304" pitchFamily="18" charset="0"/>
                <a:cs typeface="Times New Roman" panose="02020603050405020304" pitchFamily="18" charset="0"/>
              </a:rPr>
              <a:t>Deep Analysis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Part</a:t>
            </a:r>
          </a:p>
        </p:txBody>
      </p:sp>
      <p:sp>
        <p:nvSpPr>
          <p:cNvPr id="3" name="Subtitle 2">
            <a:extLst>
              <a:ext uri="{FF2B5EF4-FFF2-40B4-BE49-F238E27FC236}">
                <a16:creationId xmlns:a16="http://schemas.microsoft.com/office/drawing/2014/main" id="{B8FC0DAD-F1D9-EB05-2BDE-EF15EBB59C78}"/>
              </a:ext>
            </a:extLst>
          </p:cNvPr>
          <p:cNvSpPr>
            <a:spLocks noGrp="1"/>
          </p:cNvSpPr>
          <p:nvPr>
            <p:ph type="subTitle" idx="1"/>
          </p:nvPr>
        </p:nvSpPr>
        <p:spPr>
          <a:xfrm>
            <a:off x="316992" y="1093925"/>
            <a:ext cx="8510016" cy="3697531"/>
          </a:xfrm>
        </p:spPr>
        <p:txBody>
          <a:bodyPr/>
          <a:lstStyle/>
          <a:p>
            <a:pPr algn="just"/>
            <a:r>
              <a:rPr lang="en-US" sz="2000" dirty="0">
                <a:latin typeface="Times New Roman" panose="02020603050405020304" pitchFamily="18" charset="0"/>
                <a:cs typeface="Times New Roman" panose="02020603050405020304" pitchFamily="18" charset="0"/>
              </a:rPr>
              <a:t>3) Inputs: Inputs to the DFA can include sensor data from cameras, pressure plates, or other detectors that detect the presence of vehicles waiting at the intersection. Inputs can also include the timing information for the traffic lights, such as the duration of green and yellow lights.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Outputs: Outputs in a traffic light control DFA correspond to the actual lighting of the traffic signals. These outputs determine which lights are illuminated for each direction of traffic, such as green for "Go," yellow for "Prepare to Stop," and red for "Stop."</a:t>
            </a:r>
          </a:p>
        </p:txBody>
      </p:sp>
      <p:sp>
        <p:nvSpPr>
          <p:cNvPr id="11" name="TextBox 10">
            <a:extLst>
              <a:ext uri="{FF2B5EF4-FFF2-40B4-BE49-F238E27FC236}">
                <a16:creationId xmlns:a16="http://schemas.microsoft.com/office/drawing/2014/main" id="{83AD23E1-4A94-775E-E8ED-36FCDE30534F}"/>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61430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43" name="Google Shape;1543;p4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Conclusion</a:t>
            </a:r>
            <a:endParaRPr sz="4000" dirty="0"/>
          </a:p>
        </p:txBody>
      </p:sp>
      <p:sp>
        <p:nvSpPr>
          <p:cNvPr id="14" name="Google Shape;1377;p39">
            <a:extLst>
              <a:ext uri="{FF2B5EF4-FFF2-40B4-BE49-F238E27FC236}">
                <a16:creationId xmlns:a16="http://schemas.microsoft.com/office/drawing/2014/main" id="{7D3C5041-65A0-D8F9-8E21-24ABE1CD8B14}"/>
              </a:ext>
            </a:extLst>
          </p:cNvPr>
          <p:cNvSpPr txBox="1">
            <a:spLocks/>
          </p:cNvSpPr>
          <p:nvPr/>
        </p:nvSpPr>
        <p:spPr>
          <a:xfrm>
            <a:off x="582506" y="1093925"/>
            <a:ext cx="7978987" cy="3650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indent="-457200" algn="just">
              <a:buAutoNum type="arabicPeriod"/>
            </a:pPr>
            <a:r>
              <a:rPr lang="en-US" b="0" dirty="0">
                <a:latin typeface="Times New Roman" panose="02020603050405020304" pitchFamily="18" charset="0"/>
                <a:cs typeface="Times New Roman" panose="02020603050405020304" pitchFamily="18" charset="0"/>
              </a:rPr>
              <a:t>In conclusion, the Theory of Computation is a fascinating and essential field in computer science that has profoundly impacted our understanding of what can be computed. </a:t>
            </a:r>
          </a:p>
          <a:p>
            <a:pPr indent="-457200" algn="just">
              <a:buAutoNum type="arabicPeriod"/>
            </a:pPr>
            <a:r>
              <a:rPr lang="en-US" b="0" dirty="0">
                <a:latin typeface="Times New Roman" panose="02020603050405020304" pitchFamily="18" charset="0"/>
                <a:cs typeface="Times New Roman" panose="02020603050405020304" pitchFamily="18" charset="0"/>
              </a:rPr>
              <a:t>It has provided the theoretical foundation for designing efficient algorithms, developing programming languages, and advancing the field of artificial intelligence. </a:t>
            </a:r>
          </a:p>
          <a:p>
            <a:pPr indent="-457200" algn="just">
              <a:buAutoNum type="arabicPeriod"/>
            </a:pPr>
            <a:r>
              <a:rPr lang="en-US" b="0" dirty="0">
                <a:latin typeface="Times New Roman" panose="02020603050405020304" pitchFamily="18" charset="0"/>
                <a:cs typeface="Times New Roman" panose="02020603050405020304" pitchFamily="18" charset="0"/>
              </a:rPr>
              <a:t>With its rich history and ongoing contributions, the Theory of Computation continues to inspire innovation and drive progress in the world of computing, opening doors to new frontiers in technology and problem-solving.</a:t>
            </a:r>
          </a:p>
          <a:p>
            <a:pPr indent="-457200" algn="l">
              <a:buAutoNum type="arabicPeriod"/>
            </a:pPr>
            <a:endParaRPr lang="en-US" b="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21" name="Google Shape;1621;p42"/>
          <p:cNvSpPr txBox="1">
            <a:spLocks noGrp="1"/>
          </p:cNvSpPr>
          <p:nvPr>
            <p:ph type="title"/>
          </p:nvPr>
        </p:nvSpPr>
        <p:spPr>
          <a:xfrm>
            <a:off x="720000" y="1509907"/>
            <a:ext cx="7704000" cy="21236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latin typeface="Times New Roman" panose="02020603050405020304" pitchFamily="18" charset="0"/>
                <a:cs typeface="Times New Roman" panose="02020603050405020304" pitchFamily="18" charset="0"/>
              </a:rPr>
              <a:t>Thanks</a:t>
            </a:r>
            <a:endParaRPr sz="9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Info</a:t>
            </a:r>
            <a:endParaRPr dirty="0">
              <a:latin typeface="Times New Roman" panose="02020603050405020304" pitchFamily="18" charset="0"/>
              <a:cs typeface="Times New Roman" panose="02020603050405020304" pitchFamily="18" charset="0"/>
            </a:endParaRPr>
          </a:p>
        </p:txBody>
      </p:sp>
      <p:graphicFrame>
        <p:nvGraphicFramePr>
          <p:cNvPr id="731" name="Google Shape;731;p34"/>
          <p:cNvGraphicFramePr/>
          <p:nvPr>
            <p:extLst>
              <p:ext uri="{D42A27DB-BD31-4B8C-83A1-F6EECF244321}">
                <p14:modId xmlns:p14="http://schemas.microsoft.com/office/powerpoint/2010/main" val="1772015197"/>
              </p:ext>
            </p:extLst>
          </p:nvPr>
        </p:nvGraphicFramePr>
        <p:xfrm>
          <a:off x="287866" y="1090102"/>
          <a:ext cx="8568267" cy="3909820"/>
        </p:xfrm>
        <a:graphic>
          <a:graphicData uri="http://schemas.openxmlformats.org/drawingml/2006/table">
            <a:tbl>
              <a:tblPr>
                <a:noFill/>
                <a:tableStyleId>{33770C9E-E504-4383-8FF6-456797CBBB7C}</a:tableStyleId>
              </a:tblPr>
              <a:tblGrid>
                <a:gridCol w="2747322">
                  <a:extLst>
                    <a:ext uri="{9D8B030D-6E8A-4147-A177-3AD203B41FA5}">
                      <a16:colId xmlns:a16="http://schemas.microsoft.com/office/drawing/2014/main" val="20000"/>
                    </a:ext>
                  </a:extLst>
                </a:gridCol>
                <a:gridCol w="5820945">
                  <a:extLst>
                    <a:ext uri="{9D8B030D-6E8A-4147-A177-3AD203B41FA5}">
                      <a16:colId xmlns:a16="http://schemas.microsoft.com/office/drawing/2014/main" val="20001"/>
                    </a:ext>
                  </a:extLst>
                </a:gridCol>
              </a:tblGrid>
              <a:tr h="540132">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Submitted to</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US" sz="2400" dirty="0">
                          <a:solidFill>
                            <a:schemeClr val="dk1"/>
                          </a:solidFill>
                          <a:latin typeface="Times New Roman" panose="02020603050405020304" pitchFamily="18" charset="0"/>
                          <a:ea typeface="Inter"/>
                          <a:cs typeface="Times New Roman" panose="02020603050405020304" pitchFamily="18" charset="0"/>
                          <a:sym typeface="Inter"/>
                        </a:rPr>
                        <a:t>Dr. Fernaz Narin Nur</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40132">
                <a:tc>
                  <a:txBody>
                    <a:bodyPr/>
                    <a:lstStyle/>
                    <a:p>
                      <a:pPr marL="0" lvl="0" indent="0" algn="l" rtl="0">
                        <a:spcBef>
                          <a:spcPts val="0"/>
                        </a:spcBef>
                        <a:spcAft>
                          <a:spcPts val="0"/>
                        </a:spcAft>
                        <a:buNone/>
                      </a:pPr>
                      <a:r>
                        <a:rPr lang="en" sz="2400" b="1" dirty="0">
                          <a:solidFill>
                            <a:schemeClr val="dk1"/>
                          </a:solidFill>
                          <a:uFill>
                            <a:noFill/>
                          </a:uFill>
                          <a:latin typeface="Times New Roman" panose="02020603050405020304" pitchFamily="18" charset="0"/>
                          <a:ea typeface="Montserrat"/>
                          <a:cs typeface="Times New Roman" panose="02020603050405020304" pitchFamily="18" charset="0"/>
                          <a:sym typeface="Montserrat"/>
                        </a:rPr>
                        <a:t>Submitted by</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Shazidul Alam, Anisur Rahman Naeem</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663193">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ID</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0692220005101009, 0692220005101015</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75741">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Batch</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160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CSE 19</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738139">
                <a:tc>
                  <a:txBody>
                    <a:bodyPr/>
                    <a:lstStyle/>
                    <a:p>
                      <a:pPr marL="0" lvl="0" indent="0" algn="l" rtl="0">
                        <a:spcBef>
                          <a:spcPts val="0"/>
                        </a:spcBef>
                        <a:spcAft>
                          <a:spcPts val="0"/>
                        </a:spcAft>
                        <a:buNone/>
                      </a:pPr>
                      <a:r>
                        <a:rPr lang="en" sz="2400" b="1" dirty="0">
                          <a:solidFill>
                            <a:schemeClr val="dk1"/>
                          </a:solidFill>
                          <a:uFill>
                            <a:noFill/>
                          </a:uFill>
                          <a:latin typeface="Times New Roman" panose="02020603050405020304" pitchFamily="18" charset="0"/>
                          <a:ea typeface="Montserrat"/>
                          <a:cs typeface="Times New Roman" panose="02020603050405020304" pitchFamily="18" charset="0"/>
                          <a:sym typeface="Montserrat"/>
                        </a:rPr>
                        <a:t>Subject</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Theory of Computation (CSE 2207)</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735527">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Topic</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1600"/>
                        </a:spcAft>
                        <a:buNone/>
                      </a:pPr>
                      <a:r>
                        <a:rPr lang="en-US" sz="2400" dirty="0">
                          <a:solidFill>
                            <a:schemeClr val="dk1"/>
                          </a:solidFill>
                          <a:latin typeface="Times New Roman" panose="02020603050405020304" pitchFamily="18" charset="0"/>
                          <a:ea typeface="Inter"/>
                          <a:cs typeface="Times New Roman" panose="02020603050405020304" pitchFamily="18" charset="0"/>
                          <a:sym typeface="Inter"/>
                        </a:rPr>
                        <a:t>DFA and Traffic </a:t>
                      </a:r>
                      <a:r>
                        <a:rPr lang="en-US" sz="2400">
                          <a:solidFill>
                            <a:schemeClr val="dk1"/>
                          </a:solidFill>
                          <a:latin typeface="Times New Roman" panose="02020603050405020304" pitchFamily="18" charset="0"/>
                          <a:ea typeface="Inter"/>
                          <a:cs typeface="Times New Roman" panose="02020603050405020304" pitchFamily="18" charset="0"/>
                          <a:sym typeface="Inter"/>
                        </a:rPr>
                        <a:t>Control System</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4D7372AC-86F2-BFFB-82E4-6651E05E0C13}"/>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44" name="Google Shape;744;p35"/>
          <p:cNvSpPr txBox="1">
            <a:spLocks noGrp="1"/>
          </p:cNvSpPr>
          <p:nvPr>
            <p:ph type="title" idx="5"/>
          </p:nvPr>
        </p:nvSpPr>
        <p:spPr>
          <a:xfrm>
            <a:off x="127677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745" name="Google Shape;745;p35"/>
          <p:cNvSpPr txBox="1">
            <a:spLocks noGrp="1"/>
          </p:cNvSpPr>
          <p:nvPr>
            <p:ph type="title" idx="7"/>
          </p:nvPr>
        </p:nvSpPr>
        <p:spPr>
          <a:xfrm>
            <a:off x="494792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46" name="Google Shape;746;p35"/>
          <p:cNvSpPr txBox="1">
            <a:spLocks noGrp="1"/>
          </p:cNvSpPr>
          <p:nvPr>
            <p:ph type="title" idx="8"/>
          </p:nvPr>
        </p:nvSpPr>
        <p:spPr>
          <a:xfrm>
            <a:off x="494792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747" name="Google Shape;747;p35"/>
          <p:cNvSpPr txBox="1">
            <a:spLocks noGrp="1"/>
          </p:cNvSpPr>
          <p:nvPr>
            <p:ph type="title" idx="6"/>
          </p:nvPr>
        </p:nvSpPr>
        <p:spPr>
          <a:xfrm>
            <a:off x="127677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48" name="Google Shape;748;p35"/>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DFA</a:t>
            </a:r>
            <a:endParaRPr dirty="0"/>
          </a:p>
        </p:txBody>
      </p:sp>
      <p:sp>
        <p:nvSpPr>
          <p:cNvPr id="749" name="Google Shape;749;p35"/>
          <p:cNvSpPr txBox="1">
            <a:spLocks noGrp="1"/>
          </p:cNvSpPr>
          <p:nvPr>
            <p:ph type="subTitle" idx="13"/>
          </p:nvPr>
        </p:nvSpPr>
        <p:spPr>
          <a:xfrm>
            <a:off x="4947926" y="1900175"/>
            <a:ext cx="3367018"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Practical usage of DFA</a:t>
            </a:r>
            <a:endParaRPr dirty="0"/>
          </a:p>
        </p:txBody>
      </p:sp>
      <p:sp>
        <p:nvSpPr>
          <p:cNvPr id="750" name="Google Shape;750;p35"/>
          <p:cNvSpPr txBox="1">
            <a:spLocks noGrp="1"/>
          </p:cNvSpPr>
          <p:nvPr>
            <p:ph type="subTitle" idx="14"/>
          </p:nvPr>
        </p:nvSpPr>
        <p:spPr>
          <a:xfrm>
            <a:off x="1276775" y="3596200"/>
            <a:ext cx="3144000" cy="7772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Traffic control system in DFA</a:t>
            </a:r>
            <a:endParaRPr dirty="0"/>
          </a:p>
        </p:txBody>
      </p:sp>
      <p:sp>
        <p:nvSpPr>
          <p:cNvPr id="751" name="Google Shape;751;p35"/>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2" name="TextBox 1">
            <a:extLst>
              <a:ext uri="{FF2B5EF4-FFF2-40B4-BE49-F238E27FC236}">
                <a16:creationId xmlns:a16="http://schemas.microsoft.com/office/drawing/2014/main" id="{9AF0A4AF-3660-AF8B-F78A-130011B464DD}"/>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803062" y="716827"/>
            <a:ext cx="7541686"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What is DFA ?</a:t>
            </a:r>
            <a:endParaRPr dirty="0">
              <a:latin typeface="Times New Roman" panose="02020603050405020304" pitchFamily="18" charset="0"/>
              <a:cs typeface="Times New Roman" panose="02020603050405020304" pitchFamily="18" charset="0"/>
            </a:endParaRPr>
          </a:p>
        </p:txBody>
      </p:sp>
      <p:sp>
        <p:nvSpPr>
          <p:cNvPr id="757" name="Google Shape;757;p36"/>
          <p:cNvSpPr txBox="1">
            <a:spLocks noGrp="1"/>
          </p:cNvSpPr>
          <p:nvPr>
            <p:ph type="subTitle" idx="1"/>
          </p:nvPr>
        </p:nvSpPr>
        <p:spPr>
          <a:xfrm>
            <a:off x="460587" y="1804803"/>
            <a:ext cx="8236373" cy="288911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rPr>
              <a:t>A DFA, or Deterministic Finite Automaton, is a mathematical model consisting of states, transitions, and input symbols where each input symbol leads to a unique next state, used to recognize patterns and sequences in computer science and automata theory.</a:t>
            </a:r>
            <a:endParaRPr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19963" y="562470"/>
            <a:ext cx="7704000" cy="797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latin typeface="Times New Roman" panose="02020603050405020304" pitchFamily="18" charset="0"/>
                <a:cs typeface="Times New Roman" panose="02020603050405020304" pitchFamily="18" charset="0"/>
              </a:rPr>
              <a:t>Example of DFA</a:t>
            </a:r>
            <a:endParaRPr sz="4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69" name="Google Shape;869;p37"/>
              <p:cNvSpPr txBox="1">
                <a:spLocks noGrp="1"/>
              </p:cNvSpPr>
              <p:nvPr>
                <p:ph type="subTitle" idx="2"/>
              </p:nvPr>
            </p:nvSpPr>
            <p:spPr>
              <a:xfrm>
                <a:off x="555413" y="1472900"/>
                <a:ext cx="8026400" cy="17376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latin typeface="Times New Roman" panose="02020603050405020304" pitchFamily="18" charset="0"/>
                    <a:cs typeface="Times New Roman" panose="02020603050405020304" pitchFamily="18" charset="0"/>
                  </a:rPr>
                  <a:t>Here’s a simple example of DFA.</a:t>
                </a:r>
              </a:p>
              <a:p>
                <a:pPr marL="0" lvl="0" indent="0"/>
                <a:r>
                  <a:rPr lang="en-US" sz="2800" dirty="0">
                    <a:latin typeface="Times New Roman" panose="02020603050405020304" pitchFamily="18" charset="0"/>
                    <a:cs typeface="Times New Roman" panose="02020603050405020304" pitchFamily="18" charset="0"/>
                  </a:rPr>
                  <a:t>Where,	Q =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a:t>
                </a:r>
                <a:r>
                  <a:rPr lang="en-US" sz="2800" dirty="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2</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3 </m:t>
                        </m:r>
                      </m:sub>
                    </m:sSub>
                  </m:oMath>
                </a14:m>
                <a:r>
                  <a:rPr lang="en-US" sz="2800" dirty="0">
                    <a:latin typeface="Times New Roman" panose="02020603050405020304" pitchFamily="18" charset="0"/>
                    <a:cs typeface="Times New Roman" panose="02020603050405020304" pitchFamily="18" charset="0"/>
                  </a:rPr>
                  <a:t>}</a:t>
                </a:r>
              </a:p>
              <a:p>
                <a:pPr marL="0" lvl="0" indent="0"/>
                <a:r>
                  <a:rPr lang="en-US"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Times New Roman" panose="02020603050405020304" pitchFamily="18" charset="0"/>
                      </a:rPr>
                      <m:t>Σ</m:t>
                    </m:r>
                  </m:oMath>
                </a14:m>
                <a:r>
                  <a:rPr lang="en-US" sz="2800" dirty="0">
                    <a:latin typeface="Times New Roman" panose="02020603050405020304" pitchFamily="18" charset="0"/>
                    <a:cs typeface="Times New Roman" panose="02020603050405020304" pitchFamily="18" charset="0"/>
                  </a:rPr>
                  <a:t> = { 0, 1 }</a:t>
                </a:r>
                <a:endParaRPr sz="2800" dirty="0">
                  <a:latin typeface="Times New Roman" panose="02020603050405020304" pitchFamily="18" charset="0"/>
                  <a:cs typeface="Times New Roman" panose="02020603050405020304" pitchFamily="18" charset="0"/>
                </a:endParaRPr>
              </a:p>
            </p:txBody>
          </p:sp>
        </mc:Choice>
        <mc:Fallback xmlns="">
          <p:sp>
            <p:nvSpPr>
              <p:cNvPr id="869" name="Google Shape;869;p37"/>
              <p:cNvSpPr txBox="1">
                <a:spLocks noGrp="1" noRot="1" noChangeAspect="1" noMove="1" noResize="1" noEditPoints="1" noAdjustHandles="1" noChangeArrowheads="1" noChangeShapeType="1" noTextEdit="1"/>
              </p:cNvSpPr>
              <p:nvPr>
                <p:ph type="subTitle" idx="2"/>
              </p:nvPr>
            </p:nvSpPr>
            <p:spPr>
              <a:xfrm>
                <a:off x="555413" y="1472900"/>
                <a:ext cx="8026400" cy="1737660"/>
              </a:xfrm>
              <a:prstGeom prst="rect">
                <a:avLst/>
              </a:prstGeom>
              <a:blipFill>
                <a:blip r:embed="rId3"/>
                <a:stretch>
                  <a:fillRect l="-151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BD64DF0-F365-7545-F2AF-996D89B7549E}"/>
              </a:ext>
            </a:extLst>
          </p:cNvPr>
          <p:cNvPicPr>
            <a:picLocks noChangeAspect="1"/>
          </p:cNvPicPr>
          <p:nvPr/>
        </p:nvPicPr>
        <p:blipFill>
          <a:blip r:embed="rId4"/>
          <a:stretch>
            <a:fillRect/>
          </a:stretch>
        </p:blipFill>
        <p:spPr>
          <a:xfrm>
            <a:off x="839893" y="3307750"/>
            <a:ext cx="7464214" cy="1077999"/>
          </a:xfrm>
          <a:prstGeom prst="rect">
            <a:avLst/>
          </a:prstGeom>
        </p:spPr>
      </p:pic>
      <p:sp>
        <p:nvSpPr>
          <p:cNvPr id="6" name="TextBox 5">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5" name="Title 4">
            <a:extLst>
              <a:ext uri="{FF2B5EF4-FFF2-40B4-BE49-F238E27FC236}">
                <a16:creationId xmlns:a16="http://schemas.microsoft.com/office/drawing/2014/main" id="{4F65BCFD-562C-D560-F6B3-EBD8833670B4}"/>
              </a:ext>
            </a:extLst>
          </p:cNvPr>
          <p:cNvSpPr>
            <a:spLocks noGrp="1"/>
          </p:cNvSpPr>
          <p:nvPr>
            <p:ph type="title"/>
          </p:nvPr>
        </p:nvSpPr>
        <p:spPr>
          <a:xfrm>
            <a:off x="443654" y="390145"/>
            <a:ext cx="8256692" cy="804672"/>
          </a:xfrm>
        </p:spPr>
        <p:txBody>
          <a:bodyPr/>
          <a:lstStyle/>
          <a:p>
            <a:pPr algn="ctr"/>
            <a:r>
              <a:rPr lang="en-US" sz="4800" dirty="0">
                <a:latin typeface="Times New Roman" panose="02020603050405020304" pitchFamily="18" charset="0"/>
                <a:cs typeface="Times New Roman" panose="02020603050405020304" pitchFamily="18" charset="0"/>
              </a:rPr>
              <a:t>Some practical usage of </a:t>
            </a:r>
            <a:r>
              <a:rPr lang="en-US" sz="4400" dirty="0">
                <a:latin typeface="Times New Roman" panose="02020603050405020304" pitchFamily="18" charset="0"/>
                <a:cs typeface="Times New Roman" panose="02020603050405020304" pitchFamily="18" charset="0"/>
              </a:rPr>
              <a:t>DFA</a:t>
            </a:r>
          </a:p>
        </p:txBody>
      </p:sp>
      <p:sp>
        <p:nvSpPr>
          <p:cNvPr id="8" name="Google Shape;869;p37">
            <a:extLst>
              <a:ext uri="{FF2B5EF4-FFF2-40B4-BE49-F238E27FC236}">
                <a16:creationId xmlns:a16="http://schemas.microsoft.com/office/drawing/2014/main" id="{A932B701-4938-DC4D-1537-74AFF771FB6F}"/>
              </a:ext>
            </a:extLst>
          </p:cNvPr>
          <p:cNvSpPr txBox="1">
            <a:spLocks/>
          </p:cNvSpPr>
          <p:nvPr/>
        </p:nvSpPr>
        <p:spPr>
          <a:xfrm>
            <a:off x="325121" y="1300480"/>
            <a:ext cx="8520852" cy="35627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514350" algn="just">
              <a:buAutoNum type="arabicPeriod"/>
            </a:pPr>
            <a:r>
              <a:rPr lang="en-US" sz="2800" i="0" dirty="0">
                <a:effectLst/>
                <a:latin typeface="Times New Roman" panose="02020603050405020304" pitchFamily="18" charset="0"/>
                <a:cs typeface="Times New Roman" panose="02020603050405020304" pitchFamily="18" charset="0"/>
              </a:rPr>
              <a:t>Automated Manufacturing</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Traffic light controllers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Elevator Control</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Vending Machines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Automatic Doors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Thermostat Control</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Robotics</a:t>
            </a: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5" name="Google Shape;1375;p39"/>
          <p:cNvSpPr txBox="1">
            <a:spLocks noGrp="1"/>
          </p:cNvSpPr>
          <p:nvPr>
            <p:ph type="title"/>
          </p:nvPr>
        </p:nvSpPr>
        <p:spPr>
          <a:xfrm>
            <a:off x="329184" y="453814"/>
            <a:ext cx="8436864" cy="8398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latin typeface="Times New Roman" panose="02020603050405020304" pitchFamily="18" charset="0"/>
                <a:cs typeface="Times New Roman" panose="02020603050405020304" pitchFamily="18" charset="0"/>
              </a:rPr>
              <a:t>Explanation of an Usage</a:t>
            </a:r>
            <a:endParaRPr sz="4800" dirty="0">
              <a:latin typeface="Times New Roman" panose="02020603050405020304" pitchFamily="18" charset="0"/>
              <a:cs typeface="Times New Roman" panose="02020603050405020304" pitchFamily="18" charset="0"/>
            </a:endParaRPr>
          </a:p>
        </p:txBody>
      </p:sp>
      <p:sp>
        <p:nvSpPr>
          <p:cNvPr id="1377" name="Google Shape;1377;p39"/>
          <p:cNvSpPr txBox="1">
            <a:spLocks noGrp="1"/>
          </p:cNvSpPr>
          <p:nvPr>
            <p:ph type="subTitle" idx="2"/>
          </p:nvPr>
        </p:nvSpPr>
        <p:spPr>
          <a:xfrm>
            <a:off x="589280" y="1232747"/>
            <a:ext cx="7978987" cy="3650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Traffic control system in DFA</a:t>
            </a:r>
          </a:p>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1. A traffic light control DFA is a deterministic finite automaton that models and controls the behavior of a traffic light system.</a:t>
            </a:r>
          </a:p>
          <a:p>
            <a:pPr marL="0" lvl="0" indent="0" algn="just"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2. The DFA has a finite number of states, each of which represents a different phase of the traffic light cycle.</a:t>
            </a:r>
          </a:p>
          <a:p>
            <a:pPr marL="0" lvl="0" indent="0" algn="just"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3. The DFA transitions from one state to another based on the current state and the input signals from sensors.</a:t>
            </a:r>
            <a:endParaRPr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30" name="Google Shape;1430;p4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DFA of Traffic Control System</a:t>
            </a:r>
            <a:endParaRPr dirty="0"/>
          </a:p>
        </p:txBody>
      </p:sp>
      <p:pic>
        <p:nvPicPr>
          <p:cNvPr id="21" name="Picture 20">
            <a:extLst>
              <a:ext uri="{FF2B5EF4-FFF2-40B4-BE49-F238E27FC236}">
                <a16:creationId xmlns:a16="http://schemas.microsoft.com/office/drawing/2014/main" id="{F151ECAF-988D-BD21-8059-2DCCFF83A5E5}"/>
              </a:ext>
            </a:extLst>
          </p:cNvPr>
          <p:cNvPicPr>
            <a:picLocks noChangeAspect="1"/>
          </p:cNvPicPr>
          <p:nvPr/>
        </p:nvPicPr>
        <p:blipFill>
          <a:blip r:embed="rId3"/>
          <a:stretch>
            <a:fillRect/>
          </a:stretch>
        </p:blipFill>
        <p:spPr>
          <a:xfrm>
            <a:off x="2113744" y="1093925"/>
            <a:ext cx="4916511" cy="3258619"/>
          </a:xfrm>
          <a:prstGeom prst="rect">
            <a:avLst/>
          </a:prstGeom>
        </p:spPr>
      </p:pic>
      <p:sp>
        <p:nvSpPr>
          <p:cNvPr id="22" name="Google Shape;1377;p39">
            <a:extLst>
              <a:ext uri="{FF2B5EF4-FFF2-40B4-BE49-F238E27FC236}">
                <a16:creationId xmlns:a16="http://schemas.microsoft.com/office/drawing/2014/main" id="{D759B6ED-8D32-FC97-2907-1D9360686AD9}"/>
              </a:ext>
            </a:extLst>
          </p:cNvPr>
          <p:cNvSpPr txBox="1">
            <a:spLocks/>
          </p:cNvSpPr>
          <p:nvPr/>
        </p:nvSpPr>
        <p:spPr>
          <a:xfrm>
            <a:off x="719999" y="1093925"/>
            <a:ext cx="1225973" cy="3650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l"/>
            <a:r>
              <a:rPr lang="en-US" sz="1800" dirty="0">
                <a:latin typeface="Times New Roman" panose="02020603050405020304" pitchFamily="18" charset="0"/>
                <a:cs typeface="Times New Roman" panose="02020603050405020304" pitchFamily="18" charset="0"/>
              </a:rPr>
              <a:t>R=Red</a:t>
            </a:r>
          </a:p>
          <a:p>
            <a:pPr marL="0" indent="0" algn="l"/>
            <a:r>
              <a:rPr lang="en-US" sz="1800" dirty="0">
                <a:latin typeface="Times New Roman" panose="02020603050405020304" pitchFamily="18" charset="0"/>
                <a:cs typeface="Times New Roman" panose="02020603050405020304" pitchFamily="18" charset="0"/>
              </a:rPr>
              <a:t>O=Orange</a:t>
            </a:r>
          </a:p>
          <a:p>
            <a:pPr marL="0" indent="0" algn="l"/>
            <a:r>
              <a:rPr lang="en-US" sz="1800" dirty="0">
                <a:latin typeface="Times New Roman" panose="02020603050405020304" pitchFamily="18" charset="0"/>
                <a:cs typeface="Times New Roman" panose="02020603050405020304" pitchFamily="18" charset="0"/>
              </a:rPr>
              <a:t>G=Green</a:t>
            </a:r>
          </a:p>
        </p:txBody>
      </p:sp>
      <p:sp>
        <p:nvSpPr>
          <p:cNvPr id="5" name="TextBox 4">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91E-6F15-AB46-F6DF-B3C02B166DCB}"/>
              </a:ext>
            </a:extLst>
          </p:cNvPr>
          <p:cNvSpPr>
            <a:spLocks noGrp="1"/>
          </p:cNvSpPr>
          <p:nvPr>
            <p:ph type="title"/>
          </p:nvPr>
        </p:nvSpPr>
        <p:spPr>
          <a:xfrm>
            <a:off x="720000" y="457235"/>
            <a:ext cx="7704000" cy="572700"/>
          </a:xfrm>
        </p:spPr>
        <p:txBody>
          <a:bodyPr/>
          <a:lstStyle/>
          <a:p>
            <a:r>
              <a:rPr lang="en-US" dirty="0">
                <a:latin typeface="Times New Roman" panose="02020603050405020304" pitchFamily="18" charset="0"/>
                <a:cs typeface="Times New Roman" panose="02020603050405020304" pitchFamily="18" charset="0"/>
              </a:rPr>
              <a:t>Deep Analysis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Part</a:t>
            </a:r>
          </a:p>
        </p:txBody>
      </p:sp>
      <p:sp>
        <p:nvSpPr>
          <p:cNvPr id="3" name="Subtitle 2">
            <a:extLst>
              <a:ext uri="{FF2B5EF4-FFF2-40B4-BE49-F238E27FC236}">
                <a16:creationId xmlns:a16="http://schemas.microsoft.com/office/drawing/2014/main" id="{1721725F-09C3-E5C4-8FCC-132E823E3C66}"/>
              </a:ext>
            </a:extLst>
          </p:cNvPr>
          <p:cNvSpPr>
            <a:spLocks noGrp="1"/>
          </p:cNvSpPr>
          <p:nvPr>
            <p:ph type="subTitle" idx="1"/>
          </p:nvPr>
        </p:nvSpPr>
        <p:spPr>
          <a:xfrm>
            <a:off x="304800" y="938784"/>
            <a:ext cx="8339328" cy="3901439"/>
          </a:xfrm>
        </p:spPr>
        <p:txBody>
          <a:bodyPr/>
          <a:lstStyle/>
          <a:p>
            <a:pPr marL="482600" indent="-342900" algn="just">
              <a:buAutoNum type="arabicParenR"/>
            </a:pPr>
            <a:r>
              <a:rPr lang="en-US" sz="2000" b="1" dirty="0">
                <a:latin typeface="Times New Roman" panose="02020603050405020304" pitchFamily="18" charset="0"/>
                <a:cs typeface="Times New Roman" panose="02020603050405020304" pitchFamily="18" charset="0"/>
              </a:rPr>
              <a:t>States</a:t>
            </a:r>
            <a:r>
              <a:rPr lang="en-US" sz="2000" dirty="0">
                <a:latin typeface="Times New Roman" panose="02020603050405020304" pitchFamily="18" charset="0"/>
                <a:cs typeface="Times New Roman" panose="02020603050405020304" pitchFamily="18" charset="0"/>
              </a:rPr>
              <a:t>: In a traffic light control DFA, the states represent the different configurations of the traffic lights at an intersection. These states typically include various possible combinations of green, yellow, and red lights.</a:t>
            </a:r>
          </a:p>
          <a:p>
            <a:pPr marL="482600" indent="-342900" algn="just">
              <a:buAutoNum type="arabicParenR"/>
            </a:pPr>
            <a:endParaRPr lang="en-US" sz="2000" dirty="0">
              <a:latin typeface="Times New Roman" panose="02020603050405020304" pitchFamily="18" charset="0"/>
              <a:cs typeface="Times New Roman" panose="02020603050405020304" pitchFamily="18" charset="0"/>
            </a:endParaRPr>
          </a:p>
          <a:p>
            <a:pPr marL="482600" indent="-342900" algn="just">
              <a:buAutoNum type="arabicParenR"/>
            </a:pPr>
            <a:r>
              <a:rPr lang="en-US" sz="2000" b="1" dirty="0">
                <a:latin typeface="Times New Roman" panose="02020603050405020304" pitchFamily="18" charset="0"/>
                <a:cs typeface="Times New Roman" panose="02020603050405020304" pitchFamily="18" charset="0"/>
              </a:rPr>
              <a:t>Transitions:</a:t>
            </a:r>
            <a:r>
              <a:rPr lang="en-US" sz="2000" dirty="0">
                <a:latin typeface="Times New Roman" panose="02020603050405020304" pitchFamily="18" charset="0"/>
                <a:cs typeface="Times New Roman" panose="02020603050405020304" pitchFamily="18" charset="0"/>
              </a:rPr>
              <a:t> Transitions between states are triggered by a combination of factors, including timer intervals. For example, when the timer for the green light in one direction expires, the DFA transitions to the state representing the yellow light for that direction. Similarly, when sensors detect vehicles waiting at a red light, this can trigger a transition to a green light state so that vehicles can move.</a:t>
            </a:r>
          </a:p>
        </p:txBody>
      </p:sp>
      <p:sp>
        <p:nvSpPr>
          <p:cNvPr id="11" name="TextBox 10">
            <a:extLst>
              <a:ext uri="{FF2B5EF4-FFF2-40B4-BE49-F238E27FC236}">
                <a16:creationId xmlns:a16="http://schemas.microsoft.com/office/drawing/2014/main" id="{65818A8F-6304-26A8-C5FF-9555D2486A21}"/>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2292902745"/>
      </p:ext>
    </p:extLst>
  </p:cSld>
  <p:clrMapOvr>
    <a:masterClrMapping/>
  </p:clrMapOvr>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583</Words>
  <Application>Microsoft Office PowerPoint</Application>
  <PresentationFormat>On-screen Show (16:9)</PresentationFormat>
  <Paragraphs>73</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Montserrat</vt:lpstr>
      <vt:lpstr>Bebas Neue</vt:lpstr>
      <vt:lpstr>Times New Roman</vt:lpstr>
      <vt:lpstr>Open Sans</vt:lpstr>
      <vt:lpstr>DM Sans</vt:lpstr>
      <vt:lpstr>Inter</vt:lpstr>
      <vt:lpstr>Arial</vt:lpstr>
      <vt:lpstr>PT Sans</vt:lpstr>
      <vt:lpstr>Cambria Math</vt:lpstr>
      <vt:lpstr>Computer Workshop for Beginners by Slidesgo</vt:lpstr>
      <vt:lpstr>Theory of Computation</vt:lpstr>
      <vt:lpstr>Info</vt:lpstr>
      <vt:lpstr>Table of contents</vt:lpstr>
      <vt:lpstr>What is DFA ?</vt:lpstr>
      <vt:lpstr>Example of DFA</vt:lpstr>
      <vt:lpstr>Some practical usage of DFA</vt:lpstr>
      <vt:lpstr>Explanation of an Usage</vt:lpstr>
      <vt:lpstr>DFA of Traffic Control System</vt:lpstr>
      <vt:lpstr>Deep Analysis  1st Part</vt:lpstr>
      <vt:lpstr>Deep Analysis 2nd Part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cp:lastModifiedBy>Shazidul Alam</cp:lastModifiedBy>
  <cp:revision>3</cp:revision>
  <dcterms:modified xsi:type="dcterms:W3CDTF">2023-10-01T15:08:33Z</dcterms:modified>
</cp:coreProperties>
</file>