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14"/>
  </p:notesMasterIdLst>
  <p:sldIdLst>
    <p:sldId id="256" r:id="rId2"/>
    <p:sldId id="257" r:id="rId3"/>
    <p:sldId id="258" r:id="rId4"/>
    <p:sldId id="259" r:id="rId5"/>
    <p:sldId id="260" r:id="rId6"/>
    <p:sldId id="261" r:id="rId7"/>
    <p:sldId id="262" r:id="rId8"/>
    <p:sldId id="263" r:id="rId9"/>
    <p:sldId id="266" r:id="rId10"/>
    <p:sldId id="267" r:id="rId11"/>
    <p:sldId id="264" r:id="rId12"/>
    <p:sldId id="265" r:id="rId13"/>
  </p:sldIdLst>
  <p:sldSz cx="9144000" cy="5143500" type="screen16x9"/>
  <p:notesSz cx="6858000" cy="9144000"/>
  <p:embeddedFontLst>
    <p:embeddedFont>
      <p:font typeface="Bebas Neue" panose="020B0606020202050201" pitchFamily="34" charset="0"/>
      <p:regular r:id="rId15"/>
    </p:embeddedFont>
    <p:embeddedFont>
      <p:font typeface="Cambria Math" panose="02040503050406030204" pitchFamily="18" charset="0"/>
      <p:regular r:id="rId16"/>
    </p:embeddedFont>
    <p:embeddedFont>
      <p:font typeface="DM Sans" pitchFamily="2" charset="0"/>
      <p:regular r:id="rId17"/>
      <p:bold r:id="rId18"/>
      <p:italic r:id="rId19"/>
      <p:boldItalic r:id="rId20"/>
    </p:embeddedFont>
    <p:embeddedFont>
      <p:font typeface="Inter"/>
      <p:regular r:id="rId21"/>
      <p:bold r:id="rId22"/>
    </p:embeddedFont>
    <p:embeddedFont>
      <p:font typeface="Montserrat" panose="00000500000000000000" pitchFamily="2" charset="0"/>
      <p:regular r:id="rId23"/>
      <p:bold r:id="rId24"/>
      <p:italic r:id="rId25"/>
      <p:boldItalic r:id="rId26"/>
    </p:embeddedFont>
    <p:embeddedFont>
      <p:font typeface="Open Sans" panose="020B0606030504020204" pitchFamily="34" charset="0"/>
      <p:regular r:id="rId27"/>
      <p:bold r:id="rId28"/>
      <p:italic r:id="rId29"/>
      <p:boldItalic r:id="rId30"/>
    </p:embeddedFont>
    <p:embeddedFont>
      <p:font typeface="PT Sans" panose="020B0503020203020204" pitchFamily="3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3770C9E-E504-4383-8FF6-456797CBBB7C}">
  <a:tblStyle styleId="{33770C9E-E504-4383-8FF6-456797CBBB7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232" autoAdjust="0"/>
    <p:restoredTop sz="94660"/>
  </p:normalViewPr>
  <p:slideViewPr>
    <p:cSldViewPr snapToGrid="0">
      <p:cViewPr varScale="1">
        <p:scale>
          <a:sx n="141" d="100"/>
          <a:sy n="141" d="100"/>
        </p:scale>
        <p:origin x="1398"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9"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font" Target="fonts/font7.fntdata"/><Relationship Id="rId34" Type="http://schemas.openxmlformats.org/officeDocument/2006/relationships/font" Target="fonts/font2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font" Target="fonts/font19.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font" Target="fonts/font18.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zidul Alam" userId="e2eaa8ed730f0d53" providerId="LiveId" clId="{42123288-3FA3-415B-BBD4-05D7BD1A438C}"/>
    <pc:docChg chg="undo custSel addSld delSld modSld delMainMaster">
      <pc:chgData name="Shazidul Alam" userId="e2eaa8ed730f0d53" providerId="LiveId" clId="{42123288-3FA3-415B-BBD4-05D7BD1A438C}" dt="2023-10-01T15:08:29.864" v="1517" actId="20577"/>
      <pc:docMkLst>
        <pc:docMk/>
      </pc:docMkLst>
      <pc:sldChg chg="addSp delSp modSp mod">
        <pc:chgData name="Shazidul Alam" userId="e2eaa8ed730f0d53" providerId="LiveId" clId="{42123288-3FA3-415B-BBD4-05D7BD1A438C}" dt="2023-09-22T14:22:11.128" v="347" actId="1076"/>
        <pc:sldMkLst>
          <pc:docMk/>
          <pc:sldMk cId="0" sldId="256"/>
        </pc:sldMkLst>
        <pc:spChg chg="mod">
          <ac:chgData name="Shazidul Alam" userId="e2eaa8ed730f0d53" providerId="LiveId" clId="{42123288-3FA3-415B-BBD4-05D7BD1A438C}" dt="2023-09-22T14:17:24.297" v="327"/>
          <ac:spMkLst>
            <pc:docMk/>
            <pc:sldMk cId="0" sldId="256"/>
            <ac:spMk id="5" creationId="{2679AC92-169C-0885-B268-758738057A87}"/>
          </ac:spMkLst>
        </pc:spChg>
        <pc:spChg chg="mod">
          <ac:chgData name="Shazidul Alam" userId="e2eaa8ed730f0d53" providerId="LiveId" clId="{42123288-3FA3-415B-BBD4-05D7BD1A438C}" dt="2023-09-22T14:17:24.297" v="327"/>
          <ac:spMkLst>
            <pc:docMk/>
            <pc:sldMk cId="0" sldId="256"/>
            <ac:spMk id="6" creationId="{98EFA1CF-D1FE-509C-BFFF-3739828B2284}"/>
          </ac:spMkLst>
        </pc:spChg>
        <pc:spChg chg="mod">
          <ac:chgData name="Shazidul Alam" userId="e2eaa8ed730f0d53" providerId="LiveId" clId="{42123288-3FA3-415B-BBD4-05D7BD1A438C}" dt="2023-09-22T14:17:24.297" v="327"/>
          <ac:spMkLst>
            <pc:docMk/>
            <pc:sldMk cId="0" sldId="256"/>
            <ac:spMk id="7" creationId="{AD52A58D-371B-51D0-E5DB-544EA2D5F21B}"/>
          </ac:spMkLst>
        </pc:spChg>
        <pc:spChg chg="mod">
          <ac:chgData name="Shazidul Alam" userId="e2eaa8ed730f0d53" providerId="LiveId" clId="{42123288-3FA3-415B-BBD4-05D7BD1A438C}" dt="2023-09-22T14:17:24.297" v="327"/>
          <ac:spMkLst>
            <pc:docMk/>
            <pc:sldMk cId="0" sldId="256"/>
            <ac:spMk id="8" creationId="{0A038C8F-F328-1BEE-B9B7-6452B7E69966}"/>
          </ac:spMkLst>
        </pc:spChg>
        <pc:spChg chg="mod">
          <ac:chgData name="Shazidul Alam" userId="e2eaa8ed730f0d53" providerId="LiveId" clId="{42123288-3FA3-415B-BBD4-05D7BD1A438C}" dt="2023-09-22T14:17:24.297" v="327"/>
          <ac:spMkLst>
            <pc:docMk/>
            <pc:sldMk cId="0" sldId="256"/>
            <ac:spMk id="9" creationId="{DF11F65B-9F93-E628-8526-429079641135}"/>
          </ac:spMkLst>
        </pc:spChg>
        <pc:spChg chg="mod">
          <ac:chgData name="Shazidul Alam" userId="e2eaa8ed730f0d53" providerId="LiveId" clId="{42123288-3FA3-415B-BBD4-05D7BD1A438C}" dt="2023-09-22T14:17:24.297" v="327"/>
          <ac:spMkLst>
            <pc:docMk/>
            <pc:sldMk cId="0" sldId="256"/>
            <ac:spMk id="10" creationId="{FAD95E69-EFD3-DEE9-70D7-E8F679C8DE7F}"/>
          </ac:spMkLst>
        </pc:spChg>
        <pc:spChg chg="mod">
          <ac:chgData name="Shazidul Alam" userId="e2eaa8ed730f0d53" providerId="LiveId" clId="{42123288-3FA3-415B-BBD4-05D7BD1A438C}" dt="2023-09-22T14:17:24.297" v="327"/>
          <ac:spMkLst>
            <pc:docMk/>
            <pc:sldMk cId="0" sldId="256"/>
            <ac:spMk id="11" creationId="{1667555F-61ED-976D-0E23-65ED85AD054A}"/>
          </ac:spMkLst>
        </pc:spChg>
        <pc:spChg chg="mod">
          <ac:chgData name="Shazidul Alam" userId="e2eaa8ed730f0d53" providerId="LiveId" clId="{42123288-3FA3-415B-BBD4-05D7BD1A438C}" dt="2023-09-22T14:17:24.297" v="327"/>
          <ac:spMkLst>
            <pc:docMk/>
            <pc:sldMk cId="0" sldId="256"/>
            <ac:spMk id="12" creationId="{3540D5BF-97EF-04E5-E6A5-BD5958CF07A0}"/>
          </ac:spMkLst>
        </pc:spChg>
        <pc:spChg chg="mod">
          <ac:chgData name="Shazidul Alam" userId="e2eaa8ed730f0d53" providerId="LiveId" clId="{42123288-3FA3-415B-BBD4-05D7BD1A438C}" dt="2023-09-22T14:17:24.297" v="327"/>
          <ac:spMkLst>
            <pc:docMk/>
            <pc:sldMk cId="0" sldId="256"/>
            <ac:spMk id="14" creationId="{4D59A2F2-7C43-7F29-5808-8C30340BA1B8}"/>
          </ac:spMkLst>
        </pc:spChg>
        <pc:spChg chg="mod">
          <ac:chgData name="Shazidul Alam" userId="e2eaa8ed730f0d53" providerId="LiveId" clId="{42123288-3FA3-415B-BBD4-05D7BD1A438C}" dt="2023-09-22T14:17:24.297" v="327"/>
          <ac:spMkLst>
            <pc:docMk/>
            <pc:sldMk cId="0" sldId="256"/>
            <ac:spMk id="15" creationId="{DBE0EA31-1332-7874-D8DD-80BAEBA9D12A}"/>
          </ac:spMkLst>
        </pc:spChg>
        <pc:spChg chg="mod">
          <ac:chgData name="Shazidul Alam" userId="e2eaa8ed730f0d53" providerId="LiveId" clId="{42123288-3FA3-415B-BBD4-05D7BD1A438C}" dt="2023-09-22T14:17:24.297" v="327"/>
          <ac:spMkLst>
            <pc:docMk/>
            <pc:sldMk cId="0" sldId="256"/>
            <ac:spMk id="16" creationId="{E15BA590-7AF7-DA47-9DDD-58EC75BCA0E8}"/>
          </ac:spMkLst>
        </pc:spChg>
        <pc:spChg chg="mod">
          <ac:chgData name="Shazidul Alam" userId="e2eaa8ed730f0d53" providerId="LiveId" clId="{42123288-3FA3-415B-BBD4-05D7BD1A438C}" dt="2023-09-22T14:17:24.297" v="327"/>
          <ac:spMkLst>
            <pc:docMk/>
            <pc:sldMk cId="0" sldId="256"/>
            <ac:spMk id="17" creationId="{52ED9472-C3C8-629F-0728-8193034FCBEC}"/>
          </ac:spMkLst>
        </pc:spChg>
        <pc:spChg chg="mod">
          <ac:chgData name="Shazidul Alam" userId="e2eaa8ed730f0d53" providerId="LiveId" clId="{42123288-3FA3-415B-BBD4-05D7BD1A438C}" dt="2023-09-22T14:17:24.297" v="327"/>
          <ac:spMkLst>
            <pc:docMk/>
            <pc:sldMk cId="0" sldId="256"/>
            <ac:spMk id="18" creationId="{70D1CF0A-203A-9A37-B7A7-7F010B18C2B7}"/>
          </ac:spMkLst>
        </pc:spChg>
        <pc:spChg chg="mod">
          <ac:chgData name="Shazidul Alam" userId="e2eaa8ed730f0d53" providerId="LiveId" clId="{42123288-3FA3-415B-BBD4-05D7BD1A438C}" dt="2023-09-22T14:17:24.297" v="327"/>
          <ac:spMkLst>
            <pc:docMk/>
            <pc:sldMk cId="0" sldId="256"/>
            <ac:spMk id="19" creationId="{D9917FBE-5EF0-569F-1821-C35A766DB6B4}"/>
          </ac:spMkLst>
        </pc:spChg>
        <pc:spChg chg="mod">
          <ac:chgData name="Shazidul Alam" userId="e2eaa8ed730f0d53" providerId="LiveId" clId="{42123288-3FA3-415B-BBD4-05D7BD1A438C}" dt="2023-09-22T14:17:24.297" v="327"/>
          <ac:spMkLst>
            <pc:docMk/>
            <pc:sldMk cId="0" sldId="256"/>
            <ac:spMk id="20" creationId="{DBC7E8D3-082F-293E-F99A-0D8AE1CA84D2}"/>
          </ac:spMkLst>
        </pc:spChg>
        <pc:spChg chg="mod">
          <ac:chgData name="Shazidul Alam" userId="e2eaa8ed730f0d53" providerId="LiveId" clId="{42123288-3FA3-415B-BBD4-05D7BD1A438C}" dt="2023-09-22T14:17:24.297" v="327"/>
          <ac:spMkLst>
            <pc:docMk/>
            <pc:sldMk cId="0" sldId="256"/>
            <ac:spMk id="21" creationId="{5D94BBDB-B2AC-5BC5-DA79-B1B93A141C84}"/>
          </ac:spMkLst>
        </pc:spChg>
        <pc:spChg chg="mod">
          <ac:chgData name="Shazidul Alam" userId="e2eaa8ed730f0d53" providerId="LiveId" clId="{42123288-3FA3-415B-BBD4-05D7BD1A438C}" dt="2023-09-22T14:17:24.297" v="327"/>
          <ac:spMkLst>
            <pc:docMk/>
            <pc:sldMk cId="0" sldId="256"/>
            <ac:spMk id="22" creationId="{39F6E66B-E2A2-1B41-9B16-7FC65B36293D}"/>
          </ac:spMkLst>
        </pc:spChg>
        <pc:spChg chg="mod">
          <ac:chgData name="Shazidul Alam" userId="e2eaa8ed730f0d53" providerId="LiveId" clId="{42123288-3FA3-415B-BBD4-05D7BD1A438C}" dt="2023-09-22T14:17:24.297" v="327"/>
          <ac:spMkLst>
            <pc:docMk/>
            <pc:sldMk cId="0" sldId="256"/>
            <ac:spMk id="23" creationId="{79D5BB38-E5C5-E567-9645-90C0E4394EEF}"/>
          </ac:spMkLst>
        </pc:spChg>
        <pc:spChg chg="mod">
          <ac:chgData name="Shazidul Alam" userId="e2eaa8ed730f0d53" providerId="LiveId" clId="{42123288-3FA3-415B-BBD4-05D7BD1A438C}" dt="2023-09-22T14:17:24.297" v="327"/>
          <ac:spMkLst>
            <pc:docMk/>
            <pc:sldMk cId="0" sldId="256"/>
            <ac:spMk id="24" creationId="{0B795169-A2D4-5B09-8E7A-89D9478F889F}"/>
          </ac:spMkLst>
        </pc:spChg>
        <pc:spChg chg="mod">
          <ac:chgData name="Shazidul Alam" userId="e2eaa8ed730f0d53" providerId="LiveId" clId="{42123288-3FA3-415B-BBD4-05D7BD1A438C}" dt="2023-09-22T14:17:24.297" v="327"/>
          <ac:spMkLst>
            <pc:docMk/>
            <pc:sldMk cId="0" sldId="256"/>
            <ac:spMk id="25" creationId="{00835C47-DD6D-8553-8E1A-115B3B663E18}"/>
          </ac:spMkLst>
        </pc:spChg>
        <pc:spChg chg="mod">
          <ac:chgData name="Shazidul Alam" userId="e2eaa8ed730f0d53" providerId="LiveId" clId="{42123288-3FA3-415B-BBD4-05D7BD1A438C}" dt="2023-09-22T14:17:24.297" v="327"/>
          <ac:spMkLst>
            <pc:docMk/>
            <pc:sldMk cId="0" sldId="256"/>
            <ac:spMk id="26" creationId="{9F17139E-4C8B-B355-6375-8CAD3FB77862}"/>
          </ac:spMkLst>
        </pc:spChg>
        <pc:spChg chg="mod">
          <ac:chgData name="Shazidul Alam" userId="e2eaa8ed730f0d53" providerId="LiveId" clId="{42123288-3FA3-415B-BBD4-05D7BD1A438C}" dt="2023-09-22T14:17:24.297" v="327"/>
          <ac:spMkLst>
            <pc:docMk/>
            <pc:sldMk cId="0" sldId="256"/>
            <ac:spMk id="27" creationId="{42AFB751-9A0E-0874-C46D-2AEF0CAD0015}"/>
          </ac:spMkLst>
        </pc:spChg>
        <pc:spChg chg="mod">
          <ac:chgData name="Shazidul Alam" userId="e2eaa8ed730f0d53" providerId="LiveId" clId="{42123288-3FA3-415B-BBD4-05D7BD1A438C}" dt="2023-09-22T14:17:24.297" v="327"/>
          <ac:spMkLst>
            <pc:docMk/>
            <pc:sldMk cId="0" sldId="256"/>
            <ac:spMk id="28" creationId="{135CC9FE-7D02-0730-0EF7-B639B7B70D24}"/>
          </ac:spMkLst>
        </pc:spChg>
        <pc:spChg chg="mod">
          <ac:chgData name="Shazidul Alam" userId="e2eaa8ed730f0d53" providerId="LiveId" clId="{42123288-3FA3-415B-BBD4-05D7BD1A438C}" dt="2023-09-22T14:17:24.297" v="327"/>
          <ac:spMkLst>
            <pc:docMk/>
            <pc:sldMk cId="0" sldId="256"/>
            <ac:spMk id="29" creationId="{39169296-E169-7208-73D5-57EEAD4FFEAA}"/>
          </ac:spMkLst>
        </pc:spChg>
        <pc:spChg chg="mod">
          <ac:chgData name="Shazidul Alam" userId="e2eaa8ed730f0d53" providerId="LiveId" clId="{42123288-3FA3-415B-BBD4-05D7BD1A438C}" dt="2023-09-22T14:17:24.297" v="327"/>
          <ac:spMkLst>
            <pc:docMk/>
            <pc:sldMk cId="0" sldId="256"/>
            <ac:spMk id="30" creationId="{02BF950F-4825-1DF0-33C9-83CCA2B801E4}"/>
          </ac:spMkLst>
        </pc:spChg>
        <pc:spChg chg="mod">
          <ac:chgData name="Shazidul Alam" userId="e2eaa8ed730f0d53" providerId="LiveId" clId="{42123288-3FA3-415B-BBD4-05D7BD1A438C}" dt="2023-09-22T14:17:24.297" v="327"/>
          <ac:spMkLst>
            <pc:docMk/>
            <pc:sldMk cId="0" sldId="256"/>
            <ac:spMk id="31" creationId="{4AD4D016-4C32-C80F-E909-5F085CF5B863}"/>
          </ac:spMkLst>
        </pc:spChg>
        <pc:spChg chg="mod">
          <ac:chgData name="Shazidul Alam" userId="e2eaa8ed730f0d53" providerId="LiveId" clId="{42123288-3FA3-415B-BBD4-05D7BD1A438C}" dt="2023-09-22T14:17:24.297" v="327"/>
          <ac:spMkLst>
            <pc:docMk/>
            <pc:sldMk cId="0" sldId="256"/>
            <ac:spMk id="512" creationId="{8F9E7F53-9382-EC17-04C9-4EAF09B9E5F0}"/>
          </ac:spMkLst>
        </pc:spChg>
        <pc:spChg chg="mod">
          <ac:chgData name="Shazidul Alam" userId="e2eaa8ed730f0d53" providerId="LiveId" clId="{42123288-3FA3-415B-BBD4-05D7BD1A438C}" dt="2023-09-22T14:17:24.297" v="327"/>
          <ac:spMkLst>
            <pc:docMk/>
            <pc:sldMk cId="0" sldId="256"/>
            <ac:spMk id="513" creationId="{1F1A9642-6008-5FD6-DC42-9FB0364B36A4}"/>
          </ac:spMkLst>
        </pc:spChg>
        <pc:spChg chg="mod">
          <ac:chgData name="Shazidul Alam" userId="e2eaa8ed730f0d53" providerId="LiveId" clId="{42123288-3FA3-415B-BBD4-05D7BD1A438C}" dt="2023-09-22T14:17:24.297" v="327"/>
          <ac:spMkLst>
            <pc:docMk/>
            <pc:sldMk cId="0" sldId="256"/>
            <ac:spMk id="514" creationId="{2AC95F6F-2CEE-C266-5A7D-71C0AAF3F69F}"/>
          </ac:spMkLst>
        </pc:spChg>
        <pc:spChg chg="mod">
          <ac:chgData name="Shazidul Alam" userId="e2eaa8ed730f0d53" providerId="LiveId" clId="{42123288-3FA3-415B-BBD4-05D7BD1A438C}" dt="2023-09-22T14:17:24.297" v="327"/>
          <ac:spMkLst>
            <pc:docMk/>
            <pc:sldMk cId="0" sldId="256"/>
            <ac:spMk id="515" creationId="{F7918D7D-2BA5-F4FF-0F1F-D223AF72384B}"/>
          </ac:spMkLst>
        </pc:spChg>
        <pc:spChg chg="mod">
          <ac:chgData name="Shazidul Alam" userId="e2eaa8ed730f0d53" providerId="LiveId" clId="{42123288-3FA3-415B-BBD4-05D7BD1A438C}" dt="2023-09-22T14:17:24.297" v="327"/>
          <ac:spMkLst>
            <pc:docMk/>
            <pc:sldMk cId="0" sldId="256"/>
            <ac:spMk id="516" creationId="{2FAF6FFE-7042-A114-C43C-F1B243FC890A}"/>
          </ac:spMkLst>
        </pc:spChg>
        <pc:spChg chg="mod">
          <ac:chgData name="Shazidul Alam" userId="e2eaa8ed730f0d53" providerId="LiveId" clId="{42123288-3FA3-415B-BBD4-05D7BD1A438C}" dt="2023-09-22T14:17:24.297" v="327"/>
          <ac:spMkLst>
            <pc:docMk/>
            <pc:sldMk cId="0" sldId="256"/>
            <ac:spMk id="517" creationId="{4F8EA31B-606D-8755-E32D-3F9697BB7D73}"/>
          </ac:spMkLst>
        </pc:spChg>
        <pc:spChg chg="mod">
          <ac:chgData name="Shazidul Alam" userId="e2eaa8ed730f0d53" providerId="LiveId" clId="{42123288-3FA3-415B-BBD4-05D7BD1A438C}" dt="2023-09-22T14:17:24.297" v="327"/>
          <ac:spMkLst>
            <pc:docMk/>
            <pc:sldMk cId="0" sldId="256"/>
            <ac:spMk id="518" creationId="{5E0D07A4-4B86-69AD-CE10-F5FEEB2A05A3}"/>
          </ac:spMkLst>
        </pc:spChg>
        <pc:spChg chg="mod">
          <ac:chgData name="Shazidul Alam" userId="e2eaa8ed730f0d53" providerId="LiveId" clId="{42123288-3FA3-415B-BBD4-05D7BD1A438C}" dt="2023-09-22T14:17:24.297" v="327"/>
          <ac:spMkLst>
            <pc:docMk/>
            <pc:sldMk cId="0" sldId="256"/>
            <ac:spMk id="519" creationId="{C3AB3DE9-0671-5B2A-624D-66F2CA9CF9B5}"/>
          </ac:spMkLst>
        </pc:spChg>
        <pc:spChg chg="mod">
          <ac:chgData name="Shazidul Alam" userId="e2eaa8ed730f0d53" providerId="LiveId" clId="{42123288-3FA3-415B-BBD4-05D7BD1A438C}" dt="2023-09-22T14:17:24.297" v="327"/>
          <ac:spMkLst>
            <pc:docMk/>
            <pc:sldMk cId="0" sldId="256"/>
            <ac:spMk id="520" creationId="{031A6CCC-A34A-FE7B-8FDC-F93428841CA9}"/>
          </ac:spMkLst>
        </pc:spChg>
        <pc:spChg chg="mod">
          <ac:chgData name="Shazidul Alam" userId="e2eaa8ed730f0d53" providerId="LiveId" clId="{42123288-3FA3-415B-BBD4-05D7BD1A438C}" dt="2023-09-22T14:17:24.297" v="327"/>
          <ac:spMkLst>
            <pc:docMk/>
            <pc:sldMk cId="0" sldId="256"/>
            <ac:spMk id="521" creationId="{83A6A61C-F648-39B5-89C2-5DE07DD6A903}"/>
          </ac:spMkLst>
        </pc:spChg>
        <pc:spChg chg="mod">
          <ac:chgData name="Shazidul Alam" userId="e2eaa8ed730f0d53" providerId="LiveId" clId="{42123288-3FA3-415B-BBD4-05D7BD1A438C}" dt="2023-09-22T14:17:24.297" v="327"/>
          <ac:spMkLst>
            <pc:docMk/>
            <pc:sldMk cId="0" sldId="256"/>
            <ac:spMk id="522" creationId="{28A83CDA-C2F0-604F-89E5-1E4982AAE09A}"/>
          </ac:spMkLst>
        </pc:spChg>
        <pc:spChg chg="mod">
          <ac:chgData name="Shazidul Alam" userId="e2eaa8ed730f0d53" providerId="LiveId" clId="{42123288-3FA3-415B-BBD4-05D7BD1A438C}" dt="2023-09-22T14:17:24.297" v="327"/>
          <ac:spMkLst>
            <pc:docMk/>
            <pc:sldMk cId="0" sldId="256"/>
            <ac:spMk id="523" creationId="{C68B529B-5C8D-671F-6B98-3BCBB4440B88}"/>
          </ac:spMkLst>
        </pc:spChg>
        <pc:spChg chg="mod">
          <ac:chgData name="Shazidul Alam" userId="e2eaa8ed730f0d53" providerId="LiveId" clId="{42123288-3FA3-415B-BBD4-05D7BD1A438C}" dt="2023-09-22T14:17:24.297" v="327"/>
          <ac:spMkLst>
            <pc:docMk/>
            <pc:sldMk cId="0" sldId="256"/>
            <ac:spMk id="524" creationId="{E50CDA0B-E18A-72AE-26EB-E58142C1234E}"/>
          </ac:spMkLst>
        </pc:spChg>
        <pc:spChg chg="mod">
          <ac:chgData name="Shazidul Alam" userId="e2eaa8ed730f0d53" providerId="LiveId" clId="{42123288-3FA3-415B-BBD4-05D7BD1A438C}" dt="2023-09-22T14:17:24.297" v="327"/>
          <ac:spMkLst>
            <pc:docMk/>
            <pc:sldMk cId="0" sldId="256"/>
            <ac:spMk id="525" creationId="{A321E841-B3B7-2D3D-B71F-9F882CC4D4C6}"/>
          </ac:spMkLst>
        </pc:spChg>
        <pc:spChg chg="mod">
          <ac:chgData name="Shazidul Alam" userId="e2eaa8ed730f0d53" providerId="LiveId" clId="{42123288-3FA3-415B-BBD4-05D7BD1A438C}" dt="2023-09-22T14:17:24.297" v="327"/>
          <ac:spMkLst>
            <pc:docMk/>
            <pc:sldMk cId="0" sldId="256"/>
            <ac:spMk id="526" creationId="{4F5501D7-0FE6-A13E-FA1B-E55013FB980D}"/>
          </ac:spMkLst>
        </pc:spChg>
        <pc:spChg chg="mod">
          <ac:chgData name="Shazidul Alam" userId="e2eaa8ed730f0d53" providerId="LiveId" clId="{42123288-3FA3-415B-BBD4-05D7BD1A438C}" dt="2023-09-22T14:17:24.297" v="327"/>
          <ac:spMkLst>
            <pc:docMk/>
            <pc:sldMk cId="0" sldId="256"/>
            <ac:spMk id="527" creationId="{8225071A-C6EB-263D-56D4-C8B530A5C7FC}"/>
          </ac:spMkLst>
        </pc:spChg>
        <pc:spChg chg="mod">
          <ac:chgData name="Shazidul Alam" userId="e2eaa8ed730f0d53" providerId="LiveId" clId="{42123288-3FA3-415B-BBD4-05D7BD1A438C}" dt="2023-09-22T14:17:24.297" v="327"/>
          <ac:spMkLst>
            <pc:docMk/>
            <pc:sldMk cId="0" sldId="256"/>
            <ac:spMk id="528" creationId="{DFE87C1F-7A36-A758-5D61-9DB068B8D097}"/>
          </ac:spMkLst>
        </pc:spChg>
        <pc:spChg chg="mod">
          <ac:chgData name="Shazidul Alam" userId="e2eaa8ed730f0d53" providerId="LiveId" clId="{42123288-3FA3-415B-BBD4-05D7BD1A438C}" dt="2023-09-22T14:17:24.297" v="327"/>
          <ac:spMkLst>
            <pc:docMk/>
            <pc:sldMk cId="0" sldId="256"/>
            <ac:spMk id="529" creationId="{7FA7C6D3-811B-3AD3-5231-0FC4BFED0DB6}"/>
          </ac:spMkLst>
        </pc:spChg>
        <pc:spChg chg="mod">
          <ac:chgData name="Shazidul Alam" userId="e2eaa8ed730f0d53" providerId="LiveId" clId="{42123288-3FA3-415B-BBD4-05D7BD1A438C}" dt="2023-09-22T14:17:24.297" v="327"/>
          <ac:spMkLst>
            <pc:docMk/>
            <pc:sldMk cId="0" sldId="256"/>
            <ac:spMk id="530" creationId="{ADD89B00-B83A-8102-2E3A-16250422BB0F}"/>
          </ac:spMkLst>
        </pc:spChg>
        <pc:spChg chg="mod">
          <ac:chgData name="Shazidul Alam" userId="e2eaa8ed730f0d53" providerId="LiveId" clId="{42123288-3FA3-415B-BBD4-05D7BD1A438C}" dt="2023-09-22T14:17:24.297" v="327"/>
          <ac:spMkLst>
            <pc:docMk/>
            <pc:sldMk cId="0" sldId="256"/>
            <ac:spMk id="531" creationId="{C05BB564-4EDE-98E8-D5FF-48CF409BCE9C}"/>
          </ac:spMkLst>
        </pc:spChg>
        <pc:spChg chg="mod">
          <ac:chgData name="Shazidul Alam" userId="e2eaa8ed730f0d53" providerId="LiveId" clId="{42123288-3FA3-415B-BBD4-05D7BD1A438C}" dt="2023-09-22T14:17:24.297" v="327"/>
          <ac:spMkLst>
            <pc:docMk/>
            <pc:sldMk cId="0" sldId="256"/>
            <ac:spMk id="532" creationId="{2E5DD1F3-F332-2546-E0CA-6F70F18C1F34}"/>
          </ac:spMkLst>
        </pc:spChg>
        <pc:spChg chg="mod">
          <ac:chgData name="Shazidul Alam" userId="e2eaa8ed730f0d53" providerId="LiveId" clId="{42123288-3FA3-415B-BBD4-05D7BD1A438C}" dt="2023-09-22T14:17:24.297" v="327"/>
          <ac:spMkLst>
            <pc:docMk/>
            <pc:sldMk cId="0" sldId="256"/>
            <ac:spMk id="533" creationId="{7B564320-E331-17A7-01C2-5F71941EBA34}"/>
          </ac:spMkLst>
        </pc:spChg>
        <pc:spChg chg="mod">
          <ac:chgData name="Shazidul Alam" userId="e2eaa8ed730f0d53" providerId="LiveId" clId="{42123288-3FA3-415B-BBD4-05D7BD1A438C}" dt="2023-09-22T14:17:24.297" v="327"/>
          <ac:spMkLst>
            <pc:docMk/>
            <pc:sldMk cId="0" sldId="256"/>
            <ac:spMk id="534" creationId="{5B7830F3-D9E2-E89D-D272-AB4DC753C25D}"/>
          </ac:spMkLst>
        </pc:spChg>
        <pc:spChg chg="mod">
          <ac:chgData name="Shazidul Alam" userId="e2eaa8ed730f0d53" providerId="LiveId" clId="{42123288-3FA3-415B-BBD4-05D7BD1A438C}" dt="2023-09-22T14:20:31.419" v="339" actId="14100"/>
          <ac:spMkLst>
            <pc:docMk/>
            <pc:sldMk cId="0" sldId="256"/>
            <ac:spMk id="535" creationId="{00000000-0000-0000-0000-000000000000}"/>
          </ac:spMkLst>
        </pc:spChg>
        <pc:spChg chg="del mod">
          <ac:chgData name="Shazidul Alam" userId="e2eaa8ed730f0d53" providerId="LiveId" clId="{42123288-3FA3-415B-BBD4-05D7BD1A438C}" dt="2023-09-22T13:45:20.591" v="22" actId="478"/>
          <ac:spMkLst>
            <pc:docMk/>
            <pc:sldMk cId="0" sldId="256"/>
            <ac:spMk id="536" creationId="{00000000-0000-0000-0000-000000000000}"/>
          </ac:spMkLst>
        </pc:spChg>
        <pc:spChg chg="mod">
          <ac:chgData name="Shazidul Alam" userId="e2eaa8ed730f0d53" providerId="LiveId" clId="{42123288-3FA3-415B-BBD4-05D7BD1A438C}" dt="2023-09-22T14:17:24.297" v="327"/>
          <ac:spMkLst>
            <pc:docMk/>
            <pc:sldMk cId="0" sldId="256"/>
            <ac:spMk id="726" creationId="{E0FECBD3-353F-2547-28FA-3379B4BCACCD}"/>
          </ac:spMkLst>
        </pc:spChg>
        <pc:spChg chg="mod">
          <ac:chgData name="Shazidul Alam" userId="e2eaa8ed730f0d53" providerId="LiveId" clId="{42123288-3FA3-415B-BBD4-05D7BD1A438C}" dt="2023-09-22T14:17:24.297" v="327"/>
          <ac:spMkLst>
            <pc:docMk/>
            <pc:sldMk cId="0" sldId="256"/>
            <ac:spMk id="727" creationId="{56538CE2-FA49-3FD9-8DC7-4073DB339FC6}"/>
          </ac:spMkLst>
        </pc:spChg>
        <pc:spChg chg="mod">
          <ac:chgData name="Shazidul Alam" userId="e2eaa8ed730f0d53" providerId="LiveId" clId="{42123288-3FA3-415B-BBD4-05D7BD1A438C}" dt="2023-09-22T14:17:24.297" v="327"/>
          <ac:spMkLst>
            <pc:docMk/>
            <pc:sldMk cId="0" sldId="256"/>
            <ac:spMk id="728" creationId="{8488DF06-3FA6-05B1-AEEC-4C853895D829}"/>
          </ac:spMkLst>
        </pc:spChg>
        <pc:spChg chg="mod">
          <ac:chgData name="Shazidul Alam" userId="e2eaa8ed730f0d53" providerId="LiveId" clId="{42123288-3FA3-415B-BBD4-05D7BD1A438C}" dt="2023-09-22T14:17:24.297" v="327"/>
          <ac:spMkLst>
            <pc:docMk/>
            <pc:sldMk cId="0" sldId="256"/>
            <ac:spMk id="729" creationId="{CBBC8D95-BD83-9CF4-D07A-E927E92944AA}"/>
          </ac:spMkLst>
        </pc:spChg>
        <pc:spChg chg="mod">
          <ac:chgData name="Shazidul Alam" userId="e2eaa8ed730f0d53" providerId="LiveId" clId="{42123288-3FA3-415B-BBD4-05D7BD1A438C}" dt="2023-09-22T14:17:24.297" v="327"/>
          <ac:spMkLst>
            <pc:docMk/>
            <pc:sldMk cId="0" sldId="256"/>
            <ac:spMk id="730" creationId="{8683AFC4-912E-0EB4-D01F-D661345805F1}"/>
          </ac:spMkLst>
        </pc:spChg>
        <pc:spChg chg="mod">
          <ac:chgData name="Shazidul Alam" userId="e2eaa8ed730f0d53" providerId="LiveId" clId="{42123288-3FA3-415B-BBD4-05D7BD1A438C}" dt="2023-09-22T14:17:24.297" v="327"/>
          <ac:spMkLst>
            <pc:docMk/>
            <pc:sldMk cId="0" sldId="256"/>
            <ac:spMk id="731" creationId="{C8916944-A0B3-58B4-E926-3CEE5615DF2E}"/>
          </ac:spMkLst>
        </pc:spChg>
        <pc:spChg chg="mod">
          <ac:chgData name="Shazidul Alam" userId="e2eaa8ed730f0d53" providerId="LiveId" clId="{42123288-3FA3-415B-BBD4-05D7BD1A438C}" dt="2023-09-22T14:17:24.297" v="327"/>
          <ac:spMkLst>
            <pc:docMk/>
            <pc:sldMk cId="0" sldId="256"/>
            <ac:spMk id="732" creationId="{9B9F9E13-FDA8-62EF-A392-5D87520A32E1}"/>
          </ac:spMkLst>
        </pc:spChg>
        <pc:spChg chg="mod">
          <ac:chgData name="Shazidul Alam" userId="e2eaa8ed730f0d53" providerId="LiveId" clId="{42123288-3FA3-415B-BBD4-05D7BD1A438C}" dt="2023-09-22T14:17:24.297" v="327"/>
          <ac:spMkLst>
            <pc:docMk/>
            <pc:sldMk cId="0" sldId="256"/>
            <ac:spMk id="733" creationId="{31A976D7-E085-CD41-9C48-C70E38011969}"/>
          </ac:spMkLst>
        </pc:spChg>
        <pc:spChg chg="mod">
          <ac:chgData name="Shazidul Alam" userId="e2eaa8ed730f0d53" providerId="LiveId" clId="{42123288-3FA3-415B-BBD4-05D7BD1A438C}" dt="2023-09-22T14:17:24.297" v="327"/>
          <ac:spMkLst>
            <pc:docMk/>
            <pc:sldMk cId="0" sldId="256"/>
            <ac:spMk id="734" creationId="{91CF6ADE-D2A5-EEEA-3CF9-56F273232099}"/>
          </ac:spMkLst>
        </pc:spChg>
        <pc:spChg chg="mod">
          <ac:chgData name="Shazidul Alam" userId="e2eaa8ed730f0d53" providerId="LiveId" clId="{42123288-3FA3-415B-BBD4-05D7BD1A438C}" dt="2023-09-22T14:17:24.297" v="327"/>
          <ac:spMkLst>
            <pc:docMk/>
            <pc:sldMk cId="0" sldId="256"/>
            <ac:spMk id="735" creationId="{383E7B70-53A0-B6C6-3E81-A405753D4695}"/>
          </ac:spMkLst>
        </pc:spChg>
        <pc:spChg chg="mod">
          <ac:chgData name="Shazidul Alam" userId="e2eaa8ed730f0d53" providerId="LiveId" clId="{42123288-3FA3-415B-BBD4-05D7BD1A438C}" dt="2023-09-22T14:17:24.297" v="327"/>
          <ac:spMkLst>
            <pc:docMk/>
            <pc:sldMk cId="0" sldId="256"/>
            <ac:spMk id="736" creationId="{27113337-34AD-D6D3-235D-806211594199}"/>
          </ac:spMkLst>
        </pc:spChg>
        <pc:spChg chg="mod">
          <ac:chgData name="Shazidul Alam" userId="e2eaa8ed730f0d53" providerId="LiveId" clId="{42123288-3FA3-415B-BBD4-05D7BD1A438C}" dt="2023-09-22T14:17:24.297" v="327"/>
          <ac:spMkLst>
            <pc:docMk/>
            <pc:sldMk cId="0" sldId="256"/>
            <ac:spMk id="737" creationId="{55A934A8-C996-20BC-C6D8-30324545F5C2}"/>
          </ac:spMkLst>
        </pc:spChg>
        <pc:spChg chg="mod">
          <ac:chgData name="Shazidul Alam" userId="e2eaa8ed730f0d53" providerId="LiveId" clId="{42123288-3FA3-415B-BBD4-05D7BD1A438C}" dt="2023-09-22T14:17:24.297" v="327"/>
          <ac:spMkLst>
            <pc:docMk/>
            <pc:sldMk cId="0" sldId="256"/>
            <ac:spMk id="738" creationId="{CD179091-A19F-2931-DBA6-48B22D91112E}"/>
          </ac:spMkLst>
        </pc:spChg>
        <pc:spChg chg="mod">
          <ac:chgData name="Shazidul Alam" userId="e2eaa8ed730f0d53" providerId="LiveId" clId="{42123288-3FA3-415B-BBD4-05D7BD1A438C}" dt="2023-09-22T14:17:24.297" v="327"/>
          <ac:spMkLst>
            <pc:docMk/>
            <pc:sldMk cId="0" sldId="256"/>
            <ac:spMk id="739" creationId="{2A5677AC-CB6F-7DF1-DC20-3078E98D64CB}"/>
          </ac:spMkLst>
        </pc:spChg>
        <pc:spChg chg="mod">
          <ac:chgData name="Shazidul Alam" userId="e2eaa8ed730f0d53" providerId="LiveId" clId="{42123288-3FA3-415B-BBD4-05D7BD1A438C}" dt="2023-09-22T14:17:24.297" v="327"/>
          <ac:spMkLst>
            <pc:docMk/>
            <pc:sldMk cId="0" sldId="256"/>
            <ac:spMk id="740" creationId="{B47FAD99-555D-401A-9B6D-B14F1759C24A}"/>
          </ac:spMkLst>
        </pc:spChg>
        <pc:spChg chg="mod">
          <ac:chgData name="Shazidul Alam" userId="e2eaa8ed730f0d53" providerId="LiveId" clId="{42123288-3FA3-415B-BBD4-05D7BD1A438C}" dt="2023-09-22T14:17:24.297" v="327"/>
          <ac:spMkLst>
            <pc:docMk/>
            <pc:sldMk cId="0" sldId="256"/>
            <ac:spMk id="741" creationId="{C24B61A8-EE77-814B-A78C-F788625D9B43}"/>
          </ac:spMkLst>
        </pc:spChg>
        <pc:spChg chg="mod">
          <ac:chgData name="Shazidul Alam" userId="e2eaa8ed730f0d53" providerId="LiveId" clId="{42123288-3FA3-415B-BBD4-05D7BD1A438C}" dt="2023-09-22T14:17:24.297" v="327"/>
          <ac:spMkLst>
            <pc:docMk/>
            <pc:sldMk cId="0" sldId="256"/>
            <ac:spMk id="742" creationId="{B5793114-8A31-29A6-A238-59EEEA357B99}"/>
          </ac:spMkLst>
        </pc:spChg>
        <pc:spChg chg="mod">
          <ac:chgData name="Shazidul Alam" userId="e2eaa8ed730f0d53" providerId="LiveId" clId="{42123288-3FA3-415B-BBD4-05D7BD1A438C}" dt="2023-09-22T14:17:24.297" v="327"/>
          <ac:spMkLst>
            <pc:docMk/>
            <pc:sldMk cId="0" sldId="256"/>
            <ac:spMk id="743" creationId="{6E0A4184-3607-1174-4218-F94AD7F2C7D9}"/>
          </ac:spMkLst>
        </pc:spChg>
        <pc:spChg chg="mod">
          <ac:chgData name="Shazidul Alam" userId="e2eaa8ed730f0d53" providerId="LiveId" clId="{42123288-3FA3-415B-BBD4-05D7BD1A438C}" dt="2023-09-22T14:17:24.297" v="327"/>
          <ac:spMkLst>
            <pc:docMk/>
            <pc:sldMk cId="0" sldId="256"/>
            <ac:spMk id="744" creationId="{0D5F9C73-9BA6-0229-48EC-42DE7A6E293F}"/>
          </ac:spMkLst>
        </pc:spChg>
        <pc:spChg chg="mod">
          <ac:chgData name="Shazidul Alam" userId="e2eaa8ed730f0d53" providerId="LiveId" clId="{42123288-3FA3-415B-BBD4-05D7BD1A438C}" dt="2023-09-22T14:17:24.297" v="327"/>
          <ac:spMkLst>
            <pc:docMk/>
            <pc:sldMk cId="0" sldId="256"/>
            <ac:spMk id="745" creationId="{A150C85B-2654-F4A0-AF41-9F038AD74E83}"/>
          </ac:spMkLst>
        </pc:spChg>
        <pc:spChg chg="mod">
          <ac:chgData name="Shazidul Alam" userId="e2eaa8ed730f0d53" providerId="LiveId" clId="{42123288-3FA3-415B-BBD4-05D7BD1A438C}" dt="2023-09-22T14:17:24.297" v="327"/>
          <ac:spMkLst>
            <pc:docMk/>
            <pc:sldMk cId="0" sldId="256"/>
            <ac:spMk id="746" creationId="{149130ED-F696-F7A5-7EC7-98B0382B345A}"/>
          </ac:spMkLst>
        </pc:spChg>
        <pc:spChg chg="mod">
          <ac:chgData name="Shazidul Alam" userId="e2eaa8ed730f0d53" providerId="LiveId" clId="{42123288-3FA3-415B-BBD4-05D7BD1A438C}" dt="2023-09-22T14:17:24.297" v="327"/>
          <ac:spMkLst>
            <pc:docMk/>
            <pc:sldMk cId="0" sldId="256"/>
            <ac:spMk id="747" creationId="{BB9B3280-85EE-8CB1-EA1A-5F07D22FEE52}"/>
          </ac:spMkLst>
        </pc:spChg>
        <pc:spChg chg="mod">
          <ac:chgData name="Shazidul Alam" userId="e2eaa8ed730f0d53" providerId="LiveId" clId="{42123288-3FA3-415B-BBD4-05D7BD1A438C}" dt="2023-09-22T14:17:24.297" v="327"/>
          <ac:spMkLst>
            <pc:docMk/>
            <pc:sldMk cId="0" sldId="256"/>
            <ac:spMk id="748" creationId="{6592B28B-B390-FCBC-78A2-F6F23186E37C}"/>
          </ac:spMkLst>
        </pc:spChg>
        <pc:spChg chg="mod">
          <ac:chgData name="Shazidul Alam" userId="e2eaa8ed730f0d53" providerId="LiveId" clId="{42123288-3FA3-415B-BBD4-05D7BD1A438C}" dt="2023-09-22T14:17:24.297" v="327"/>
          <ac:spMkLst>
            <pc:docMk/>
            <pc:sldMk cId="0" sldId="256"/>
            <ac:spMk id="749" creationId="{BFD56166-1EB4-0C4D-826E-F478E5A9D80B}"/>
          </ac:spMkLst>
        </pc:spChg>
        <pc:spChg chg="mod">
          <ac:chgData name="Shazidul Alam" userId="e2eaa8ed730f0d53" providerId="LiveId" clId="{42123288-3FA3-415B-BBD4-05D7BD1A438C}" dt="2023-09-22T14:17:24.297" v="327"/>
          <ac:spMkLst>
            <pc:docMk/>
            <pc:sldMk cId="0" sldId="256"/>
            <ac:spMk id="750" creationId="{31AC43CE-0F08-CD7C-812A-0738A3A38CCD}"/>
          </ac:spMkLst>
        </pc:spChg>
        <pc:spChg chg="mod">
          <ac:chgData name="Shazidul Alam" userId="e2eaa8ed730f0d53" providerId="LiveId" clId="{42123288-3FA3-415B-BBD4-05D7BD1A438C}" dt="2023-09-22T14:17:24.297" v="327"/>
          <ac:spMkLst>
            <pc:docMk/>
            <pc:sldMk cId="0" sldId="256"/>
            <ac:spMk id="751" creationId="{4CA797AC-3F03-5291-B436-B89CC8082B8E}"/>
          </ac:spMkLst>
        </pc:spChg>
        <pc:spChg chg="mod">
          <ac:chgData name="Shazidul Alam" userId="e2eaa8ed730f0d53" providerId="LiveId" clId="{42123288-3FA3-415B-BBD4-05D7BD1A438C}" dt="2023-09-22T14:17:24.297" v="327"/>
          <ac:spMkLst>
            <pc:docMk/>
            <pc:sldMk cId="0" sldId="256"/>
            <ac:spMk id="752" creationId="{D29F861C-FB90-9DD2-4244-F78FD53295A8}"/>
          </ac:spMkLst>
        </pc:spChg>
        <pc:spChg chg="mod">
          <ac:chgData name="Shazidul Alam" userId="e2eaa8ed730f0d53" providerId="LiveId" clId="{42123288-3FA3-415B-BBD4-05D7BD1A438C}" dt="2023-09-22T14:17:24.297" v="327"/>
          <ac:spMkLst>
            <pc:docMk/>
            <pc:sldMk cId="0" sldId="256"/>
            <ac:spMk id="753" creationId="{E367F814-772B-C8B0-B87A-3FFF6D7A2225}"/>
          </ac:spMkLst>
        </pc:spChg>
        <pc:spChg chg="mod">
          <ac:chgData name="Shazidul Alam" userId="e2eaa8ed730f0d53" providerId="LiveId" clId="{42123288-3FA3-415B-BBD4-05D7BD1A438C}" dt="2023-09-22T14:17:24.297" v="327"/>
          <ac:spMkLst>
            <pc:docMk/>
            <pc:sldMk cId="0" sldId="256"/>
            <ac:spMk id="754" creationId="{2593A5F2-5656-5B8A-D726-694C2313B3E5}"/>
          </ac:spMkLst>
        </pc:spChg>
        <pc:spChg chg="mod">
          <ac:chgData name="Shazidul Alam" userId="e2eaa8ed730f0d53" providerId="LiveId" clId="{42123288-3FA3-415B-BBD4-05D7BD1A438C}" dt="2023-09-22T14:17:24.297" v="327"/>
          <ac:spMkLst>
            <pc:docMk/>
            <pc:sldMk cId="0" sldId="256"/>
            <ac:spMk id="755" creationId="{C35D02E5-7018-DBDD-BADB-80B2EECB9338}"/>
          </ac:spMkLst>
        </pc:spChg>
        <pc:spChg chg="mod">
          <ac:chgData name="Shazidul Alam" userId="e2eaa8ed730f0d53" providerId="LiveId" clId="{42123288-3FA3-415B-BBD4-05D7BD1A438C}" dt="2023-09-22T14:17:24.297" v="327"/>
          <ac:spMkLst>
            <pc:docMk/>
            <pc:sldMk cId="0" sldId="256"/>
            <ac:spMk id="756" creationId="{D6EFF4F0-456C-04B1-30FD-D0975C78D644}"/>
          </ac:spMkLst>
        </pc:spChg>
        <pc:spChg chg="mod">
          <ac:chgData name="Shazidul Alam" userId="e2eaa8ed730f0d53" providerId="LiveId" clId="{42123288-3FA3-415B-BBD4-05D7BD1A438C}" dt="2023-09-22T14:17:24.297" v="327"/>
          <ac:spMkLst>
            <pc:docMk/>
            <pc:sldMk cId="0" sldId="256"/>
            <ac:spMk id="757" creationId="{7A4F6935-C58C-93E0-C2A9-CB6E1D3FE90B}"/>
          </ac:spMkLst>
        </pc:spChg>
        <pc:spChg chg="mod">
          <ac:chgData name="Shazidul Alam" userId="e2eaa8ed730f0d53" providerId="LiveId" clId="{42123288-3FA3-415B-BBD4-05D7BD1A438C}" dt="2023-09-22T14:17:24.297" v="327"/>
          <ac:spMkLst>
            <pc:docMk/>
            <pc:sldMk cId="0" sldId="256"/>
            <ac:spMk id="758" creationId="{4CF3D042-4F05-1711-F51A-FA3181B79FF1}"/>
          </ac:spMkLst>
        </pc:spChg>
        <pc:spChg chg="mod">
          <ac:chgData name="Shazidul Alam" userId="e2eaa8ed730f0d53" providerId="LiveId" clId="{42123288-3FA3-415B-BBD4-05D7BD1A438C}" dt="2023-09-22T14:17:24.297" v="327"/>
          <ac:spMkLst>
            <pc:docMk/>
            <pc:sldMk cId="0" sldId="256"/>
            <ac:spMk id="759" creationId="{62F97F4D-7C41-62D7-8BB7-EC3153A1DC98}"/>
          </ac:spMkLst>
        </pc:spChg>
        <pc:spChg chg="mod">
          <ac:chgData name="Shazidul Alam" userId="e2eaa8ed730f0d53" providerId="LiveId" clId="{42123288-3FA3-415B-BBD4-05D7BD1A438C}" dt="2023-09-22T14:17:24.297" v="327"/>
          <ac:spMkLst>
            <pc:docMk/>
            <pc:sldMk cId="0" sldId="256"/>
            <ac:spMk id="760" creationId="{34E0CD09-9B3C-BAC2-BCB1-B83E1F71A638}"/>
          </ac:spMkLst>
        </pc:spChg>
        <pc:spChg chg="mod">
          <ac:chgData name="Shazidul Alam" userId="e2eaa8ed730f0d53" providerId="LiveId" clId="{42123288-3FA3-415B-BBD4-05D7BD1A438C}" dt="2023-09-22T14:17:24.297" v="327"/>
          <ac:spMkLst>
            <pc:docMk/>
            <pc:sldMk cId="0" sldId="256"/>
            <ac:spMk id="761" creationId="{9779A3BD-BFFC-2D04-5944-0DFAA650E7A3}"/>
          </ac:spMkLst>
        </pc:spChg>
        <pc:spChg chg="mod">
          <ac:chgData name="Shazidul Alam" userId="e2eaa8ed730f0d53" providerId="LiveId" clId="{42123288-3FA3-415B-BBD4-05D7BD1A438C}" dt="2023-09-22T14:17:24.297" v="327"/>
          <ac:spMkLst>
            <pc:docMk/>
            <pc:sldMk cId="0" sldId="256"/>
            <ac:spMk id="762" creationId="{70022281-7AE3-A44C-2E4B-80275CE21043}"/>
          </ac:spMkLst>
        </pc:spChg>
        <pc:spChg chg="mod">
          <ac:chgData name="Shazidul Alam" userId="e2eaa8ed730f0d53" providerId="LiveId" clId="{42123288-3FA3-415B-BBD4-05D7BD1A438C}" dt="2023-09-22T14:17:24.297" v="327"/>
          <ac:spMkLst>
            <pc:docMk/>
            <pc:sldMk cId="0" sldId="256"/>
            <ac:spMk id="763" creationId="{E9C832ED-345B-8AC5-FF6F-0E9682320C40}"/>
          </ac:spMkLst>
        </pc:spChg>
        <pc:spChg chg="mod">
          <ac:chgData name="Shazidul Alam" userId="e2eaa8ed730f0d53" providerId="LiveId" clId="{42123288-3FA3-415B-BBD4-05D7BD1A438C}" dt="2023-09-22T14:17:24.297" v="327"/>
          <ac:spMkLst>
            <pc:docMk/>
            <pc:sldMk cId="0" sldId="256"/>
            <ac:spMk id="764" creationId="{A62B0F29-6FFE-E484-2D25-94432834A123}"/>
          </ac:spMkLst>
        </pc:spChg>
        <pc:spChg chg="mod">
          <ac:chgData name="Shazidul Alam" userId="e2eaa8ed730f0d53" providerId="LiveId" clId="{42123288-3FA3-415B-BBD4-05D7BD1A438C}" dt="2023-09-22T14:17:24.297" v="327"/>
          <ac:spMkLst>
            <pc:docMk/>
            <pc:sldMk cId="0" sldId="256"/>
            <ac:spMk id="765" creationId="{4027B01E-27A6-8AAE-E898-9AFC82AAC244}"/>
          </ac:spMkLst>
        </pc:spChg>
        <pc:spChg chg="mod">
          <ac:chgData name="Shazidul Alam" userId="e2eaa8ed730f0d53" providerId="LiveId" clId="{42123288-3FA3-415B-BBD4-05D7BD1A438C}" dt="2023-09-22T14:17:24.297" v="327"/>
          <ac:spMkLst>
            <pc:docMk/>
            <pc:sldMk cId="0" sldId="256"/>
            <ac:spMk id="766" creationId="{C6CD763C-6DFE-041B-5C17-0E94EE7983D2}"/>
          </ac:spMkLst>
        </pc:spChg>
        <pc:spChg chg="mod">
          <ac:chgData name="Shazidul Alam" userId="e2eaa8ed730f0d53" providerId="LiveId" clId="{42123288-3FA3-415B-BBD4-05D7BD1A438C}" dt="2023-09-22T14:17:24.297" v="327"/>
          <ac:spMkLst>
            <pc:docMk/>
            <pc:sldMk cId="0" sldId="256"/>
            <ac:spMk id="767" creationId="{27D95EE1-8B8D-B4A2-22DD-E8E44CD7DAC7}"/>
          </ac:spMkLst>
        </pc:spChg>
        <pc:spChg chg="mod">
          <ac:chgData name="Shazidul Alam" userId="e2eaa8ed730f0d53" providerId="LiveId" clId="{42123288-3FA3-415B-BBD4-05D7BD1A438C}" dt="2023-09-22T14:17:24.297" v="327"/>
          <ac:spMkLst>
            <pc:docMk/>
            <pc:sldMk cId="0" sldId="256"/>
            <ac:spMk id="768" creationId="{ADADF3B3-CD19-1E3A-95C5-67C9AC0E1FA8}"/>
          </ac:spMkLst>
        </pc:spChg>
        <pc:spChg chg="mod">
          <ac:chgData name="Shazidul Alam" userId="e2eaa8ed730f0d53" providerId="LiveId" clId="{42123288-3FA3-415B-BBD4-05D7BD1A438C}" dt="2023-09-22T14:17:24.297" v="327"/>
          <ac:spMkLst>
            <pc:docMk/>
            <pc:sldMk cId="0" sldId="256"/>
            <ac:spMk id="769" creationId="{6A574BCF-A761-B283-1EF8-B726344D5EB3}"/>
          </ac:spMkLst>
        </pc:spChg>
        <pc:spChg chg="mod">
          <ac:chgData name="Shazidul Alam" userId="e2eaa8ed730f0d53" providerId="LiveId" clId="{42123288-3FA3-415B-BBD4-05D7BD1A438C}" dt="2023-09-22T14:17:24.297" v="327"/>
          <ac:spMkLst>
            <pc:docMk/>
            <pc:sldMk cId="0" sldId="256"/>
            <ac:spMk id="770" creationId="{1D6FD064-BAC9-7685-B82F-544F2E6151C0}"/>
          </ac:spMkLst>
        </pc:spChg>
        <pc:spChg chg="mod">
          <ac:chgData name="Shazidul Alam" userId="e2eaa8ed730f0d53" providerId="LiveId" clId="{42123288-3FA3-415B-BBD4-05D7BD1A438C}" dt="2023-09-22T14:17:24.297" v="327"/>
          <ac:spMkLst>
            <pc:docMk/>
            <pc:sldMk cId="0" sldId="256"/>
            <ac:spMk id="771" creationId="{E779A29F-D779-4596-5E5A-DBE33A8CD019}"/>
          </ac:spMkLst>
        </pc:spChg>
        <pc:spChg chg="mod">
          <ac:chgData name="Shazidul Alam" userId="e2eaa8ed730f0d53" providerId="LiveId" clId="{42123288-3FA3-415B-BBD4-05D7BD1A438C}" dt="2023-09-22T14:17:24.297" v="327"/>
          <ac:spMkLst>
            <pc:docMk/>
            <pc:sldMk cId="0" sldId="256"/>
            <ac:spMk id="772" creationId="{CDD720A4-42CE-AF00-146E-4149A3E29D0E}"/>
          </ac:spMkLst>
        </pc:spChg>
        <pc:spChg chg="mod">
          <ac:chgData name="Shazidul Alam" userId="e2eaa8ed730f0d53" providerId="LiveId" clId="{42123288-3FA3-415B-BBD4-05D7BD1A438C}" dt="2023-09-22T14:17:24.297" v="327"/>
          <ac:spMkLst>
            <pc:docMk/>
            <pc:sldMk cId="0" sldId="256"/>
            <ac:spMk id="773" creationId="{1B0F9730-B84E-B4B2-AA3D-1C25F3CEBD0B}"/>
          </ac:spMkLst>
        </pc:spChg>
        <pc:spChg chg="mod">
          <ac:chgData name="Shazidul Alam" userId="e2eaa8ed730f0d53" providerId="LiveId" clId="{42123288-3FA3-415B-BBD4-05D7BD1A438C}" dt="2023-09-22T14:17:24.297" v="327"/>
          <ac:spMkLst>
            <pc:docMk/>
            <pc:sldMk cId="0" sldId="256"/>
            <ac:spMk id="774" creationId="{E95767B9-B866-C063-FE57-7F0F08CF651D}"/>
          </ac:spMkLst>
        </pc:spChg>
        <pc:spChg chg="mod">
          <ac:chgData name="Shazidul Alam" userId="e2eaa8ed730f0d53" providerId="LiveId" clId="{42123288-3FA3-415B-BBD4-05D7BD1A438C}" dt="2023-09-22T14:17:24.297" v="327"/>
          <ac:spMkLst>
            <pc:docMk/>
            <pc:sldMk cId="0" sldId="256"/>
            <ac:spMk id="775" creationId="{02CD02B6-F358-20AC-4533-BEBF02D11ED5}"/>
          </ac:spMkLst>
        </pc:spChg>
        <pc:spChg chg="mod">
          <ac:chgData name="Shazidul Alam" userId="e2eaa8ed730f0d53" providerId="LiveId" clId="{42123288-3FA3-415B-BBD4-05D7BD1A438C}" dt="2023-09-22T14:17:24.297" v="327"/>
          <ac:spMkLst>
            <pc:docMk/>
            <pc:sldMk cId="0" sldId="256"/>
            <ac:spMk id="776" creationId="{CD19A16E-F4D7-C0AF-3F1C-311AE0E34DA0}"/>
          </ac:spMkLst>
        </pc:spChg>
        <pc:spChg chg="mod">
          <ac:chgData name="Shazidul Alam" userId="e2eaa8ed730f0d53" providerId="LiveId" clId="{42123288-3FA3-415B-BBD4-05D7BD1A438C}" dt="2023-09-22T14:17:24.297" v="327"/>
          <ac:spMkLst>
            <pc:docMk/>
            <pc:sldMk cId="0" sldId="256"/>
            <ac:spMk id="777" creationId="{48195674-1D5B-50B4-0416-840C0C2AA877}"/>
          </ac:spMkLst>
        </pc:spChg>
        <pc:spChg chg="mod">
          <ac:chgData name="Shazidul Alam" userId="e2eaa8ed730f0d53" providerId="LiveId" clId="{42123288-3FA3-415B-BBD4-05D7BD1A438C}" dt="2023-09-22T14:17:24.297" v="327"/>
          <ac:spMkLst>
            <pc:docMk/>
            <pc:sldMk cId="0" sldId="256"/>
            <ac:spMk id="778" creationId="{FBD38A18-F79F-3668-AF60-DEE74256E655}"/>
          </ac:spMkLst>
        </pc:spChg>
        <pc:spChg chg="mod">
          <ac:chgData name="Shazidul Alam" userId="e2eaa8ed730f0d53" providerId="LiveId" clId="{42123288-3FA3-415B-BBD4-05D7BD1A438C}" dt="2023-09-22T14:17:24.297" v="327"/>
          <ac:spMkLst>
            <pc:docMk/>
            <pc:sldMk cId="0" sldId="256"/>
            <ac:spMk id="779" creationId="{E6799CD3-C2CC-AB95-2130-5AAF9AB686DF}"/>
          </ac:spMkLst>
        </pc:spChg>
        <pc:spChg chg="mod">
          <ac:chgData name="Shazidul Alam" userId="e2eaa8ed730f0d53" providerId="LiveId" clId="{42123288-3FA3-415B-BBD4-05D7BD1A438C}" dt="2023-09-22T14:17:24.297" v="327"/>
          <ac:spMkLst>
            <pc:docMk/>
            <pc:sldMk cId="0" sldId="256"/>
            <ac:spMk id="780" creationId="{0F4DA305-AF63-6A14-7C21-97425836EB00}"/>
          </ac:spMkLst>
        </pc:spChg>
        <pc:spChg chg="mod">
          <ac:chgData name="Shazidul Alam" userId="e2eaa8ed730f0d53" providerId="LiveId" clId="{42123288-3FA3-415B-BBD4-05D7BD1A438C}" dt="2023-09-22T14:17:24.297" v="327"/>
          <ac:spMkLst>
            <pc:docMk/>
            <pc:sldMk cId="0" sldId="256"/>
            <ac:spMk id="781" creationId="{8FA2DFD1-D030-47E2-D328-77C934974E3B}"/>
          </ac:spMkLst>
        </pc:spChg>
        <pc:spChg chg="mod">
          <ac:chgData name="Shazidul Alam" userId="e2eaa8ed730f0d53" providerId="LiveId" clId="{42123288-3FA3-415B-BBD4-05D7BD1A438C}" dt="2023-09-22T14:17:24.297" v="327"/>
          <ac:spMkLst>
            <pc:docMk/>
            <pc:sldMk cId="0" sldId="256"/>
            <ac:spMk id="782" creationId="{CFE26A1C-C751-E158-4208-5AB1E30A565B}"/>
          </ac:spMkLst>
        </pc:spChg>
        <pc:spChg chg="mod">
          <ac:chgData name="Shazidul Alam" userId="e2eaa8ed730f0d53" providerId="LiveId" clId="{42123288-3FA3-415B-BBD4-05D7BD1A438C}" dt="2023-09-22T14:17:24.297" v="327"/>
          <ac:spMkLst>
            <pc:docMk/>
            <pc:sldMk cId="0" sldId="256"/>
            <ac:spMk id="783" creationId="{A4A19D99-C5F7-B6A1-30C1-C9B9EE74E5C6}"/>
          </ac:spMkLst>
        </pc:spChg>
        <pc:spChg chg="mod">
          <ac:chgData name="Shazidul Alam" userId="e2eaa8ed730f0d53" providerId="LiveId" clId="{42123288-3FA3-415B-BBD4-05D7BD1A438C}" dt="2023-09-22T14:17:24.297" v="327"/>
          <ac:spMkLst>
            <pc:docMk/>
            <pc:sldMk cId="0" sldId="256"/>
            <ac:spMk id="784" creationId="{17F44C0C-E9BD-18C4-9380-79220CC5AA0F}"/>
          </ac:spMkLst>
        </pc:spChg>
        <pc:spChg chg="mod">
          <ac:chgData name="Shazidul Alam" userId="e2eaa8ed730f0d53" providerId="LiveId" clId="{42123288-3FA3-415B-BBD4-05D7BD1A438C}" dt="2023-09-22T14:17:24.297" v="327"/>
          <ac:spMkLst>
            <pc:docMk/>
            <pc:sldMk cId="0" sldId="256"/>
            <ac:spMk id="785" creationId="{8AEDD269-1B8E-BB28-DCDF-C04CF65301FF}"/>
          </ac:spMkLst>
        </pc:spChg>
        <pc:spChg chg="mod">
          <ac:chgData name="Shazidul Alam" userId="e2eaa8ed730f0d53" providerId="LiveId" clId="{42123288-3FA3-415B-BBD4-05D7BD1A438C}" dt="2023-09-22T14:17:24.297" v="327"/>
          <ac:spMkLst>
            <pc:docMk/>
            <pc:sldMk cId="0" sldId="256"/>
            <ac:spMk id="786" creationId="{0EB1F68E-FEB8-23CF-7FC9-044B0A79CF40}"/>
          </ac:spMkLst>
        </pc:spChg>
        <pc:spChg chg="mod">
          <ac:chgData name="Shazidul Alam" userId="e2eaa8ed730f0d53" providerId="LiveId" clId="{42123288-3FA3-415B-BBD4-05D7BD1A438C}" dt="2023-09-22T14:17:24.297" v="327"/>
          <ac:spMkLst>
            <pc:docMk/>
            <pc:sldMk cId="0" sldId="256"/>
            <ac:spMk id="787" creationId="{47F009D9-7B00-FFF0-FE58-6F2C90C8B141}"/>
          </ac:spMkLst>
        </pc:spChg>
        <pc:spChg chg="mod">
          <ac:chgData name="Shazidul Alam" userId="e2eaa8ed730f0d53" providerId="LiveId" clId="{42123288-3FA3-415B-BBD4-05D7BD1A438C}" dt="2023-09-22T14:17:24.297" v="327"/>
          <ac:spMkLst>
            <pc:docMk/>
            <pc:sldMk cId="0" sldId="256"/>
            <ac:spMk id="788" creationId="{A704AD16-5178-8819-DCDB-98248BA00A50}"/>
          </ac:spMkLst>
        </pc:spChg>
        <pc:spChg chg="mod">
          <ac:chgData name="Shazidul Alam" userId="e2eaa8ed730f0d53" providerId="LiveId" clId="{42123288-3FA3-415B-BBD4-05D7BD1A438C}" dt="2023-09-22T14:17:24.297" v="327"/>
          <ac:spMkLst>
            <pc:docMk/>
            <pc:sldMk cId="0" sldId="256"/>
            <ac:spMk id="789" creationId="{3D097E3F-D64E-EA85-E573-4F13633AD097}"/>
          </ac:spMkLst>
        </pc:spChg>
        <pc:spChg chg="mod">
          <ac:chgData name="Shazidul Alam" userId="e2eaa8ed730f0d53" providerId="LiveId" clId="{42123288-3FA3-415B-BBD4-05D7BD1A438C}" dt="2023-09-22T14:17:24.297" v="327"/>
          <ac:spMkLst>
            <pc:docMk/>
            <pc:sldMk cId="0" sldId="256"/>
            <ac:spMk id="790" creationId="{DD90C9FB-6025-2BD3-FB28-4B657C4500BC}"/>
          </ac:spMkLst>
        </pc:spChg>
        <pc:spChg chg="mod">
          <ac:chgData name="Shazidul Alam" userId="e2eaa8ed730f0d53" providerId="LiveId" clId="{42123288-3FA3-415B-BBD4-05D7BD1A438C}" dt="2023-09-22T14:17:24.297" v="327"/>
          <ac:spMkLst>
            <pc:docMk/>
            <pc:sldMk cId="0" sldId="256"/>
            <ac:spMk id="791" creationId="{C552290F-3B4E-8984-5A24-0509AC92A5A2}"/>
          </ac:spMkLst>
        </pc:spChg>
        <pc:spChg chg="mod">
          <ac:chgData name="Shazidul Alam" userId="e2eaa8ed730f0d53" providerId="LiveId" clId="{42123288-3FA3-415B-BBD4-05D7BD1A438C}" dt="2023-09-22T14:17:24.297" v="327"/>
          <ac:spMkLst>
            <pc:docMk/>
            <pc:sldMk cId="0" sldId="256"/>
            <ac:spMk id="792" creationId="{4CB9EC36-B1EC-20B0-29C1-0BFAB35A7420}"/>
          </ac:spMkLst>
        </pc:spChg>
        <pc:spChg chg="mod">
          <ac:chgData name="Shazidul Alam" userId="e2eaa8ed730f0d53" providerId="LiveId" clId="{42123288-3FA3-415B-BBD4-05D7BD1A438C}" dt="2023-09-22T14:17:24.297" v="327"/>
          <ac:spMkLst>
            <pc:docMk/>
            <pc:sldMk cId="0" sldId="256"/>
            <ac:spMk id="793" creationId="{2D955E4F-86A4-2EBE-CF66-0DD103212089}"/>
          </ac:spMkLst>
        </pc:spChg>
        <pc:spChg chg="mod">
          <ac:chgData name="Shazidul Alam" userId="e2eaa8ed730f0d53" providerId="LiveId" clId="{42123288-3FA3-415B-BBD4-05D7BD1A438C}" dt="2023-09-22T14:17:24.297" v="327"/>
          <ac:spMkLst>
            <pc:docMk/>
            <pc:sldMk cId="0" sldId="256"/>
            <ac:spMk id="794" creationId="{6AEE2355-E2CA-14D8-40AD-62038D1752FA}"/>
          </ac:spMkLst>
        </pc:spChg>
        <pc:spChg chg="mod">
          <ac:chgData name="Shazidul Alam" userId="e2eaa8ed730f0d53" providerId="LiveId" clId="{42123288-3FA3-415B-BBD4-05D7BD1A438C}" dt="2023-09-22T14:17:24.297" v="327"/>
          <ac:spMkLst>
            <pc:docMk/>
            <pc:sldMk cId="0" sldId="256"/>
            <ac:spMk id="795" creationId="{4DAAAFFC-AB48-160E-D8AF-EA48275420E9}"/>
          </ac:spMkLst>
        </pc:spChg>
        <pc:spChg chg="mod">
          <ac:chgData name="Shazidul Alam" userId="e2eaa8ed730f0d53" providerId="LiveId" clId="{42123288-3FA3-415B-BBD4-05D7BD1A438C}" dt="2023-09-22T14:17:24.297" v="327"/>
          <ac:spMkLst>
            <pc:docMk/>
            <pc:sldMk cId="0" sldId="256"/>
            <ac:spMk id="796" creationId="{451D6D32-332C-52E8-5591-B686652DC242}"/>
          </ac:spMkLst>
        </pc:spChg>
        <pc:spChg chg="mod">
          <ac:chgData name="Shazidul Alam" userId="e2eaa8ed730f0d53" providerId="LiveId" clId="{42123288-3FA3-415B-BBD4-05D7BD1A438C}" dt="2023-09-22T14:17:24.297" v="327"/>
          <ac:spMkLst>
            <pc:docMk/>
            <pc:sldMk cId="0" sldId="256"/>
            <ac:spMk id="797" creationId="{D4EFB58C-B9B6-820D-1E16-4F337C88A953}"/>
          </ac:spMkLst>
        </pc:spChg>
        <pc:spChg chg="mod">
          <ac:chgData name="Shazidul Alam" userId="e2eaa8ed730f0d53" providerId="LiveId" clId="{42123288-3FA3-415B-BBD4-05D7BD1A438C}" dt="2023-09-22T14:17:24.297" v="327"/>
          <ac:spMkLst>
            <pc:docMk/>
            <pc:sldMk cId="0" sldId="256"/>
            <ac:spMk id="798" creationId="{96B0732E-8A2F-545E-3B03-D490CF28C4EA}"/>
          </ac:spMkLst>
        </pc:spChg>
        <pc:spChg chg="mod">
          <ac:chgData name="Shazidul Alam" userId="e2eaa8ed730f0d53" providerId="LiveId" clId="{42123288-3FA3-415B-BBD4-05D7BD1A438C}" dt="2023-09-22T14:17:24.297" v="327"/>
          <ac:spMkLst>
            <pc:docMk/>
            <pc:sldMk cId="0" sldId="256"/>
            <ac:spMk id="799" creationId="{535C1B70-6CA1-7BD7-3737-AA6752B5E382}"/>
          </ac:spMkLst>
        </pc:spChg>
        <pc:spChg chg="mod">
          <ac:chgData name="Shazidul Alam" userId="e2eaa8ed730f0d53" providerId="LiveId" clId="{42123288-3FA3-415B-BBD4-05D7BD1A438C}" dt="2023-09-22T14:17:24.297" v="327"/>
          <ac:spMkLst>
            <pc:docMk/>
            <pc:sldMk cId="0" sldId="256"/>
            <ac:spMk id="800" creationId="{3A8D9B13-5C24-A5CC-03E5-D99ED79FE035}"/>
          </ac:spMkLst>
        </pc:spChg>
        <pc:spChg chg="mod">
          <ac:chgData name="Shazidul Alam" userId="e2eaa8ed730f0d53" providerId="LiveId" clId="{42123288-3FA3-415B-BBD4-05D7BD1A438C}" dt="2023-09-22T14:17:24.297" v="327"/>
          <ac:spMkLst>
            <pc:docMk/>
            <pc:sldMk cId="0" sldId="256"/>
            <ac:spMk id="801" creationId="{2B846ACE-F4A6-E12E-C433-E0FEBA779753}"/>
          </ac:spMkLst>
        </pc:spChg>
        <pc:spChg chg="mod">
          <ac:chgData name="Shazidul Alam" userId="e2eaa8ed730f0d53" providerId="LiveId" clId="{42123288-3FA3-415B-BBD4-05D7BD1A438C}" dt="2023-09-22T14:17:24.297" v="327"/>
          <ac:spMkLst>
            <pc:docMk/>
            <pc:sldMk cId="0" sldId="256"/>
            <ac:spMk id="802" creationId="{C8DC6DE7-6E91-0786-55C0-03BCE60F7302}"/>
          </ac:spMkLst>
        </pc:spChg>
        <pc:spChg chg="mod">
          <ac:chgData name="Shazidul Alam" userId="e2eaa8ed730f0d53" providerId="LiveId" clId="{42123288-3FA3-415B-BBD4-05D7BD1A438C}" dt="2023-09-22T14:17:24.297" v="327"/>
          <ac:spMkLst>
            <pc:docMk/>
            <pc:sldMk cId="0" sldId="256"/>
            <ac:spMk id="803" creationId="{93DB96A5-17D6-755D-C483-2680B53D0EEC}"/>
          </ac:spMkLst>
        </pc:spChg>
        <pc:spChg chg="mod">
          <ac:chgData name="Shazidul Alam" userId="e2eaa8ed730f0d53" providerId="LiveId" clId="{42123288-3FA3-415B-BBD4-05D7BD1A438C}" dt="2023-09-22T14:17:24.297" v="327"/>
          <ac:spMkLst>
            <pc:docMk/>
            <pc:sldMk cId="0" sldId="256"/>
            <ac:spMk id="804" creationId="{9EDEFCA8-9672-CA00-4D28-8323DB6E7ED6}"/>
          </ac:spMkLst>
        </pc:spChg>
        <pc:spChg chg="mod">
          <ac:chgData name="Shazidul Alam" userId="e2eaa8ed730f0d53" providerId="LiveId" clId="{42123288-3FA3-415B-BBD4-05D7BD1A438C}" dt="2023-09-22T14:17:24.297" v="327"/>
          <ac:spMkLst>
            <pc:docMk/>
            <pc:sldMk cId="0" sldId="256"/>
            <ac:spMk id="805" creationId="{8B724637-A2E2-186C-A3F4-FBC53A48623C}"/>
          </ac:spMkLst>
        </pc:spChg>
        <pc:spChg chg="mod">
          <ac:chgData name="Shazidul Alam" userId="e2eaa8ed730f0d53" providerId="LiveId" clId="{42123288-3FA3-415B-BBD4-05D7BD1A438C}" dt="2023-09-22T14:17:24.297" v="327"/>
          <ac:spMkLst>
            <pc:docMk/>
            <pc:sldMk cId="0" sldId="256"/>
            <ac:spMk id="806" creationId="{0FA784F2-1010-63B9-820E-EB8026C795A5}"/>
          </ac:spMkLst>
        </pc:spChg>
        <pc:spChg chg="mod">
          <ac:chgData name="Shazidul Alam" userId="e2eaa8ed730f0d53" providerId="LiveId" clId="{42123288-3FA3-415B-BBD4-05D7BD1A438C}" dt="2023-09-22T14:17:24.297" v="327"/>
          <ac:spMkLst>
            <pc:docMk/>
            <pc:sldMk cId="0" sldId="256"/>
            <ac:spMk id="807" creationId="{68B872E5-D6B8-F49D-BC34-3862D8632C48}"/>
          </ac:spMkLst>
        </pc:spChg>
        <pc:spChg chg="mod">
          <ac:chgData name="Shazidul Alam" userId="e2eaa8ed730f0d53" providerId="LiveId" clId="{42123288-3FA3-415B-BBD4-05D7BD1A438C}" dt="2023-09-22T14:17:24.297" v="327"/>
          <ac:spMkLst>
            <pc:docMk/>
            <pc:sldMk cId="0" sldId="256"/>
            <ac:spMk id="808" creationId="{F9002638-72D6-A3B9-73A9-07464595762B}"/>
          </ac:spMkLst>
        </pc:spChg>
        <pc:spChg chg="mod">
          <ac:chgData name="Shazidul Alam" userId="e2eaa8ed730f0d53" providerId="LiveId" clId="{42123288-3FA3-415B-BBD4-05D7BD1A438C}" dt="2023-09-22T14:17:24.297" v="327"/>
          <ac:spMkLst>
            <pc:docMk/>
            <pc:sldMk cId="0" sldId="256"/>
            <ac:spMk id="809" creationId="{11A2DCAF-5B20-45CA-D838-69C3882BC041}"/>
          </ac:spMkLst>
        </pc:spChg>
        <pc:spChg chg="mod">
          <ac:chgData name="Shazidul Alam" userId="e2eaa8ed730f0d53" providerId="LiveId" clId="{42123288-3FA3-415B-BBD4-05D7BD1A438C}" dt="2023-09-22T14:17:24.297" v="327"/>
          <ac:spMkLst>
            <pc:docMk/>
            <pc:sldMk cId="0" sldId="256"/>
            <ac:spMk id="810" creationId="{1720A0E6-D65D-98A0-5431-7C8826E6CAD4}"/>
          </ac:spMkLst>
        </pc:spChg>
        <pc:spChg chg="mod">
          <ac:chgData name="Shazidul Alam" userId="e2eaa8ed730f0d53" providerId="LiveId" clId="{42123288-3FA3-415B-BBD4-05D7BD1A438C}" dt="2023-09-22T14:17:24.297" v="327"/>
          <ac:spMkLst>
            <pc:docMk/>
            <pc:sldMk cId="0" sldId="256"/>
            <ac:spMk id="811" creationId="{3B3058AD-DD64-7DD2-F350-B86C8A25A34C}"/>
          </ac:spMkLst>
        </pc:spChg>
        <pc:spChg chg="mod">
          <ac:chgData name="Shazidul Alam" userId="e2eaa8ed730f0d53" providerId="LiveId" clId="{42123288-3FA3-415B-BBD4-05D7BD1A438C}" dt="2023-09-22T14:17:24.297" v="327"/>
          <ac:spMkLst>
            <pc:docMk/>
            <pc:sldMk cId="0" sldId="256"/>
            <ac:spMk id="812" creationId="{FC6F1DAF-190E-74B3-B74F-3244DACEC0DC}"/>
          </ac:spMkLst>
        </pc:spChg>
        <pc:spChg chg="mod">
          <ac:chgData name="Shazidul Alam" userId="e2eaa8ed730f0d53" providerId="LiveId" clId="{42123288-3FA3-415B-BBD4-05D7BD1A438C}" dt="2023-09-22T14:17:24.297" v="327"/>
          <ac:spMkLst>
            <pc:docMk/>
            <pc:sldMk cId="0" sldId="256"/>
            <ac:spMk id="813" creationId="{7D98D045-C7FC-19B7-E038-B6F3AF306885}"/>
          </ac:spMkLst>
        </pc:spChg>
        <pc:spChg chg="mod">
          <ac:chgData name="Shazidul Alam" userId="e2eaa8ed730f0d53" providerId="LiveId" clId="{42123288-3FA3-415B-BBD4-05D7BD1A438C}" dt="2023-09-22T14:17:24.297" v="327"/>
          <ac:spMkLst>
            <pc:docMk/>
            <pc:sldMk cId="0" sldId="256"/>
            <ac:spMk id="814" creationId="{A60EDD80-4587-562D-4BCC-2A1752070122}"/>
          </ac:spMkLst>
        </pc:spChg>
        <pc:spChg chg="mod">
          <ac:chgData name="Shazidul Alam" userId="e2eaa8ed730f0d53" providerId="LiveId" clId="{42123288-3FA3-415B-BBD4-05D7BD1A438C}" dt="2023-09-22T14:17:24.297" v="327"/>
          <ac:spMkLst>
            <pc:docMk/>
            <pc:sldMk cId="0" sldId="256"/>
            <ac:spMk id="815" creationId="{9AC3ABE2-9B68-F707-7225-8754C3797A8A}"/>
          </ac:spMkLst>
        </pc:spChg>
        <pc:spChg chg="mod">
          <ac:chgData name="Shazidul Alam" userId="e2eaa8ed730f0d53" providerId="LiveId" clId="{42123288-3FA3-415B-BBD4-05D7BD1A438C}" dt="2023-09-22T14:17:24.297" v="327"/>
          <ac:spMkLst>
            <pc:docMk/>
            <pc:sldMk cId="0" sldId="256"/>
            <ac:spMk id="816" creationId="{398E9812-364E-9863-AB8C-616172BC9A1E}"/>
          </ac:spMkLst>
        </pc:spChg>
        <pc:spChg chg="mod">
          <ac:chgData name="Shazidul Alam" userId="e2eaa8ed730f0d53" providerId="LiveId" clId="{42123288-3FA3-415B-BBD4-05D7BD1A438C}" dt="2023-09-22T14:17:24.297" v="327"/>
          <ac:spMkLst>
            <pc:docMk/>
            <pc:sldMk cId="0" sldId="256"/>
            <ac:spMk id="817" creationId="{0A1A4F8F-CC32-FDE4-8D41-E51A97E88D8D}"/>
          </ac:spMkLst>
        </pc:spChg>
        <pc:spChg chg="mod">
          <ac:chgData name="Shazidul Alam" userId="e2eaa8ed730f0d53" providerId="LiveId" clId="{42123288-3FA3-415B-BBD4-05D7BD1A438C}" dt="2023-09-22T14:17:24.297" v="327"/>
          <ac:spMkLst>
            <pc:docMk/>
            <pc:sldMk cId="0" sldId="256"/>
            <ac:spMk id="818" creationId="{5F694D7E-9D66-9E04-7C3B-F4C9BCCAD969}"/>
          </ac:spMkLst>
        </pc:spChg>
        <pc:spChg chg="mod">
          <ac:chgData name="Shazidul Alam" userId="e2eaa8ed730f0d53" providerId="LiveId" clId="{42123288-3FA3-415B-BBD4-05D7BD1A438C}" dt="2023-09-22T14:17:24.297" v="327"/>
          <ac:spMkLst>
            <pc:docMk/>
            <pc:sldMk cId="0" sldId="256"/>
            <ac:spMk id="819" creationId="{25A3B233-4CF0-04FB-38A6-E72CA727238E}"/>
          </ac:spMkLst>
        </pc:spChg>
        <pc:spChg chg="mod">
          <ac:chgData name="Shazidul Alam" userId="e2eaa8ed730f0d53" providerId="LiveId" clId="{42123288-3FA3-415B-BBD4-05D7BD1A438C}" dt="2023-09-22T14:17:24.297" v="327"/>
          <ac:spMkLst>
            <pc:docMk/>
            <pc:sldMk cId="0" sldId="256"/>
            <ac:spMk id="820" creationId="{FE2F6AD4-6F6F-25A6-1178-E67C43240484}"/>
          </ac:spMkLst>
        </pc:spChg>
        <pc:spChg chg="mod">
          <ac:chgData name="Shazidul Alam" userId="e2eaa8ed730f0d53" providerId="LiveId" clId="{42123288-3FA3-415B-BBD4-05D7BD1A438C}" dt="2023-09-22T14:17:24.297" v="327"/>
          <ac:spMkLst>
            <pc:docMk/>
            <pc:sldMk cId="0" sldId="256"/>
            <ac:spMk id="821" creationId="{7A41A800-46FB-FE87-FDC3-240C4E2BC74F}"/>
          </ac:spMkLst>
        </pc:spChg>
        <pc:spChg chg="mod">
          <ac:chgData name="Shazidul Alam" userId="e2eaa8ed730f0d53" providerId="LiveId" clId="{42123288-3FA3-415B-BBD4-05D7BD1A438C}" dt="2023-09-22T14:17:24.297" v="327"/>
          <ac:spMkLst>
            <pc:docMk/>
            <pc:sldMk cId="0" sldId="256"/>
            <ac:spMk id="822" creationId="{066D77E2-7D40-8817-CAF7-3A386238C113}"/>
          </ac:spMkLst>
        </pc:spChg>
        <pc:spChg chg="mod">
          <ac:chgData name="Shazidul Alam" userId="e2eaa8ed730f0d53" providerId="LiveId" clId="{42123288-3FA3-415B-BBD4-05D7BD1A438C}" dt="2023-09-22T14:17:24.297" v="327"/>
          <ac:spMkLst>
            <pc:docMk/>
            <pc:sldMk cId="0" sldId="256"/>
            <ac:spMk id="823" creationId="{663071D1-56B0-F056-FCD1-A1A179789501}"/>
          </ac:spMkLst>
        </pc:spChg>
        <pc:spChg chg="mod">
          <ac:chgData name="Shazidul Alam" userId="e2eaa8ed730f0d53" providerId="LiveId" clId="{42123288-3FA3-415B-BBD4-05D7BD1A438C}" dt="2023-09-22T14:17:24.297" v="327"/>
          <ac:spMkLst>
            <pc:docMk/>
            <pc:sldMk cId="0" sldId="256"/>
            <ac:spMk id="824" creationId="{53E60052-1BF2-3A8B-74DF-5956E35E63C6}"/>
          </ac:spMkLst>
        </pc:spChg>
        <pc:spChg chg="mod">
          <ac:chgData name="Shazidul Alam" userId="e2eaa8ed730f0d53" providerId="LiveId" clId="{42123288-3FA3-415B-BBD4-05D7BD1A438C}" dt="2023-09-22T14:17:24.297" v="327"/>
          <ac:spMkLst>
            <pc:docMk/>
            <pc:sldMk cId="0" sldId="256"/>
            <ac:spMk id="825" creationId="{D49CFD85-2E9A-F9BF-B0BF-2C2B477E4B89}"/>
          </ac:spMkLst>
        </pc:spChg>
        <pc:spChg chg="mod">
          <ac:chgData name="Shazidul Alam" userId="e2eaa8ed730f0d53" providerId="LiveId" clId="{42123288-3FA3-415B-BBD4-05D7BD1A438C}" dt="2023-09-22T14:17:24.297" v="327"/>
          <ac:spMkLst>
            <pc:docMk/>
            <pc:sldMk cId="0" sldId="256"/>
            <ac:spMk id="826" creationId="{4DC3D93E-1F94-F622-CBAD-5E411CD97D8A}"/>
          </ac:spMkLst>
        </pc:spChg>
        <pc:spChg chg="mod">
          <ac:chgData name="Shazidul Alam" userId="e2eaa8ed730f0d53" providerId="LiveId" clId="{42123288-3FA3-415B-BBD4-05D7BD1A438C}" dt="2023-09-22T14:17:24.297" v="327"/>
          <ac:spMkLst>
            <pc:docMk/>
            <pc:sldMk cId="0" sldId="256"/>
            <ac:spMk id="827" creationId="{689B93BC-062E-0861-CDC1-460C27335B39}"/>
          </ac:spMkLst>
        </pc:spChg>
        <pc:spChg chg="mod">
          <ac:chgData name="Shazidul Alam" userId="e2eaa8ed730f0d53" providerId="LiveId" clId="{42123288-3FA3-415B-BBD4-05D7BD1A438C}" dt="2023-09-22T14:17:24.297" v="327"/>
          <ac:spMkLst>
            <pc:docMk/>
            <pc:sldMk cId="0" sldId="256"/>
            <ac:spMk id="828" creationId="{D3552177-C782-628D-6152-6A6B01954DE6}"/>
          </ac:spMkLst>
        </pc:spChg>
        <pc:spChg chg="mod">
          <ac:chgData name="Shazidul Alam" userId="e2eaa8ed730f0d53" providerId="LiveId" clId="{42123288-3FA3-415B-BBD4-05D7BD1A438C}" dt="2023-09-22T14:17:24.297" v="327"/>
          <ac:spMkLst>
            <pc:docMk/>
            <pc:sldMk cId="0" sldId="256"/>
            <ac:spMk id="829" creationId="{9B04CD36-8FBD-6852-3BB0-8632B63CF1C7}"/>
          </ac:spMkLst>
        </pc:spChg>
        <pc:spChg chg="mod">
          <ac:chgData name="Shazidul Alam" userId="e2eaa8ed730f0d53" providerId="LiveId" clId="{42123288-3FA3-415B-BBD4-05D7BD1A438C}" dt="2023-09-22T14:17:24.297" v="327"/>
          <ac:spMkLst>
            <pc:docMk/>
            <pc:sldMk cId="0" sldId="256"/>
            <ac:spMk id="830" creationId="{03919592-975C-0D3C-F832-D6711DD0AE21}"/>
          </ac:spMkLst>
        </pc:spChg>
        <pc:spChg chg="mod">
          <ac:chgData name="Shazidul Alam" userId="e2eaa8ed730f0d53" providerId="LiveId" clId="{42123288-3FA3-415B-BBD4-05D7BD1A438C}" dt="2023-09-22T14:17:24.297" v="327"/>
          <ac:spMkLst>
            <pc:docMk/>
            <pc:sldMk cId="0" sldId="256"/>
            <ac:spMk id="831" creationId="{516590A2-DBA8-3CB8-3B65-92F1A99F38A3}"/>
          </ac:spMkLst>
        </pc:spChg>
        <pc:spChg chg="mod">
          <ac:chgData name="Shazidul Alam" userId="e2eaa8ed730f0d53" providerId="LiveId" clId="{42123288-3FA3-415B-BBD4-05D7BD1A438C}" dt="2023-09-22T14:17:24.297" v="327"/>
          <ac:spMkLst>
            <pc:docMk/>
            <pc:sldMk cId="0" sldId="256"/>
            <ac:spMk id="832" creationId="{FC505F6D-1807-103B-F1F1-ADAF98D5262C}"/>
          </ac:spMkLst>
        </pc:spChg>
        <pc:spChg chg="mod">
          <ac:chgData name="Shazidul Alam" userId="e2eaa8ed730f0d53" providerId="LiveId" clId="{42123288-3FA3-415B-BBD4-05D7BD1A438C}" dt="2023-09-22T14:17:24.297" v="327"/>
          <ac:spMkLst>
            <pc:docMk/>
            <pc:sldMk cId="0" sldId="256"/>
            <ac:spMk id="833" creationId="{2FF4D403-3647-4CC8-80C0-E1C17889E370}"/>
          </ac:spMkLst>
        </pc:spChg>
        <pc:spChg chg="mod">
          <ac:chgData name="Shazidul Alam" userId="e2eaa8ed730f0d53" providerId="LiveId" clId="{42123288-3FA3-415B-BBD4-05D7BD1A438C}" dt="2023-09-22T14:17:24.297" v="327"/>
          <ac:spMkLst>
            <pc:docMk/>
            <pc:sldMk cId="0" sldId="256"/>
            <ac:spMk id="834" creationId="{B3FAECD0-92CC-C524-668D-A802F433FCD6}"/>
          </ac:spMkLst>
        </pc:spChg>
        <pc:spChg chg="mod">
          <ac:chgData name="Shazidul Alam" userId="e2eaa8ed730f0d53" providerId="LiveId" clId="{42123288-3FA3-415B-BBD4-05D7BD1A438C}" dt="2023-09-22T14:17:24.297" v="327"/>
          <ac:spMkLst>
            <pc:docMk/>
            <pc:sldMk cId="0" sldId="256"/>
            <ac:spMk id="835" creationId="{E6FDED84-3CDC-BD67-3DC5-8367767C2503}"/>
          </ac:spMkLst>
        </pc:spChg>
        <pc:spChg chg="mod">
          <ac:chgData name="Shazidul Alam" userId="e2eaa8ed730f0d53" providerId="LiveId" clId="{42123288-3FA3-415B-BBD4-05D7BD1A438C}" dt="2023-09-22T14:17:24.297" v="327"/>
          <ac:spMkLst>
            <pc:docMk/>
            <pc:sldMk cId="0" sldId="256"/>
            <ac:spMk id="836" creationId="{0095A02D-E5A4-50B4-9282-54B3B58F851A}"/>
          </ac:spMkLst>
        </pc:spChg>
        <pc:spChg chg="mod">
          <ac:chgData name="Shazidul Alam" userId="e2eaa8ed730f0d53" providerId="LiveId" clId="{42123288-3FA3-415B-BBD4-05D7BD1A438C}" dt="2023-09-22T14:17:24.297" v="327"/>
          <ac:spMkLst>
            <pc:docMk/>
            <pc:sldMk cId="0" sldId="256"/>
            <ac:spMk id="837" creationId="{D2F5C5FE-3C82-2903-0A79-51B3D39EA587}"/>
          </ac:spMkLst>
        </pc:spChg>
        <pc:spChg chg="mod">
          <ac:chgData name="Shazidul Alam" userId="e2eaa8ed730f0d53" providerId="LiveId" clId="{42123288-3FA3-415B-BBD4-05D7BD1A438C}" dt="2023-09-22T14:17:24.297" v="327"/>
          <ac:spMkLst>
            <pc:docMk/>
            <pc:sldMk cId="0" sldId="256"/>
            <ac:spMk id="838" creationId="{5CA23C15-3569-7639-0E31-CBEF09D1A5BE}"/>
          </ac:spMkLst>
        </pc:spChg>
        <pc:spChg chg="mod">
          <ac:chgData name="Shazidul Alam" userId="e2eaa8ed730f0d53" providerId="LiveId" clId="{42123288-3FA3-415B-BBD4-05D7BD1A438C}" dt="2023-09-22T14:17:24.297" v="327"/>
          <ac:spMkLst>
            <pc:docMk/>
            <pc:sldMk cId="0" sldId="256"/>
            <ac:spMk id="839" creationId="{32B7B1E2-63D3-8AB7-BEC9-0F29B4CFC152}"/>
          </ac:spMkLst>
        </pc:spChg>
        <pc:spChg chg="mod">
          <ac:chgData name="Shazidul Alam" userId="e2eaa8ed730f0d53" providerId="LiveId" clId="{42123288-3FA3-415B-BBD4-05D7BD1A438C}" dt="2023-09-22T14:17:24.297" v="327"/>
          <ac:spMkLst>
            <pc:docMk/>
            <pc:sldMk cId="0" sldId="256"/>
            <ac:spMk id="840" creationId="{19DBC7E0-477E-9194-182D-EA5F65FDDFE7}"/>
          </ac:spMkLst>
        </pc:spChg>
        <pc:spChg chg="mod">
          <ac:chgData name="Shazidul Alam" userId="e2eaa8ed730f0d53" providerId="LiveId" clId="{42123288-3FA3-415B-BBD4-05D7BD1A438C}" dt="2023-09-22T14:17:24.297" v="327"/>
          <ac:spMkLst>
            <pc:docMk/>
            <pc:sldMk cId="0" sldId="256"/>
            <ac:spMk id="841" creationId="{C0873F43-9F93-BFC7-E83D-19DA897598DD}"/>
          </ac:spMkLst>
        </pc:spChg>
        <pc:spChg chg="mod">
          <ac:chgData name="Shazidul Alam" userId="e2eaa8ed730f0d53" providerId="LiveId" clId="{42123288-3FA3-415B-BBD4-05D7BD1A438C}" dt="2023-09-22T14:17:24.297" v="327"/>
          <ac:spMkLst>
            <pc:docMk/>
            <pc:sldMk cId="0" sldId="256"/>
            <ac:spMk id="842" creationId="{CDB30797-196A-BFAE-EE2A-C6F058B5FBF6}"/>
          </ac:spMkLst>
        </pc:spChg>
        <pc:spChg chg="mod">
          <ac:chgData name="Shazidul Alam" userId="e2eaa8ed730f0d53" providerId="LiveId" clId="{42123288-3FA3-415B-BBD4-05D7BD1A438C}" dt="2023-09-22T14:17:24.297" v="327"/>
          <ac:spMkLst>
            <pc:docMk/>
            <pc:sldMk cId="0" sldId="256"/>
            <ac:spMk id="843" creationId="{40620D84-10C6-A7A2-CDA2-FB6EA50201AD}"/>
          </ac:spMkLst>
        </pc:spChg>
        <pc:spChg chg="mod">
          <ac:chgData name="Shazidul Alam" userId="e2eaa8ed730f0d53" providerId="LiveId" clId="{42123288-3FA3-415B-BBD4-05D7BD1A438C}" dt="2023-09-22T14:17:24.297" v="327"/>
          <ac:spMkLst>
            <pc:docMk/>
            <pc:sldMk cId="0" sldId="256"/>
            <ac:spMk id="844" creationId="{71F024EF-F511-F22B-EA1D-250F3FE2F693}"/>
          </ac:spMkLst>
        </pc:spChg>
        <pc:spChg chg="mod">
          <ac:chgData name="Shazidul Alam" userId="e2eaa8ed730f0d53" providerId="LiveId" clId="{42123288-3FA3-415B-BBD4-05D7BD1A438C}" dt="2023-09-22T14:17:24.297" v="327"/>
          <ac:spMkLst>
            <pc:docMk/>
            <pc:sldMk cId="0" sldId="256"/>
            <ac:spMk id="845" creationId="{B2AE1AF2-58F4-7A0E-3DD6-FA149765D83C}"/>
          </ac:spMkLst>
        </pc:spChg>
        <pc:spChg chg="mod">
          <ac:chgData name="Shazidul Alam" userId="e2eaa8ed730f0d53" providerId="LiveId" clId="{42123288-3FA3-415B-BBD4-05D7BD1A438C}" dt="2023-09-22T14:17:24.297" v="327"/>
          <ac:spMkLst>
            <pc:docMk/>
            <pc:sldMk cId="0" sldId="256"/>
            <ac:spMk id="846" creationId="{59DD68B8-4EA7-16D4-69A8-58F063BCDFBE}"/>
          </ac:spMkLst>
        </pc:spChg>
        <pc:spChg chg="mod">
          <ac:chgData name="Shazidul Alam" userId="e2eaa8ed730f0d53" providerId="LiveId" clId="{42123288-3FA3-415B-BBD4-05D7BD1A438C}" dt="2023-09-22T14:17:24.297" v="327"/>
          <ac:spMkLst>
            <pc:docMk/>
            <pc:sldMk cId="0" sldId="256"/>
            <ac:spMk id="847" creationId="{C4906AD9-8811-4BE6-61F4-D6C789168AE0}"/>
          </ac:spMkLst>
        </pc:spChg>
        <pc:spChg chg="mod">
          <ac:chgData name="Shazidul Alam" userId="e2eaa8ed730f0d53" providerId="LiveId" clId="{42123288-3FA3-415B-BBD4-05D7BD1A438C}" dt="2023-09-22T14:17:24.297" v="327"/>
          <ac:spMkLst>
            <pc:docMk/>
            <pc:sldMk cId="0" sldId="256"/>
            <ac:spMk id="848" creationId="{26979061-9CB8-F51D-A5B3-CEA4EFABF804}"/>
          </ac:spMkLst>
        </pc:spChg>
        <pc:spChg chg="mod">
          <ac:chgData name="Shazidul Alam" userId="e2eaa8ed730f0d53" providerId="LiveId" clId="{42123288-3FA3-415B-BBD4-05D7BD1A438C}" dt="2023-09-22T14:17:24.297" v="327"/>
          <ac:spMkLst>
            <pc:docMk/>
            <pc:sldMk cId="0" sldId="256"/>
            <ac:spMk id="849" creationId="{75EA51EA-FF60-2739-2BC0-04B8CD45DA58}"/>
          </ac:spMkLst>
        </pc:spChg>
        <pc:spChg chg="mod">
          <ac:chgData name="Shazidul Alam" userId="e2eaa8ed730f0d53" providerId="LiveId" clId="{42123288-3FA3-415B-BBD4-05D7BD1A438C}" dt="2023-09-22T14:17:24.297" v="327"/>
          <ac:spMkLst>
            <pc:docMk/>
            <pc:sldMk cId="0" sldId="256"/>
            <ac:spMk id="850" creationId="{E6FA23F7-4A17-6C91-B93E-322E795CA679}"/>
          </ac:spMkLst>
        </pc:spChg>
        <pc:spChg chg="mod">
          <ac:chgData name="Shazidul Alam" userId="e2eaa8ed730f0d53" providerId="LiveId" clId="{42123288-3FA3-415B-BBD4-05D7BD1A438C}" dt="2023-09-22T14:17:24.297" v="327"/>
          <ac:spMkLst>
            <pc:docMk/>
            <pc:sldMk cId="0" sldId="256"/>
            <ac:spMk id="851" creationId="{C5B3B29F-CCEB-FD56-7F41-96348DB924EE}"/>
          </ac:spMkLst>
        </pc:spChg>
        <pc:spChg chg="mod">
          <ac:chgData name="Shazidul Alam" userId="e2eaa8ed730f0d53" providerId="LiveId" clId="{42123288-3FA3-415B-BBD4-05D7BD1A438C}" dt="2023-09-22T14:17:24.297" v="327"/>
          <ac:spMkLst>
            <pc:docMk/>
            <pc:sldMk cId="0" sldId="256"/>
            <ac:spMk id="852" creationId="{B50FBC5C-5DAB-E1E8-0DCC-8BBA6F05A895}"/>
          </ac:spMkLst>
        </pc:spChg>
        <pc:spChg chg="mod">
          <ac:chgData name="Shazidul Alam" userId="e2eaa8ed730f0d53" providerId="LiveId" clId="{42123288-3FA3-415B-BBD4-05D7BD1A438C}" dt="2023-09-22T14:17:24.297" v="327"/>
          <ac:spMkLst>
            <pc:docMk/>
            <pc:sldMk cId="0" sldId="256"/>
            <ac:spMk id="853" creationId="{BA8473C7-363B-9F34-36FA-BA7DC5F3C751}"/>
          </ac:spMkLst>
        </pc:spChg>
        <pc:spChg chg="mod">
          <ac:chgData name="Shazidul Alam" userId="e2eaa8ed730f0d53" providerId="LiveId" clId="{42123288-3FA3-415B-BBD4-05D7BD1A438C}" dt="2023-09-22T14:17:24.297" v="327"/>
          <ac:spMkLst>
            <pc:docMk/>
            <pc:sldMk cId="0" sldId="256"/>
            <ac:spMk id="854" creationId="{33E35EE3-F3E4-A401-87BA-D533DB0C9180}"/>
          </ac:spMkLst>
        </pc:spChg>
        <pc:spChg chg="mod">
          <ac:chgData name="Shazidul Alam" userId="e2eaa8ed730f0d53" providerId="LiveId" clId="{42123288-3FA3-415B-BBD4-05D7BD1A438C}" dt="2023-09-22T14:17:24.297" v="327"/>
          <ac:spMkLst>
            <pc:docMk/>
            <pc:sldMk cId="0" sldId="256"/>
            <ac:spMk id="855" creationId="{945DC5A1-4936-81CF-4C32-A90F83AB04D1}"/>
          </ac:spMkLst>
        </pc:spChg>
        <pc:spChg chg="mod">
          <ac:chgData name="Shazidul Alam" userId="e2eaa8ed730f0d53" providerId="LiveId" clId="{42123288-3FA3-415B-BBD4-05D7BD1A438C}" dt="2023-09-22T14:17:24.297" v="327"/>
          <ac:spMkLst>
            <pc:docMk/>
            <pc:sldMk cId="0" sldId="256"/>
            <ac:spMk id="856" creationId="{29CC1574-36FF-0E26-59BB-853D05C5BCBC}"/>
          </ac:spMkLst>
        </pc:spChg>
        <pc:spChg chg="mod">
          <ac:chgData name="Shazidul Alam" userId="e2eaa8ed730f0d53" providerId="LiveId" clId="{42123288-3FA3-415B-BBD4-05D7BD1A438C}" dt="2023-09-22T14:17:24.297" v="327"/>
          <ac:spMkLst>
            <pc:docMk/>
            <pc:sldMk cId="0" sldId="256"/>
            <ac:spMk id="857" creationId="{8C2E0769-6175-3300-9EF7-C1FE95401CDB}"/>
          </ac:spMkLst>
        </pc:spChg>
        <pc:spChg chg="mod">
          <ac:chgData name="Shazidul Alam" userId="e2eaa8ed730f0d53" providerId="LiveId" clId="{42123288-3FA3-415B-BBD4-05D7BD1A438C}" dt="2023-09-22T14:17:24.297" v="327"/>
          <ac:spMkLst>
            <pc:docMk/>
            <pc:sldMk cId="0" sldId="256"/>
            <ac:spMk id="858" creationId="{B4A43725-ADC0-C4FE-5930-15F7DF5A75E8}"/>
          </ac:spMkLst>
        </pc:spChg>
        <pc:spChg chg="mod">
          <ac:chgData name="Shazidul Alam" userId="e2eaa8ed730f0d53" providerId="LiveId" clId="{42123288-3FA3-415B-BBD4-05D7BD1A438C}" dt="2023-09-22T14:17:24.297" v="327"/>
          <ac:spMkLst>
            <pc:docMk/>
            <pc:sldMk cId="0" sldId="256"/>
            <ac:spMk id="859" creationId="{75FDB07C-66F0-CACB-133E-239BFCD10E22}"/>
          </ac:spMkLst>
        </pc:spChg>
        <pc:spChg chg="mod">
          <ac:chgData name="Shazidul Alam" userId="e2eaa8ed730f0d53" providerId="LiveId" clId="{42123288-3FA3-415B-BBD4-05D7BD1A438C}" dt="2023-09-22T14:17:24.297" v="327"/>
          <ac:spMkLst>
            <pc:docMk/>
            <pc:sldMk cId="0" sldId="256"/>
            <ac:spMk id="860" creationId="{EEB8F726-EF45-3A68-033D-4466B460A1CD}"/>
          </ac:spMkLst>
        </pc:spChg>
        <pc:spChg chg="mod">
          <ac:chgData name="Shazidul Alam" userId="e2eaa8ed730f0d53" providerId="LiveId" clId="{42123288-3FA3-415B-BBD4-05D7BD1A438C}" dt="2023-09-22T14:17:24.297" v="327"/>
          <ac:spMkLst>
            <pc:docMk/>
            <pc:sldMk cId="0" sldId="256"/>
            <ac:spMk id="861" creationId="{EFD48C9C-B376-F458-1A03-9F003C51E282}"/>
          </ac:spMkLst>
        </pc:spChg>
        <pc:spChg chg="mod">
          <ac:chgData name="Shazidul Alam" userId="e2eaa8ed730f0d53" providerId="LiveId" clId="{42123288-3FA3-415B-BBD4-05D7BD1A438C}" dt="2023-09-22T14:17:24.297" v="327"/>
          <ac:spMkLst>
            <pc:docMk/>
            <pc:sldMk cId="0" sldId="256"/>
            <ac:spMk id="862" creationId="{03531ED6-CAE5-7930-CCDD-13CF4B47A4E5}"/>
          </ac:spMkLst>
        </pc:spChg>
        <pc:spChg chg="mod">
          <ac:chgData name="Shazidul Alam" userId="e2eaa8ed730f0d53" providerId="LiveId" clId="{42123288-3FA3-415B-BBD4-05D7BD1A438C}" dt="2023-09-22T14:17:24.297" v="327"/>
          <ac:spMkLst>
            <pc:docMk/>
            <pc:sldMk cId="0" sldId="256"/>
            <ac:spMk id="863" creationId="{E195D530-BD93-5E98-CBE5-746FC4892C82}"/>
          </ac:spMkLst>
        </pc:spChg>
        <pc:spChg chg="add mod">
          <ac:chgData name="Shazidul Alam" userId="e2eaa8ed730f0d53" providerId="LiveId" clId="{42123288-3FA3-415B-BBD4-05D7BD1A438C}" dt="2023-09-22T14:22:11.128" v="347" actId="1076"/>
          <ac:spMkLst>
            <pc:docMk/>
            <pc:sldMk cId="0" sldId="256"/>
            <ac:spMk id="864" creationId="{2163E53A-098A-9164-B677-8F7E5FEF9050}"/>
          </ac:spMkLst>
        </pc:spChg>
        <pc:grpChg chg="add mod">
          <ac:chgData name="Shazidul Alam" userId="e2eaa8ed730f0d53" providerId="LiveId" clId="{42123288-3FA3-415B-BBD4-05D7BD1A438C}" dt="2023-09-22T14:19:25.670" v="334" actId="1076"/>
          <ac:grpSpMkLst>
            <pc:docMk/>
            <pc:sldMk cId="0" sldId="256"/>
            <ac:grpSpMk id="4" creationId="{D977D0FD-2C62-51DC-8D6B-A801AFA7FBAD}"/>
          </ac:grpSpMkLst>
        </pc:grpChg>
        <pc:grpChg chg="mod">
          <ac:chgData name="Shazidul Alam" userId="e2eaa8ed730f0d53" providerId="LiveId" clId="{42123288-3FA3-415B-BBD4-05D7BD1A438C}" dt="2023-09-22T14:17:24.297" v="327"/>
          <ac:grpSpMkLst>
            <pc:docMk/>
            <pc:sldMk cId="0" sldId="256"/>
            <ac:grpSpMk id="13" creationId="{F59ED898-1157-1FD5-20D4-CA84A8193398}"/>
          </ac:grpSpMkLst>
        </pc:grpChg>
        <pc:grpChg chg="del mod">
          <ac:chgData name="Shazidul Alam" userId="e2eaa8ed730f0d53" providerId="LiveId" clId="{42123288-3FA3-415B-BBD4-05D7BD1A438C}" dt="2023-09-22T14:16:46.052" v="315" actId="21"/>
          <ac:grpSpMkLst>
            <pc:docMk/>
            <pc:sldMk cId="0" sldId="256"/>
            <ac:grpSpMk id="537" creationId="{00000000-0000-0000-0000-000000000000}"/>
          </ac:grpSpMkLst>
        </pc:grpChg>
        <pc:picChg chg="add mod">
          <ac:chgData name="Shazidul Alam" userId="e2eaa8ed730f0d53" providerId="LiveId" clId="{42123288-3FA3-415B-BBD4-05D7BD1A438C}" dt="2023-09-22T14:19:52.023" v="337" actId="1076"/>
          <ac:picMkLst>
            <pc:docMk/>
            <pc:sldMk cId="0" sldId="256"/>
            <ac:picMk id="3" creationId="{402CF3E4-3694-5FE6-0D2F-266CBC57F3A0}"/>
          </ac:picMkLst>
        </pc:picChg>
      </pc:sldChg>
      <pc:sldChg chg="addSp delSp modSp mod">
        <pc:chgData name="Shazidul Alam" userId="e2eaa8ed730f0d53" providerId="LiveId" clId="{42123288-3FA3-415B-BBD4-05D7BD1A438C}" dt="2023-10-01T15:08:29.864" v="1517" actId="20577"/>
        <pc:sldMkLst>
          <pc:docMk/>
          <pc:sldMk cId="0" sldId="257"/>
        </pc:sldMkLst>
        <pc:spChg chg="add mod">
          <ac:chgData name="Shazidul Alam" userId="e2eaa8ed730f0d53" providerId="LiveId" clId="{42123288-3FA3-415B-BBD4-05D7BD1A438C}" dt="2023-09-22T14:22:34.801" v="351" actId="1076"/>
          <ac:spMkLst>
            <pc:docMk/>
            <pc:sldMk cId="0" sldId="257"/>
            <ac:spMk id="2" creationId="{4D7372AC-86F2-BFFB-82E4-6651E05E0C13}"/>
          </ac:spMkLst>
        </pc:spChg>
        <pc:spChg chg="mod">
          <ac:chgData name="Shazidul Alam" userId="e2eaa8ed730f0d53" providerId="LiveId" clId="{42123288-3FA3-415B-BBD4-05D7BD1A438C}" dt="2023-09-22T14:13:42.161" v="288" actId="2711"/>
          <ac:spMkLst>
            <pc:docMk/>
            <pc:sldMk cId="0" sldId="257"/>
            <ac:spMk id="730" creationId="{00000000-0000-0000-0000-000000000000}"/>
          </ac:spMkLst>
        </pc:spChg>
        <pc:spChg chg="del">
          <ac:chgData name="Shazidul Alam" userId="e2eaa8ed730f0d53" providerId="LiveId" clId="{42123288-3FA3-415B-BBD4-05D7BD1A438C}" dt="2023-09-22T13:45:44.775" v="32" actId="478"/>
          <ac:spMkLst>
            <pc:docMk/>
            <pc:sldMk cId="0" sldId="257"/>
            <ac:spMk id="732" creationId="{00000000-0000-0000-0000-000000000000}"/>
          </ac:spMkLst>
        </pc:spChg>
        <pc:spChg chg="del">
          <ac:chgData name="Shazidul Alam" userId="e2eaa8ed730f0d53" providerId="LiveId" clId="{42123288-3FA3-415B-BBD4-05D7BD1A438C}" dt="2023-09-22T13:48:44.535" v="129" actId="478"/>
          <ac:spMkLst>
            <pc:docMk/>
            <pc:sldMk cId="0" sldId="257"/>
            <ac:spMk id="733" creationId="{00000000-0000-0000-0000-000000000000}"/>
          </ac:spMkLst>
        </pc:spChg>
        <pc:spChg chg="del">
          <ac:chgData name="Shazidul Alam" userId="e2eaa8ed730f0d53" providerId="LiveId" clId="{42123288-3FA3-415B-BBD4-05D7BD1A438C}" dt="2023-09-22T13:48:46.412" v="130" actId="478"/>
          <ac:spMkLst>
            <pc:docMk/>
            <pc:sldMk cId="0" sldId="257"/>
            <ac:spMk id="734" creationId="{00000000-0000-0000-0000-000000000000}"/>
          </ac:spMkLst>
        </pc:spChg>
        <pc:graphicFrameChg chg="mod modGraphic">
          <ac:chgData name="Shazidul Alam" userId="e2eaa8ed730f0d53" providerId="LiveId" clId="{42123288-3FA3-415B-BBD4-05D7BD1A438C}" dt="2023-10-01T15:08:29.864" v="1517" actId="20577"/>
          <ac:graphicFrameMkLst>
            <pc:docMk/>
            <pc:sldMk cId="0" sldId="257"/>
            <ac:graphicFrameMk id="731" creationId="{00000000-0000-0000-0000-000000000000}"/>
          </ac:graphicFrameMkLst>
        </pc:graphicFrameChg>
      </pc:sldChg>
      <pc:sldChg chg="addSp delSp modSp mod">
        <pc:chgData name="Shazidul Alam" userId="e2eaa8ed730f0d53" providerId="LiveId" clId="{42123288-3FA3-415B-BBD4-05D7BD1A438C}" dt="2023-09-22T15:28:11.371" v="1062" actId="20577"/>
        <pc:sldMkLst>
          <pc:docMk/>
          <pc:sldMk cId="0" sldId="258"/>
        </pc:sldMkLst>
        <pc:spChg chg="add mod">
          <ac:chgData name="Shazidul Alam" userId="e2eaa8ed730f0d53" providerId="LiveId" clId="{42123288-3FA3-415B-BBD4-05D7BD1A438C}" dt="2023-09-22T14:43:03.829" v="460" actId="20577"/>
          <ac:spMkLst>
            <pc:docMk/>
            <pc:sldMk cId="0" sldId="258"/>
            <ac:spMk id="2" creationId="{9AF0A4AF-3660-AF8B-F78A-130011B464DD}"/>
          </ac:spMkLst>
        </pc:spChg>
        <pc:spChg chg="add del mod">
          <ac:chgData name="Shazidul Alam" userId="e2eaa8ed730f0d53" providerId="LiveId" clId="{42123288-3FA3-415B-BBD4-05D7BD1A438C}" dt="2023-09-22T14:25:50.385" v="391" actId="478"/>
          <ac:spMkLst>
            <pc:docMk/>
            <pc:sldMk cId="0" sldId="258"/>
            <ac:spMk id="3" creationId="{5982AFBF-27B4-C323-C17B-230E245DE1D2}"/>
          </ac:spMkLst>
        </pc:spChg>
        <pc:spChg chg="add del mod">
          <ac:chgData name="Shazidul Alam" userId="e2eaa8ed730f0d53" providerId="LiveId" clId="{42123288-3FA3-415B-BBD4-05D7BD1A438C}" dt="2023-09-22T15:10:03.377" v="839" actId="478"/>
          <ac:spMkLst>
            <pc:docMk/>
            <pc:sldMk cId="0" sldId="258"/>
            <ac:spMk id="4" creationId="{1E1B81C5-BD1B-7A10-529F-9449A979862E}"/>
          </ac:spMkLst>
        </pc:spChg>
        <pc:spChg chg="add del mod">
          <ac:chgData name="Shazidul Alam" userId="e2eaa8ed730f0d53" providerId="LiveId" clId="{42123288-3FA3-415B-BBD4-05D7BD1A438C}" dt="2023-09-22T15:27:58.810" v="1050" actId="478"/>
          <ac:spMkLst>
            <pc:docMk/>
            <pc:sldMk cId="0" sldId="258"/>
            <ac:spMk id="6" creationId="{BB2287F0-CFF8-0569-5097-52EAF43224D5}"/>
          </ac:spMkLst>
        </pc:spChg>
        <pc:spChg chg="del mod">
          <ac:chgData name="Shazidul Alam" userId="e2eaa8ed730f0d53" providerId="LiveId" clId="{42123288-3FA3-415B-BBD4-05D7BD1A438C}" dt="2023-09-22T15:27:19.359" v="1015" actId="478"/>
          <ac:spMkLst>
            <pc:docMk/>
            <pc:sldMk cId="0" sldId="258"/>
            <ac:spMk id="740" creationId="{00000000-0000-0000-0000-000000000000}"/>
          </ac:spMkLst>
        </pc:spChg>
        <pc:spChg chg="del">
          <ac:chgData name="Shazidul Alam" userId="e2eaa8ed730f0d53" providerId="LiveId" clId="{42123288-3FA3-415B-BBD4-05D7BD1A438C}" dt="2023-09-22T14:25:47.196" v="390" actId="478"/>
          <ac:spMkLst>
            <pc:docMk/>
            <pc:sldMk cId="0" sldId="258"/>
            <ac:spMk id="741" creationId="{00000000-0000-0000-0000-000000000000}"/>
          </ac:spMkLst>
        </pc:spChg>
        <pc:spChg chg="del">
          <ac:chgData name="Shazidul Alam" userId="e2eaa8ed730f0d53" providerId="LiveId" clId="{42123288-3FA3-415B-BBD4-05D7BD1A438C}" dt="2023-09-22T15:10:01.547" v="838" actId="478"/>
          <ac:spMkLst>
            <pc:docMk/>
            <pc:sldMk cId="0" sldId="258"/>
            <ac:spMk id="742" creationId="{00000000-0000-0000-0000-000000000000}"/>
          </ac:spMkLst>
        </pc:spChg>
        <pc:spChg chg="del">
          <ac:chgData name="Shazidul Alam" userId="e2eaa8ed730f0d53" providerId="LiveId" clId="{42123288-3FA3-415B-BBD4-05D7BD1A438C}" dt="2023-09-22T15:27:57.179" v="1049" actId="478"/>
          <ac:spMkLst>
            <pc:docMk/>
            <pc:sldMk cId="0" sldId="258"/>
            <ac:spMk id="743" creationId="{00000000-0000-0000-0000-000000000000}"/>
          </ac:spMkLst>
        </pc:spChg>
        <pc:spChg chg="mod">
          <ac:chgData name="Shazidul Alam" userId="e2eaa8ed730f0d53" providerId="LiveId" clId="{42123288-3FA3-415B-BBD4-05D7BD1A438C}" dt="2023-09-22T14:25:35.893" v="389" actId="20577"/>
          <ac:spMkLst>
            <pc:docMk/>
            <pc:sldMk cId="0" sldId="258"/>
            <ac:spMk id="748" creationId="{00000000-0000-0000-0000-000000000000}"/>
          </ac:spMkLst>
        </pc:spChg>
        <pc:spChg chg="mod">
          <ac:chgData name="Shazidul Alam" userId="e2eaa8ed730f0d53" providerId="LiveId" clId="{42123288-3FA3-415B-BBD4-05D7BD1A438C}" dt="2023-09-22T15:09:55.901" v="837" actId="14100"/>
          <ac:spMkLst>
            <pc:docMk/>
            <pc:sldMk cId="0" sldId="258"/>
            <ac:spMk id="749" creationId="{00000000-0000-0000-0000-000000000000}"/>
          </ac:spMkLst>
        </pc:spChg>
        <pc:spChg chg="mod">
          <ac:chgData name="Shazidul Alam" userId="e2eaa8ed730f0d53" providerId="LiveId" clId="{42123288-3FA3-415B-BBD4-05D7BD1A438C}" dt="2023-09-22T15:27:47.747" v="1048" actId="14100"/>
          <ac:spMkLst>
            <pc:docMk/>
            <pc:sldMk cId="0" sldId="258"/>
            <ac:spMk id="750" creationId="{00000000-0000-0000-0000-000000000000}"/>
          </ac:spMkLst>
        </pc:spChg>
        <pc:spChg chg="mod">
          <ac:chgData name="Shazidul Alam" userId="e2eaa8ed730f0d53" providerId="LiveId" clId="{42123288-3FA3-415B-BBD4-05D7BD1A438C}" dt="2023-09-22T15:28:11.371" v="1062" actId="20577"/>
          <ac:spMkLst>
            <pc:docMk/>
            <pc:sldMk cId="0" sldId="258"/>
            <ac:spMk id="751" creationId="{00000000-0000-0000-0000-000000000000}"/>
          </ac:spMkLst>
        </pc:spChg>
      </pc:sldChg>
      <pc:sldChg chg="addSp delSp modSp mod">
        <pc:chgData name="Shazidul Alam" userId="e2eaa8ed730f0d53" providerId="LiveId" clId="{42123288-3FA3-415B-BBD4-05D7BD1A438C}" dt="2023-09-22T14:42:52.380" v="455" actId="20577"/>
        <pc:sldMkLst>
          <pc:docMk/>
          <pc:sldMk cId="0" sldId="259"/>
        </pc:sldMkLst>
        <pc:spChg chg="add del mod">
          <ac:chgData name="Shazidul Alam" userId="e2eaa8ed730f0d53" providerId="LiveId" clId="{42123288-3FA3-415B-BBD4-05D7BD1A438C}" dt="2023-09-22T14:33:01.063" v="415" actId="478"/>
          <ac:spMkLst>
            <pc:docMk/>
            <pc:sldMk cId="0" sldId="259"/>
            <ac:spMk id="3" creationId="{EE704B70-3EF9-1899-AEDE-9A44F41610D0}"/>
          </ac:spMkLst>
        </pc:spChg>
        <pc:spChg chg="add mod">
          <ac:chgData name="Shazidul Alam" userId="e2eaa8ed730f0d53" providerId="LiveId" clId="{42123288-3FA3-415B-BBD4-05D7BD1A438C}" dt="2023-09-22T14:42:52.380" v="455" actId="20577"/>
          <ac:spMkLst>
            <pc:docMk/>
            <pc:sldMk cId="0" sldId="259"/>
            <ac:spMk id="4" creationId="{8DE810FC-0182-5339-F65D-E90C680410D8}"/>
          </ac:spMkLst>
        </pc:spChg>
        <pc:spChg chg="mod">
          <ac:chgData name="Shazidul Alam" userId="e2eaa8ed730f0d53" providerId="LiveId" clId="{42123288-3FA3-415B-BBD4-05D7BD1A438C}" dt="2023-09-22T14:34:14.321" v="440" actId="2711"/>
          <ac:spMkLst>
            <pc:docMk/>
            <pc:sldMk cId="0" sldId="259"/>
            <ac:spMk id="756" creationId="{00000000-0000-0000-0000-000000000000}"/>
          </ac:spMkLst>
        </pc:spChg>
        <pc:spChg chg="mod">
          <ac:chgData name="Shazidul Alam" userId="e2eaa8ed730f0d53" providerId="LiveId" clId="{42123288-3FA3-415B-BBD4-05D7BD1A438C}" dt="2023-09-22T14:42:16.482" v="448" actId="123"/>
          <ac:spMkLst>
            <pc:docMk/>
            <pc:sldMk cId="0" sldId="259"/>
            <ac:spMk id="757" creationId="{00000000-0000-0000-0000-000000000000}"/>
          </ac:spMkLst>
        </pc:spChg>
        <pc:spChg chg="del">
          <ac:chgData name="Shazidul Alam" userId="e2eaa8ed730f0d53" providerId="LiveId" clId="{42123288-3FA3-415B-BBD4-05D7BD1A438C}" dt="2023-09-22T14:32:58.207" v="414" actId="478"/>
          <ac:spMkLst>
            <pc:docMk/>
            <pc:sldMk cId="0" sldId="259"/>
            <ac:spMk id="758" creationId="{00000000-0000-0000-0000-000000000000}"/>
          </ac:spMkLst>
        </pc:spChg>
        <pc:spChg chg="del">
          <ac:chgData name="Shazidul Alam" userId="e2eaa8ed730f0d53" providerId="LiveId" clId="{42123288-3FA3-415B-BBD4-05D7BD1A438C}" dt="2023-09-22T14:33:14.915" v="423" actId="478"/>
          <ac:spMkLst>
            <pc:docMk/>
            <pc:sldMk cId="0" sldId="259"/>
            <ac:spMk id="759" creationId="{00000000-0000-0000-0000-000000000000}"/>
          </ac:spMkLst>
        </pc:spChg>
        <pc:spChg chg="del">
          <ac:chgData name="Shazidul Alam" userId="e2eaa8ed730f0d53" providerId="LiveId" clId="{42123288-3FA3-415B-BBD4-05D7BD1A438C}" dt="2023-09-22T14:33:14.915" v="423" actId="478"/>
          <ac:spMkLst>
            <pc:docMk/>
            <pc:sldMk cId="0" sldId="259"/>
            <ac:spMk id="760" creationId="{00000000-0000-0000-0000-000000000000}"/>
          </ac:spMkLst>
        </pc:spChg>
        <pc:spChg chg="del">
          <ac:chgData name="Shazidul Alam" userId="e2eaa8ed730f0d53" providerId="LiveId" clId="{42123288-3FA3-415B-BBD4-05D7BD1A438C}" dt="2023-09-22T14:33:13.350" v="422" actId="478"/>
          <ac:spMkLst>
            <pc:docMk/>
            <pc:sldMk cId="0" sldId="259"/>
            <ac:spMk id="761" creationId="{00000000-0000-0000-0000-000000000000}"/>
          </ac:spMkLst>
        </pc:spChg>
        <pc:spChg chg="add del">
          <ac:chgData name="Shazidul Alam" userId="e2eaa8ed730f0d53" providerId="LiveId" clId="{42123288-3FA3-415B-BBD4-05D7BD1A438C}" dt="2023-09-22T14:33:13.350" v="422" actId="478"/>
          <ac:spMkLst>
            <pc:docMk/>
            <pc:sldMk cId="0" sldId="259"/>
            <ac:spMk id="762" creationId="{00000000-0000-0000-0000-000000000000}"/>
          </ac:spMkLst>
        </pc:spChg>
        <pc:spChg chg="del">
          <ac:chgData name="Shazidul Alam" userId="e2eaa8ed730f0d53" providerId="LiveId" clId="{42123288-3FA3-415B-BBD4-05D7BD1A438C}" dt="2023-09-22T14:33:13.350" v="422" actId="478"/>
          <ac:spMkLst>
            <pc:docMk/>
            <pc:sldMk cId="0" sldId="259"/>
            <ac:spMk id="763" creationId="{00000000-0000-0000-0000-000000000000}"/>
          </ac:spMkLst>
        </pc:spChg>
        <pc:spChg chg="del">
          <ac:chgData name="Shazidul Alam" userId="e2eaa8ed730f0d53" providerId="LiveId" clId="{42123288-3FA3-415B-BBD4-05D7BD1A438C}" dt="2023-09-22T14:33:13.350" v="422" actId="478"/>
          <ac:spMkLst>
            <pc:docMk/>
            <pc:sldMk cId="0" sldId="259"/>
            <ac:spMk id="764" creationId="{00000000-0000-0000-0000-000000000000}"/>
          </ac:spMkLst>
        </pc:spChg>
        <pc:spChg chg="del">
          <ac:chgData name="Shazidul Alam" userId="e2eaa8ed730f0d53" providerId="LiveId" clId="{42123288-3FA3-415B-BBD4-05D7BD1A438C}" dt="2023-09-22T14:33:13.350" v="422" actId="478"/>
          <ac:spMkLst>
            <pc:docMk/>
            <pc:sldMk cId="0" sldId="259"/>
            <ac:spMk id="765" creationId="{00000000-0000-0000-0000-000000000000}"/>
          </ac:spMkLst>
        </pc:spChg>
        <pc:grpChg chg="add del">
          <ac:chgData name="Shazidul Alam" userId="e2eaa8ed730f0d53" providerId="LiveId" clId="{42123288-3FA3-415B-BBD4-05D7BD1A438C}" dt="2023-09-22T14:33:10.723" v="421" actId="478"/>
          <ac:grpSpMkLst>
            <pc:docMk/>
            <pc:sldMk cId="0" sldId="259"/>
            <ac:grpSpMk id="766" creationId="{00000000-0000-0000-0000-000000000000}"/>
          </ac:grpSpMkLst>
        </pc:grpChg>
      </pc:sldChg>
      <pc:sldChg chg="addSp delSp modSp mod">
        <pc:chgData name="Shazidul Alam" userId="e2eaa8ed730f0d53" providerId="LiveId" clId="{42123288-3FA3-415B-BBD4-05D7BD1A438C}" dt="2023-09-22T14:56:28.914" v="632" actId="120"/>
        <pc:sldMkLst>
          <pc:docMk/>
          <pc:sldMk cId="0" sldId="260"/>
        </pc:sldMkLst>
        <pc:spChg chg="add del mod">
          <ac:chgData name="Shazidul Alam" userId="e2eaa8ed730f0d53" providerId="LiveId" clId="{42123288-3FA3-415B-BBD4-05D7BD1A438C}" dt="2023-09-22T14:44:48.039" v="488" actId="478"/>
          <ac:spMkLst>
            <pc:docMk/>
            <pc:sldMk cId="0" sldId="260"/>
            <ac:spMk id="3" creationId="{EF1F4F81-9625-88BC-F8F6-DE45779C9FC1}"/>
          </ac:spMkLst>
        </pc:spChg>
        <pc:spChg chg="mod">
          <ac:chgData name="Shazidul Alam" userId="e2eaa8ed730f0d53" providerId="LiveId" clId="{42123288-3FA3-415B-BBD4-05D7BD1A438C}" dt="2023-09-22T14:44:38.986" v="486" actId="14100"/>
          <ac:spMkLst>
            <pc:docMk/>
            <pc:sldMk cId="0" sldId="260"/>
            <ac:spMk id="867" creationId="{00000000-0000-0000-0000-000000000000}"/>
          </ac:spMkLst>
        </pc:spChg>
        <pc:spChg chg="del">
          <ac:chgData name="Shazidul Alam" userId="e2eaa8ed730f0d53" providerId="LiveId" clId="{42123288-3FA3-415B-BBD4-05D7BD1A438C}" dt="2023-09-22T14:44:45.662" v="487" actId="478"/>
          <ac:spMkLst>
            <pc:docMk/>
            <pc:sldMk cId="0" sldId="260"/>
            <ac:spMk id="868" creationId="{00000000-0000-0000-0000-000000000000}"/>
          </ac:spMkLst>
        </pc:spChg>
        <pc:spChg chg="mod">
          <ac:chgData name="Shazidul Alam" userId="e2eaa8ed730f0d53" providerId="LiveId" clId="{42123288-3FA3-415B-BBD4-05D7BD1A438C}" dt="2023-09-22T14:56:28.914" v="632" actId="120"/>
          <ac:spMkLst>
            <pc:docMk/>
            <pc:sldMk cId="0" sldId="260"/>
            <ac:spMk id="869" creationId="{00000000-0000-0000-0000-000000000000}"/>
          </ac:spMkLst>
        </pc:spChg>
        <pc:grpChg chg="del">
          <ac:chgData name="Shazidul Alam" userId="e2eaa8ed730f0d53" providerId="LiveId" clId="{42123288-3FA3-415B-BBD4-05D7BD1A438C}" dt="2023-09-22T14:44:52.305" v="489" actId="478"/>
          <ac:grpSpMkLst>
            <pc:docMk/>
            <pc:sldMk cId="0" sldId="260"/>
            <ac:grpSpMk id="870" creationId="{00000000-0000-0000-0000-000000000000}"/>
          </ac:grpSpMkLst>
        </pc:grpChg>
        <pc:picChg chg="add mod">
          <ac:chgData name="Shazidul Alam" userId="e2eaa8ed730f0d53" providerId="LiveId" clId="{42123288-3FA3-415B-BBD4-05D7BD1A438C}" dt="2023-09-22T14:54:02.113" v="599" actId="1076"/>
          <ac:picMkLst>
            <pc:docMk/>
            <pc:sldMk cId="0" sldId="260"/>
            <ac:picMk id="5" creationId="{6BD64DF0-F365-7545-F2AF-996D89B7549E}"/>
          </ac:picMkLst>
        </pc:picChg>
      </pc:sldChg>
      <pc:sldChg chg="addSp delSp modSp mod">
        <pc:chgData name="Shazidul Alam" userId="e2eaa8ed730f0d53" providerId="LiveId" clId="{42123288-3FA3-415B-BBD4-05D7BD1A438C}" dt="2023-09-22T15:28:27.070" v="1063" actId="14100"/>
        <pc:sldMkLst>
          <pc:docMk/>
          <pc:sldMk cId="0" sldId="261"/>
        </pc:sldMkLst>
        <pc:spChg chg="add del mod">
          <ac:chgData name="Shazidul Alam" userId="e2eaa8ed730f0d53" providerId="LiveId" clId="{42123288-3FA3-415B-BBD4-05D7BD1A438C}" dt="2023-09-22T14:57:00.887" v="635" actId="478"/>
          <ac:spMkLst>
            <pc:docMk/>
            <pc:sldMk cId="0" sldId="261"/>
            <ac:spMk id="3" creationId="{66B44E53-E867-9D25-B9D8-6CD034156D59}"/>
          </ac:spMkLst>
        </pc:spChg>
        <pc:spChg chg="add mod">
          <ac:chgData name="Shazidul Alam" userId="e2eaa8ed730f0d53" providerId="LiveId" clId="{42123288-3FA3-415B-BBD4-05D7BD1A438C}" dt="2023-09-22T15:04:02.651" v="778" actId="14100"/>
          <ac:spMkLst>
            <pc:docMk/>
            <pc:sldMk cId="0" sldId="261"/>
            <ac:spMk id="5" creationId="{4F65BCFD-562C-D560-F6B3-EBD8833670B4}"/>
          </ac:spMkLst>
        </pc:spChg>
        <pc:spChg chg="add del">
          <ac:chgData name="Shazidul Alam" userId="e2eaa8ed730f0d53" providerId="LiveId" clId="{42123288-3FA3-415B-BBD4-05D7BD1A438C}" dt="2023-09-22T14:58:52.695" v="692" actId="22"/>
          <ac:spMkLst>
            <pc:docMk/>
            <pc:sldMk cId="0" sldId="261"/>
            <ac:spMk id="7" creationId="{00A2B0D9-EA60-BEF4-48EA-3E7B2CAF1461}"/>
          </ac:spMkLst>
        </pc:spChg>
        <pc:spChg chg="add mod">
          <ac:chgData name="Shazidul Alam" userId="e2eaa8ed730f0d53" providerId="LiveId" clId="{42123288-3FA3-415B-BBD4-05D7BD1A438C}" dt="2023-09-22T15:28:27.070" v="1063" actId="14100"/>
          <ac:spMkLst>
            <pc:docMk/>
            <pc:sldMk cId="0" sldId="261"/>
            <ac:spMk id="8" creationId="{A932B701-4938-DC4D-1537-74AFF771FB6F}"/>
          </ac:spMkLst>
        </pc:spChg>
        <pc:spChg chg="add del">
          <ac:chgData name="Shazidul Alam" userId="e2eaa8ed730f0d53" providerId="LiveId" clId="{42123288-3FA3-415B-BBD4-05D7BD1A438C}" dt="2023-09-22T15:05:58.020" v="786" actId="478"/>
          <ac:spMkLst>
            <pc:docMk/>
            <pc:sldMk cId="0" sldId="261"/>
            <ac:spMk id="10" creationId="{D1A7F87B-2E52-3AE4-592F-2A2DD6F4A69F}"/>
          </ac:spMkLst>
        </pc:spChg>
        <pc:spChg chg="add del">
          <ac:chgData name="Shazidul Alam" userId="e2eaa8ed730f0d53" providerId="LiveId" clId="{42123288-3FA3-415B-BBD4-05D7BD1A438C}" dt="2023-09-22T15:06:25.893" v="793" actId="22"/>
          <ac:spMkLst>
            <pc:docMk/>
            <pc:sldMk cId="0" sldId="261"/>
            <ac:spMk id="12" creationId="{AEC3C6FD-2A12-5072-C815-6005CC42A919}"/>
          </ac:spMkLst>
        </pc:spChg>
        <pc:spChg chg="del">
          <ac:chgData name="Shazidul Alam" userId="e2eaa8ed730f0d53" providerId="LiveId" clId="{42123288-3FA3-415B-BBD4-05D7BD1A438C}" dt="2023-09-22T14:57:02.637" v="636" actId="478"/>
          <ac:spMkLst>
            <pc:docMk/>
            <pc:sldMk cId="0" sldId="261"/>
            <ac:spMk id="1083" creationId="{00000000-0000-0000-0000-000000000000}"/>
          </ac:spMkLst>
        </pc:spChg>
        <pc:spChg chg="del">
          <ac:chgData name="Shazidul Alam" userId="e2eaa8ed730f0d53" providerId="LiveId" clId="{42123288-3FA3-415B-BBD4-05D7BD1A438C}" dt="2023-09-22T14:56:56.496" v="634" actId="478"/>
          <ac:spMkLst>
            <pc:docMk/>
            <pc:sldMk cId="0" sldId="261"/>
            <ac:spMk id="1084" creationId="{00000000-0000-0000-0000-000000000000}"/>
          </ac:spMkLst>
        </pc:spChg>
        <pc:grpChg chg="del">
          <ac:chgData name="Shazidul Alam" userId="e2eaa8ed730f0d53" providerId="LiveId" clId="{42123288-3FA3-415B-BBD4-05D7BD1A438C}" dt="2023-09-22T14:56:46.964" v="633" actId="478"/>
          <ac:grpSpMkLst>
            <pc:docMk/>
            <pc:sldMk cId="0" sldId="261"/>
            <ac:grpSpMk id="1085" creationId="{00000000-0000-0000-0000-000000000000}"/>
          </ac:grpSpMkLst>
        </pc:grpChg>
      </pc:sldChg>
      <pc:sldChg chg="addSp delSp modSp mod">
        <pc:chgData name="Shazidul Alam" userId="e2eaa8ed730f0d53" providerId="LiveId" clId="{42123288-3FA3-415B-BBD4-05D7BD1A438C}" dt="2023-09-22T15:32:30.986" v="1110" actId="14100"/>
        <pc:sldMkLst>
          <pc:docMk/>
          <pc:sldMk cId="0" sldId="262"/>
        </pc:sldMkLst>
        <pc:spChg chg="add del mod">
          <ac:chgData name="Shazidul Alam" userId="e2eaa8ed730f0d53" providerId="LiveId" clId="{42123288-3FA3-415B-BBD4-05D7BD1A438C}" dt="2023-09-22T15:13:54.988" v="842" actId="478"/>
          <ac:spMkLst>
            <pc:docMk/>
            <pc:sldMk cId="0" sldId="262"/>
            <ac:spMk id="3" creationId="{E349AF1D-55A5-4A71-E65A-6E0789CF1C8B}"/>
          </ac:spMkLst>
        </pc:spChg>
        <pc:spChg chg="add del mod">
          <ac:chgData name="Shazidul Alam" userId="e2eaa8ed730f0d53" providerId="LiveId" clId="{42123288-3FA3-415B-BBD4-05D7BD1A438C}" dt="2023-09-22T15:13:58.133" v="844" actId="478"/>
          <ac:spMkLst>
            <pc:docMk/>
            <pc:sldMk cId="0" sldId="262"/>
            <ac:spMk id="5" creationId="{0D092345-D046-E985-3C3D-3057FA396213}"/>
          </ac:spMkLst>
        </pc:spChg>
        <pc:spChg chg="add del mod">
          <ac:chgData name="Shazidul Alam" userId="e2eaa8ed730f0d53" providerId="LiveId" clId="{42123288-3FA3-415B-BBD4-05D7BD1A438C}" dt="2023-09-22T15:14:01.831" v="846" actId="478"/>
          <ac:spMkLst>
            <pc:docMk/>
            <pc:sldMk cId="0" sldId="262"/>
            <ac:spMk id="7" creationId="{8990A291-376A-5FE7-3FFA-B4EB974EAE2F}"/>
          </ac:spMkLst>
        </pc:spChg>
        <pc:spChg chg="del">
          <ac:chgData name="Shazidul Alam" userId="e2eaa8ed730f0d53" providerId="LiveId" clId="{42123288-3FA3-415B-BBD4-05D7BD1A438C}" dt="2023-09-22T15:13:49.668" v="840" actId="478"/>
          <ac:spMkLst>
            <pc:docMk/>
            <pc:sldMk cId="0" sldId="262"/>
            <ac:spMk id="1373" creationId="{00000000-0000-0000-0000-000000000000}"/>
          </ac:spMkLst>
        </pc:spChg>
        <pc:spChg chg="del">
          <ac:chgData name="Shazidul Alam" userId="e2eaa8ed730f0d53" providerId="LiveId" clId="{42123288-3FA3-415B-BBD4-05D7BD1A438C}" dt="2023-09-22T15:13:49.668" v="840" actId="478"/>
          <ac:spMkLst>
            <pc:docMk/>
            <pc:sldMk cId="0" sldId="262"/>
            <ac:spMk id="1374" creationId="{00000000-0000-0000-0000-000000000000}"/>
          </ac:spMkLst>
        </pc:spChg>
        <pc:spChg chg="mod">
          <ac:chgData name="Shazidul Alam" userId="e2eaa8ed730f0d53" providerId="LiveId" clId="{42123288-3FA3-415B-BBD4-05D7BD1A438C}" dt="2023-09-22T15:32:30.986" v="1110" actId="14100"/>
          <ac:spMkLst>
            <pc:docMk/>
            <pc:sldMk cId="0" sldId="262"/>
            <ac:spMk id="1375" creationId="{00000000-0000-0000-0000-000000000000}"/>
          </ac:spMkLst>
        </pc:spChg>
        <pc:spChg chg="del">
          <ac:chgData name="Shazidul Alam" userId="e2eaa8ed730f0d53" providerId="LiveId" clId="{42123288-3FA3-415B-BBD4-05D7BD1A438C}" dt="2023-09-22T15:14:00.205" v="845" actId="478"/>
          <ac:spMkLst>
            <pc:docMk/>
            <pc:sldMk cId="0" sldId="262"/>
            <ac:spMk id="1376" creationId="{00000000-0000-0000-0000-000000000000}"/>
          </ac:spMkLst>
        </pc:spChg>
        <pc:spChg chg="mod">
          <ac:chgData name="Shazidul Alam" userId="e2eaa8ed730f0d53" providerId="LiveId" clId="{42123288-3FA3-415B-BBD4-05D7BD1A438C}" dt="2023-09-22T15:32:25.357" v="1108" actId="14100"/>
          <ac:spMkLst>
            <pc:docMk/>
            <pc:sldMk cId="0" sldId="262"/>
            <ac:spMk id="1377" creationId="{00000000-0000-0000-0000-000000000000}"/>
          </ac:spMkLst>
        </pc:spChg>
        <pc:spChg chg="del">
          <ac:chgData name="Shazidul Alam" userId="e2eaa8ed730f0d53" providerId="LiveId" clId="{42123288-3FA3-415B-BBD4-05D7BD1A438C}" dt="2023-09-22T15:13:53.045" v="841" actId="478"/>
          <ac:spMkLst>
            <pc:docMk/>
            <pc:sldMk cId="0" sldId="262"/>
            <ac:spMk id="1378" creationId="{00000000-0000-0000-0000-000000000000}"/>
          </ac:spMkLst>
        </pc:spChg>
        <pc:spChg chg="del">
          <ac:chgData name="Shazidul Alam" userId="e2eaa8ed730f0d53" providerId="LiveId" clId="{42123288-3FA3-415B-BBD4-05D7BD1A438C}" dt="2023-09-22T15:13:57.110" v="843" actId="478"/>
          <ac:spMkLst>
            <pc:docMk/>
            <pc:sldMk cId="0" sldId="262"/>
            <ac:spMk id="1379" creationId="{00000000-0000-0000-0000-000000000000}"/>
          </ac:spMkLst>
        </pc:spChg>
        <pc:grpChg chg="del">
          <ac:chgData name="Shazidul Alam" userId="e2eaa8ed730f0d53" providerId="LiveId" clId="{42123288-3FA3-415B-BBD4-05D7BD1A438C}" dt="2023-09-22T15:13:49.668" v="840" actId="478"/>
          <ac:grpSpMkLst>
            <pc:docMk/>
            <pc:sldMk cId="0" sldId="262"/>
            <ac:grpSpMk id="1380" creationId="{00000000-0000-0000-0000-000000000000}"/>
          </ac:grpSpMkLst>
        </pc:grpChg>
        <pc:grpChg chg="del">
          <ac:chgData name="Shazidul Alam" userId="e2eaa8ed730f0d53" providerId="LiveId" clId="{42123288-3FA3-415B-BBD4-05D7BD1A438C}" dt="2023-09-22T15:13:49.668" v="840" actId="478"/>
          <ac:grpSpMkLst>
            <pc:docMk/>
            <pc:sldMk cId="0" sldId="262"/>
            <ac:grpSpMk id="1398" creationId="{00000000-0000-0000-0000-000000000000}"/>
          </ac:grpSpMkLst>
        </pc:grpChg>
      </pc:sldChg>
      <pc:sldChg chg="addSp delSp modSp mod">
        <pc:chgData name="Shazidul Alam" userId="e2eaa8ed730f0d53" providerId="LiveId" clId="{42123288-3FA3-415B-BBD4-05D7BD1A438C}" dt="2023-09-22T16:12:37.120" v="1165" actId="20577"/>
        <pc:sldMkLst>
          <pc:docMk/>
          <pc:sldMk cId="0" sldId="263"/>
        </pc:sldMkLst>
        <pc:spChg chg="del">
          <ac:chgData name="Shazidul Alam" userId="e2eaa8ed730f0d53" providerId="LiveId" clId="{42123288-3FA3-415B-BBD4-05D7BD1A438C}" dt="2023-09-22T15:31:11.206" v="1096" actId="478"/>
          <ac:spMkLst>
            <pc:docMk/>
            <pc:sldMk cId="0" sldId="263"/>
            <ac:spMk id="2" creationId="{00000000-0000-0000-0000-000000000000}"/>
          </ac:spMkLst>
        </pc:spChg>
        <pc:spChg chg="add del mod">
          <ac:chgData name="Shazidul Alam" userId="e2eaa8ed730f0d53" providerId="LiveId" clId="{42123288-3FA3-415B-BBD4-05D7BD1A438C}" dt="2023-09-22T15:31:14.130" v="1097" actId="478"/>
          <ac:spMkLst>
            <pc:docMk/>
            <pc:sldMk cId="0" sldId="263"/>
            <ac:spMk id="4" creationId="{518FB0C7-D5E5-9B4F-AB83-684C90B6A9BE}"/>
          </ac:spMkLst>
        </pc:spChg>
        <pc:spChg chg="add del mod">
          <ac:chgData name="Shazidul Alam" userId="e2eaa8ed730f0d53" providerId="LiveId" clId="{42123288-3FA3-415B-BBD4-05D7BD1A438C}" dt="2023-09-22T15:31:14.130" v="1097" actId="478"/>
          <ac:spMkLst>
            <pc:docMk/>
            <pc:sldMk cId="0" sldId="263"/>
            <ac:spMk id="6" creationId="{45156269-1406-C045-E332-E12B64337DD1}"/>
          </ac:spMkLst>
        </pc:spChg>
        <pc:spChg chg="add del mod">
          <ac:chgData name="Shazidul Alam" userId="e2eaa8ed730f0d53" providerId="LiveId" clId="{42123288-3FA3-415B-BBD4-05D7BD1A438C}" dt="2023-09-22T15:31:14.130" v="1097" actId="478"/>
          <ac:spMkLst>
            <pc:docMk/>
            <pc:sldMk cId="0" sldId="263"/>
            <ac:spMk id="8" creationId="{8DF1750D-69D0-4497-6C3E-51CB5B4D9C2A}"/>
          </ac:spMkLst>
        </pc:spChg>
        <pc:spChg chg="add del mod">
          <ac:chgData name="Shazidul Alam" userId="e2eaa8ed730f0d53" providerId="LiveId" clId="{42123288-3FA3-415B-BBD4-05D7BD1A438C}" dt="2023-09-22T15:31:14.130" v="1097" actId="478"/>
          <ac:spMkLst>
            <pc:docMk/>
            <pc:sldMk cId="0" sldId="263"/>
            <ac:spMk id="10" creationId="{FFAFEEC5-86BD-8BFA-2925-B96DA3AF8807}"/>
          </ac:spMkLst>
        </pc:spChg>
        <pc:spChg chg="add del mod">
          <ac:chgData name="Shazidul Alam" userId="e2eaa8ed730f0d53" providerId="LiveId" clId="{42123288-3FA3-415B-BBD4-05D7BD1A438C}" dt="2023-09-22T15:31:14.130" v="1097" actId="478"/>
          <ac:spMkLst>
            <pc:docMk/>
            <pc:sldMk cId="0" sldId="263"/>
            <ac:spMk id="12" creationId="{41A3DF98-7CA1-6497-D7CC-F034F666B16D}"/>
          </ac:spMkLst>
        </pc:spChg>
        <pc:spChg chg="add del mod">
          <ac:chgData name="Shazidul Alam" userId="e2eaa8ed730f0d53" providerId="LiveId" clId="{42123288-3FA3-415B-BBD4-05D7BD1A438C}" dt="2023-09-22T15:31:14.130" v="1097" actId="478"/>
          <ac:spMkLst>
            <pc:docMk/>
            <pc:sldMk cId="0" sldId="263"/>
            <ac:spMk id="14" creationId="{9948B95A-7C29-42DA-D595-522F517FD535}"/>
          </ac:spMkLst>
        </pc:spChg>
        <pc:spChg chg="add del mod">
          <ac:chgData name="Shazidul Alam" userId="e2eaa8ed730f0d53" providerId="LiveId" clId="{42123288-3FA3-415B-BBD4-05D7BD1A438C}" dt="2023-09-22T15:31:14.130" v="1097" actId="478"/>
          <ac:spMkLst>
            <pc:docMk/>
            <pc:sldMk cId="0" sldId="263"/>
            <ac:spMk id="16" creationId="{A01F57A2-47A5-9B3A-0EA0-7EF0227A55E9}"/>
          </ac:spMkLst>
        </pc:spChg>
        <pc:spChg chg="add del mod">
          <ac:chgData name="Shazidul Alam" userId="e2eaa8ed730f0d53" providerId="LiveId" clId="{42123288-3FA3-415B-BBD4-05D7BD1A438C}" dt="2023-09-22T16:10:02.816" v="1120" actId="478"/>
          <ac:spMkLst>
            <pc:docMk/>
            <pc:sldMk cId="0" sldId="263"/>
            <ac:spMk id="17" creationId="{FA2F14F9-46C7-1DF8-DCDF-D06A3707C0B7}"/>
          </ac:spMkLst>
        </pc:spChg>
        <pc:spChg chg="add mod">
          <ac:chgData name="Shazidul Alam" userId="e2eaa8ed730f0d53" providerId="LiveId" clId="{42123288-3FA3-415B-BBD4-05D7BD1A438C}" dt="2023-09-22T16:12:37.120" v="1165" actId="20577"/>
          <ac:spMkLst>
            <pc:docMk/>
            <pc:sldMk cId="0" sldId="263"/>
            <ac:spMk id="22" creationId="{D759B6ED-8D32-FC97-2907-1D9360686AD9}"/>
          </ac:spMkLst>
        </pc:spChg>
        <pc:spChg chg="del">
          <ac:chgData name="Shazidul Alam" userId="e2eaa8ed730f0d53" providerId="LiveId" clId="{42123288-3FA3-415B-BBD4-05D7BD1A438C}" dt="2023-09-22T15:31:14.130" v="1097" actId="478"/>
          <ac:spMkLst>
            <pc:docMk/>
            <pc:sldMk cId="0" sldId="263"/>
            <ac:spMk id="1426" creationId="{00000000-0000-0000-0000-000000000000}"/>
          </ac:spMkLst>
        </pc:spChg>
        <pc:spChg chg="del">
          <ac:chgData name="Shazidul Alam" userId="e2eaa8ed730f0d53" providerId="LiveId" clId="{42123288-3FA3-415B-BBD4-05D7BD1A438C}" dt="2023-09-22T15:31:07.954" v="1095" actId="478"/>
          <ac:spMkLst>
            <pc:docMk/>
            <pc:sldMk cId="0" sldId="263"/>
            <ac:spMk id="1427" creationId="{00000000-0000-0000-0000-000000000000}"/>
          </ac:spMkLst>
        </pc:spChg>
        <pc:spChg chg="del">
          <ac:chgData name="Shazidul Alam" userId="e2eaa8ed730f0d53" providerId="LiveId" clId="{42123288-3FA3-415B-BBD4-05D7BD1A438C}" dt="2023-09-22T15:31:14.130" v="1097" actId="478"/>
          <ac:spMkLst>
            <pc:docMk/>
            <pc:sldMk cId="0" sldId="263"/>
            <ac:spMk id="1428" creationId="{00000000-0000-0000-0000-000000000000}"/>
          </ac:spMkLst>
        </pc:spChg>
        <pc:spChg chg="del">
          <ac:chgData name="Shazidul Alam" userId="e2eaa8ed730f0d53" providerId="LiveId" clId="{42123288-3FA3-415B-BBD4-05D7BD1A438C}" dt="2023-09-22T15:31:07.954" v="1095" actId="478"/>
          <ac:spMkLst>
            <pc:docMk/>
            <pc:sldMk cId="0" sldId="263"/>
            <ac:spMk id="1429" creationId="{00000000-0000-0000-0000-000000000000}"/>
          </ac:spMkLst>
        </pc:spChg>
        <pc:spChg chg="mod">
          <ac:chgData name="Shazidul Alam" userId="e2eaa8ed730f0d53" providerId="LiveId" clId="{42123288-3FA3-415B-BBD4-05D7BD1A438C}" dt="2023-09-22T15:31:01.528" v="1094" actId="20577"/>
          <ac:spMkLst>
            <pc:docMk/>
            <pc:sldMk cId="0" sldId="263"/>
            <ac:spMk id="1430" creationId="{00000000-0000-0000-0000-000000000000}"/>
          </ac:spMkLst>
        </pc:spChg>
        <pc:spChg chg="del">
          <ac:chgData name="Shazidul Alam" userId="e2eaa8ed730f0d53" providerId="LiveId" clId="{42123288-3FA3-415B-BBD4-05D7BD1A438C}" dt="2023-09-22T15:31:11.206" v="1096" actId="478"/>
          <ac:spMkLst>
            <pc:docMk/>
            <pc:sldMk cId="0" sldId="263"/>
            <ac:spMk id="1432" creationId="{00000000-0000-0000-0000-000000000000}"/>
          </ac:spMkLst>
        </pc:spChg>
        <pc:spChg chg="del">
          <ac:chgData name="Shazidul Alam" userId="e2eaa8ed730f0d53" providerId="LiveId" clId="{42123288-3FA3-415B-BBD4-05D7BD1A438C}" dt="2023-09-22T15:31:11.206" v="1096" actId="478"/>
          <ac:spMkLst>
            <pc:docMk/>
            <pc:sldMk cId="0" sldId="263"/>
            <ac:spMk id="1433" creationId="{00000000-0000-0000-0000-000000000000}"/>
          </ac:spMkLst>
        </pc:spChg>
        <pc:spChg chg="del">
          <ac:chgData name="Shazidul Alam" userId="e2eaa8ed730f0d53" providerId="LiveId" clId="{42123288-3FA3-415B-BBD4-05D7BD1A438C}" dt="2023-09-22T15:31:11.206" v="1096" actId="478"/>
          <ac:spMkLst>
            <pc:docMk/>
            <pc:sldMk cId="0" sldId="263"/>
            <ac:spMk id="1434" creationId="{00000000-0000-0000-0000-000000000000}"/>
          </ac:spMkLst>
        </pc:spChg>
        <pc:spChg chg="del">
          <ac:chgData name="Shazidul Alam" userId="e2eaa8ed730f0d53" providerId="LiveId" clId="{42123288-3FA3-415B-BBD4-05D7BD1A438C}" dt="2023-09-22T15:31:11.206" v="1096" actId="478"/>
          <ac:spMkLst>
            <pc:docMk/>
            <pc:sldMk cId="0" sldId="263"/>
            <ac:spMk id="1435" creationId="{00000000-0000-0000-0000-000000000000}"/>
          </ac:spMkLst>
        </pc:spChg>
        <pc:spChg chg="del">
          <ac:chgData name="Shazidul Alam" userId="e2eaa8ed730f0d53" providerId="LiveId" clId="{42123288-3FA3-415B-BBD4-05D7BD1A438C}" dt="2023-09-22T15:31:11.206" v="1096" actId="478"/>
          <ac:spMkLst>
            <pc:docMk/>
            <pc:sldMk cId="0" sldId="263"/>
            <ac:spMk id="1436" creationId="{00000000-0000-0000-0000-000000000000}"/>
          </ac:spMkLst>
        </pc:spChg>
        <pc:spChg chg="del">
          <ac:chgData name="Shazidul Alam" userId="e2eaa8ed730f0d53" providerId="LiveId" clId="{42123288-3FA3-415B-BBD4-05D7BD1A438C}" dt="2023-09-22T15:31:11.206" v="1096" actId="478"/>
          <ac:spMkLst>
            <pc:docMk/>
            <pc:sldMk cId="0" sldId="263"/>
            <ac:spMk id="1437" creationId="{00000000-0000-0000-0000-000000000000}"/>
          </ac:spMkLst>
        </pc:spChg>
        <pc:spChg chg="del">
          <ac:chgData name="Shazidul Alam" userId="e2eaa8ed730f0d53" providerId="LiveId" clId="{42123288-3FA3-415B-BBD4-05D7BD1A438C}" dt="2023-09-22T15:31:11.206" v="1096" actId="478"/>
          <ac:spMkLst>
            <pc:docMk/>
            <pc:sldMk cId="0" sldId="263"/>
            <ac:spMk id="1438" creationId="{00000000-0000-0000-0000-000000000000}"/>
          </ac:spMkLst>
        </pc:spChg>
        <pc:grpChg chg="del">
          <ac:chgData name="Shazidul Alam" userId="e2eaa8ed730f0d53" providerId="LiveId" clId="{42123288-3FA3-415B-BBD4-05D7BD1A438C}" dt="2023-09-22T15:31:07.954" v="1095" actId="478"/>
          <ac:grpSpMkLst>
            <pc:docMk/>
            <pc:sldMk cId="0" sldId="263"/>
            <ac:grpSpMk id="1439" creationId="{00000000-0000-0000-0000-000000000000}"/>
          </ac:grpSpMkLst>
        </pc:grpChg>
        <pc:grpChg chg="del">
          <ac:chgData name="Shazidul Alam" userId="e2eaa8ed730f0d53" providerId="LiveId" clId="{42123288-3FA3-415B-BBD4-05D7BD1A438C}" dt="2023-09-22T15:31:07.954" v="1095" actId="478"/>
          <ac:grpSpMkLst>
            <pc:docMk/>
            <pc:sldMk cId="0" sldId="263"/>
            <ac:grpSpMk id="1463" creationId="{00000000-0000-0000-0000-000000000000}"/>
          </ac:grpSpMkLst>
        </pc:grpChg>
        <pc:grpChg chg="del">
          <ac:chgData name="Shazidul Alam" userId="e2eaa8ed730f0d53" providerId="LiveId" clId="{42123288-3FA3-415B-BBD4-05D7BD1A438C}" dt="2023-09-22T15:31:07.954" v="1095" actId="478"/>
          <ac:grpSpMkLst>
            <pc:docMk/>
            <pc:sldMk cId="0" sldId="263"/>
            <ac:grpSpMk id="1489" creationId="{00000000-0000-0000-0000-000000000000}"/>
          </ac:grpSpMkLst>
        </pc:grpChg>
        <pc:grpChg chg="del">
          <ac:chgData name="Shazidul Alam" userId="e2eaa8ed730f0d53" providerId="LiveId" clId="{42123288-3FA3-415B-BBD4-05D7BD1A438C}" dt="2023-09-22T15:31:07.954" v="1095" actId="478"/>
          <ac:grpSpMkLst>
            <pc:docMk/>
            <pc:sldMk cId="0" sldId="263"/>
            <ac:grpSpMk id="1513" creationId="{00000000-0000-0000-0000-000000000000}"/>
          </ac:grpSpMkLst>
        </pc:grpChg>
        <pc:picChg chg="add del mod">
          <ac:chgData name="Shazidul Alam" userId="e2eaa8ed730f0d53" providerId="LiveId" clId="{42123288-3FA3-415B-BBD4-05D7BD1A438C}" dt="2023-09-22T16:09:48.317" v="1115" actId="478"/>
          <ac:picMkLst>
            <pc:docMk/>
            <pc:sldMk cId="0" sldId="263"/>
            <ac:picMk id="19" creationId="{F0268B92-13F3-3EE6-84D5-F4DAD1BDD027}"/>
          </ac:picMkLst>
        </pc:picChg>
        <pc:picChg chg="add mod">
          <ac:chgData name="Shazidul Alam" userId="e2eaa8ed730f0d53" providerId="LiveId" clId="{42123288-3FA3-415B-BBD4-05D7BD1A438C}" dt="2023-09-22T16:11:09.351" v="1126" actId="1076"/>
          <ac:picMkLst>
            <pc:docMk/>
            <pc:sldMk cId="0" sldId="263"/>
            <ac:picMk id="21" creationId="{F151ECAF-988D-BD21-8059-2DCCFF83A5E5}"/>
          </ac:picMkLst>
        </pc:picChg>
      </pc:sldChg>
      <pc:sldChg chg="addSp delSp modSp mod">
        <pc:chgData name="Shazidul Alam" userId="e2eaa8ed730f0d53" providerId="LiveId" clId="{42123288-3FA3-415B-BBD4-05D7BD1A438C}" dt="2023-10-01T15:07:27.316" v="1469" actId="20577"/>
        <pc:sldMkLst>
          <pc:docMk/>
          <pc:sldMk cId="0" sldId="264"/>
        </pc:sldMkLst>
        <pc:spChg chg="add del mod">
          <ac:chgData name="Shazidul Alam" userId="e2eaa8ed730f0d53" providerId="LiveId" clId="{42123288-3FA3-415B-BBD4-05D7BD1A438C}" dt="2023-09-22T16:19:27.176" v="1167" actId="478"/>
          <ac:spMkLst>
            <pc:docMk/>
            <pc:sldMk cId="0" sldId="264"/>
            <ac:spMk id="3" creationId="{A63249EA-CF19-3756-EAAB-FBE23AE637F2}"/>
          </ac:spMkLst>
        </pc:spChg>
        <pc:spChg chg="mod">
          <ac:chgData name="Shazidul Alam" userId="e2eaa8ed730f0d53" providerId="LiveId" clId="{42123288-3FA3-415B-BBD4-05D7BD1A438C}" dt="2023-10-01T15:07:27.316" v="1469" actId="20577"/>
          <ac:spMkLst>
            <pc:docMk/>
            <pc:sldMk cId="0" sldId="264"/>
            <ac:spMk id="4" creationId="{8DE810FC-0182-5339-F65D-E90C680410D8}"/>
          </ac:spMkLst>
        </pc:spChg>
        <pc:spChg chg="add del mod">
          <ac:chgData name="Shazidul Alam" userId="e2eaa8ed730f0d53" providerId="LiveId" clId="{42123288-3FA3-415B-BBD4-05D7BD1A438C}" dt="2023-09-22T16:19:27.176" v="1167" actId="478"/>
          <ac:spMkLst>
            <pc:docMk/>
            <pc:sldMk cId="0" sldId="264"/>
            <ac:spMk id="5" creationId="{AC403CA2-6B8C-7CEE-713C-FCCA2B8BD487}"/>
          </ac:spMkLst>
        </pc:spChg>
        <pc:spChg chg="add del mod">
          <ac:chgData name="Shazidul Alam" userId="e2eaa8ed730f0d53" providerId="LiveId" clId="{42123288-3FA3-415B-BBD4-05D7BD1A438C}" dt="2023-09-22T16:19:28.700" v="1168" actId="478"/>
          <ac:spMkLst>
            <pc:docMk/>
            <pc:sldMk cId="0" sldId="264"/>
            <ac:spMk id="7" creationId="{B49D0AA0-8B04-1B5F-80C9-1CBC688B79A6}"/>
          </ac:spMkLst>
        </pc:spChg>
        <pc:spChg chg="add del mod">
          <ac:chgData name="Shazidul Alam" userId="e2eaa8ed730f0d53" providerId="LiveId" clId="{42123288-3FA3-415B-BBD4-05D7BD1A438C}" dt="2023-09-22T16:19:28.700" v="1168" actId="478"/>
          <ac:spMkLst>
            <pc:docMk/>
            <pc:sldMk cId="0" sldId="264"/>
            <ac:spMk id="9" creationId="{46399BD5-460B-9ED5-F5C9-4BD4B961FCFB}"/>
          </ac:spMkLst>
        </pc:spChg>
        <pc:spChg chg="add del mod">
          <ac:chgData name="Shazidul Alam" userId="e2eaa8ed730f0d53" providerId="LiveId" clId="{42123288-3FA3-415B-BBD4-05D7BD1A438C}" dt="2023-09-22T16:19:33.806" v="1170" actId="478"/>
          <ac:spMkLst>
            <pc:docMk/>
            <pc:sldMk cId="0" sldId="264"/>
            <ac:spMk id="11" creationId="{193E6EA6-AE09-8DDE-24A7-1E309C4DB916}"/>
          </ac:spMkLst>
        </pc:spChg>
        <pc:spChg chg="add del mod">
          <ac:chgData name="Shazidul Alam" userId="e2eaa8ed730f0d53" providerId="LiveId" clId="{42123288-3FA3-415B-BBD4-05D7BD1A438C}" dt="2023-09-22T16:19:33.806" v="1170" actId="478"/>
          <ac:spMkLst>
            <pc:docMk/>
            <pc:sldMk cId="0" sldId="264"/>
            <ac:spMk id="13" creationId="{3379E3FF-B045-ED5A-357C-38055DF3C7D5}"/>
          </ac:spMkLst>
        </pc:spChg>
        <pc:spChg chg="add mod">
          <ac:chgData name="Shazidul Alam" userId="e2eaa8ed730f0d53" providerId="LiveId" clId="{42123288-3FA3-415B-BBD4-05D7BD1A438C}" dt="2023-09-22T16:24:58.437" v="1247" actId="123"/>
          <ac:spMkLst>
            <pc:docMk/>
            <pc:sldMk cId="0" sldId="264"/>
            <ac:spMk id="14" creationId="{7D3C5041-65A0-D8F9-8E21-24ABE1CD8B14}"/>
          </ac:spMkLst>
        </pc:spChg>
        <pc:spChg chg="del">
          <ac:chgData name="Shazidul Alam" userId="e2eaa8ed730f0d53" providerId="LiveId" clId="{42123288-3FA3-415B-BBD4-05D7BD1A438C}" dt="2023-09-22T16:19:25.336" v="1166" actId="478"/>
          <ac:spMkLst>
            <pc:docMk/>
            <pc:sldMk cId="0" sldId="264"/>
            <ac:spMk id="1537" creationId="{00000000-0000-0000-0000-000000000000}"/>
          </ac:spMkLst>
        </pc:spChg>
        <pc:spChg chg="del">
          <ac:chgData name="Shazidul Alam" userId="e2eaa8ed730f0d53" providerId="LiveId" clId="{42123288-3FA3-415B-BBD4-05D7BD1A438C}" dt="2023-09-22T16:19:32.234" v="1169" actId="478"/>
          <ac:spMkLst>
            <pc:docMk/>
            <pc:sldMk cId="0" sldId="264"/>
            <ac:spMk id="1538" creationId="{00000000-0000-0000-0000-000000000000}"/>
          </ac:spMkLst>
        </pc:spChg>
        <pc:spChg chg="del">
          <ac:chgData name="Shazidul Alam" userId="e2eaa8ed730f0d53" providerId="LiveId" clId="{42123288-3FA3-415B-BBD4-05D7BD1A438C}" dt="2023-09-22T16:19:32.234" v="1169" actId="478"/>
          <ac:spMkLst>
            <pc:docMk/>
            <pc:sldMk cId="0" sldId="264"/>
            <ac:spMk id="1539" creationId="{00000000-0000-0000-0000-000000000000}"/>
          </ac:spMkLst>
        </pc:spChg>
        <pc:spChg chg="del">
          <ac:chgData name="Shazidul Alam" userId="e2eaa8ed730f0d53" providerId="LiveId" clId="{42123288-3FA3-415B-BBD4-05D7BD1A438C}" dt="2023-09-22T16:19:25.336" v="1166" actId="478"/>
          <ac:spMkLst>
            <pc:docMk/>
            <pc:sldMk cId="0" sldId="264"/>
            <ac:spMk id="1540" creationId="{00000000-0000-0000-0000-000000000000}"/>
          </ac:spMkLst>
        </pc:spChg>
        <pc:spChg chg="del">
          <ac:chgData name="Shazidul Alam" userId="e2eaa8ed730f0d53" providerId="LiveId" clId="{42123288-3FA3-415B-BBD4-05D7BD1A438C}" dt="2023-09-22T16:19:27.176" v="1167" actId="478"/>
          <ac:spMkLst>
            <pc:docMk/>
            <pc:sldMk cId="0" sldId="264"/>
            <ac:spMk id="1541" creationId="{00000000-0000-0000-0000-000000000000}"/>
          </ac:spMkLst>
        </pc:spChg>
        <pc:spChg chg="del">
          <ac:chgData name="Shazidul Alam" userId="e2eaa8ed730f0d53" providerId="LiveId" clId="{42123288-3FA3-415B-BBD4-05D7BD1A438C}" dt="2023-09-22T16:19:27.176" v="1167" actId="478"/>
          <ac:spMkLst>
            <pc:docMk/>
            <pc:sldMk cId="0" sldId="264"/>
            <ac:spMk id="1542" creationId="{00000000-0000-0000-0000-000000000000}"/>
          </ac:spMkLst>
        </pc:spChg>
        <pc:spChg chg="mod">
          <ac:chgData name="Shazidul Alam" userId="e2eaa8ed730f0d53" providerId="LiveId" clId="{42123288-3FA3-415B-BBD4-05D7BD1A438C}" dt="2023-09-22T16:22:33.606" v="1198" actId="255"/>
          <ac:spMkLst>
            <pc:docMk/>
            <pc:sldMk cId="0" sldId="264"/>
            <ac:spMk id="1543" creationId="{00000000-0000-0000-0000-000000000000}"/>
          </ac:spMkLst>
        </pc:spChg>
        <pc:spChg chg="del">
          <ac:chgData name="Shazidul Alam" userId="e2eaa8ed730f0d53" providerId="LiveId" clId="{42123288-3FA3-415B-BBD4-05D7BD1A438C}" dt="2023-09-22T16:19:25.336" v="1166" actId="478"/>
          <ac:spMkLst>
            <pc:docMk/>
            <pc:sldMk cId="0" sldId="264"/>
            <ac:spMk id="1544" creationId="{00000000-0000-0000-0000-000000000000}"/>
          </ac:spMkLst>
        </pc:spChg>
        <pc:spChg chg="del">
          <ac:chgData name="Shazidul Alam" userId="e2eaa8ed730f0d53" providerId="LiveId" clId="{42123288-3FA3-415B-BBD4-05D7BD1A438C}" dt="2023-09-22T16:19:25.336" v="1166" actId="478"/>
          <ac:spMkLst>
            <pc:docMk/>
            <pc:sldMk cId="0" sldId="264"/>
            <ac:spMk id="1545" creationId="{00000000-0000-0000-0000-000000000000}"/>
          </ac:spMkLst>
        </pc:spChg>
        <pc:spChg chg="del">
          <ac:chgData name="Shazidul Alam" userId="e2eaa8ed730f0d53" providerId="LiveId" clId="{42123288-3FA3-415B-BBD4-05D7BD1A438C}" dt="2023-09-22T16:19:25.336" v="1166" actId="478"/>
          <ac:spMkLst>
            <pc:docMk/>
            <pc:sldMk cId="0" sldId="264"/>
            <ac:spMk id="1546" creationId="{00000000-0000-0000-0000-000000000000}"/>
          </ac:spMkLst>
        </pc:spChg>
        <pc:grpChg chg="del">
          <ac:chgData name="Shazidul Alam" userId="e2eaa8ed730f0d53" providerId="LiveId" clId="{42123288-3FA3-415B-BBD4-05D7BD1A438C}" dt="2023-09-22T16:19:25.336" v="1166" actId="478"/>
          <ac:grpSpMkLst>
            <pc:docMk/>
            <pc:sldMk cId="0" sldId="264"/>
            <ac:grpSpMk id="1547" creationId="{00000000-0000-0000-0000-000000000000}"/>
          </ac:grpSpMkLst>
        </pc:grpChg>
        <pc:grpChg chg="del">
          <ac:chgData name="Shazidul Alam" userId="e2eaa8ed730f0d53" providerId="LiveId" clId="{42123288-3FA3-415B-BBD4-05D7BD1A438C}" dt="2023-09-22T16:19:25.336" v="1166" actId="478"/>
          <ac:grpSpMkLst>
            <pc:docMk/>
            <pc:sldMk cId="0" sldId="264"/>
            <ac:grpSpMk id="1564" creationId="{00000000-0000-0000-0000-000000000000}"/>
          </ac:grpSpMkLst>
        </pc:grpChg>
        <pc:grpChg chg="del">
          <ac:chgData name="Shazidul Alam" userId="e2eaa8ed730f0d53" providerId="LiveId" clId="{42123288-3FA3-415B-BBD4-05D7BD1A438C}" dt="2023-09-22T16:19:25.336" v="1166" actId="478"/>
          <ac:grpSpMkLst>
            <pc:docMk/>
            <pc:sldMk cId="0" sldId="264"/>
            <ac:grpSpMk id="1590" creationId="{00000000-0000-0000-0000-000000000000}"/>
          </ac:grpSpMkLst>
        </pc:grpChg>
      </pc:sldChg>
      <pc:sldChg chg="addSp delSp modSp mod">
        <pc:chgData name="Shazidul Alam" userId="e2eaa8ed730f0d53" providerId="LiveId" clId="{42123288-3FA3-415B-BBD4-05D7BD1A438C}" dt="2023-10-01T15:07:31.208" v="1471" actId="20577"/>
        <pc:sldMkLst>
          <pc:docMk/>
          <pc:sldMk cId="0" sldId="265"/>
        </pc:sldMkLst>
        <pc:spChg chg="add del mod">
          <ac:chgData name="Shazidul Alam" userId="e2eaa8ed730f0d53" providerId="LiveId" clId="{42123288-3FA3-415B-BBD4-05D7BD1A438C}" dt="2023-09-22T16:23:35.575" v="1208" actId="478"/>
          <ac:spMkLst>
            <pc:docMk/>
            <pc:sldMk cId="0" sldId="265"/>
            <ac:spMk id="3" creationId="{393A3C9C-A83B-2FF5-A54B-32B663CB3BBF}"/>
          </ac:spMkLst>
        </pc:spChg>
        <pc:spChg chg="mod">
          <ac:chgData name="Shazidul Alam" userId="e2eaa8ed730f0d53" providerId="LiveId" clId="{42123288-3FA3-415B-BBD4-05D7BD1A438C}" dt="2023-10-01T15:07:31.208" v="1471" actId="20577"/>
          <ac:spMkLst>
            <pc:docMk/>
            <pc:sldMk cId="0" sldId="265"/>
            <ac:spMk id="3" creationId="{8DE810FC-0182-5339-F65D-E90C680410D8}"/>
          </ac:spMkLst>
        </pc:spChg>
        <pc:spChg chg="add del mod">
          <ac:chgData name="Shazidul Alam" userId="e2eaa8ed730f0d53" providerId="LiveId" clId="{42123288-3FA3-415B-BBD4-05D7BD1A438C}" dt="2023-09-22T16:23:35.575" v="1208" actId="478"/>
          <ac:spMkLst>
            <pc:docMk/>
            <pc:sldMk cId="0" sldId="265"/>
            <ac:spMk id="5" creationId="{A08A5FC6-D8C8-1998-58CF-A11B643100E0}"/>
          </ac:spMkLst>
        </pc:spChg>
        <pc:spChg chg="add del mod">
          <ac:chgData name="Shazidul Alam" userId="e2eaa8ed730f0d53" providerId="LiveId" clId="{42123288-3FA3-415B-BBD4-05D7BD1A438C}" dt="2023-09-22T16:23:41.891" v="1210" actId="478"/>
          <ac:spMkLst>
            <pc:docMk/>
            <pc:sldMk cId="0" sldId="265"/>
            <ac:spMk id="7" creationId="{A03FF5F1-92EC-9F5B-5B15-C45A4FA27ACE}"/>
          </ac:spMkLst>
        </pc:spChg>
        <pc:spChg chg="add del mod">
          <ac:chgData name="Shazidul Alam" userId="e2eaa8ed730f0d53" providerId="LiveId" clId="{42123288-3FA3-415B-BBD4-05D7BD1A438C}" dt="2023-09-22T16:23:41.891" v="1210" actId="478"/>
          <ac:spMkLst>
            <pc:docMk/>
            <pc:sldMk cId="0" sldId="265"/>
            <ac:spMk id="9" creationId="{977E9ECE-5C6C-8AB2-2815-533613A4385C}"/>
          </ac:spMkLst>
        </pc:spChg>
        <pc:spChg chg="add del mod">
          <ac:chgData name="Shazidul Alam" userId="e2eaa8ed730f0d53" providerId="LiveId" clId="{42123288-3FA3-415B-BBD4-05D7BD1A438C}" dt="2023-09-22T16:23:41.891" v="1210" actId="478"/>
          <ac:spMkLst>
            <pc:docMk/>
            <pc:sldMk cId="0" sldId="265"/>
            <ac:spMk id="11" creationId="{771BECD5-E431-9F6B-D32F-80B9456214B1}"/>
          </ac:spMkLst>
        </pc:spChg>
        <pc:spChg chg="add del mod">
          <ac:chgData name="Shazidul Alam" userId="e2eaa8ed730f0d53" providerId="LiveId" clId="{42123288-3FA3-415B-BBD4-05D7BD1A438C}" dt="2023-09-22T16:23:41.891" v="1210" actId="478"/>
          <ac:spMkLst>
            <pc:docMk/>
            <pc:sldMk cId="0" sldId="265"/>
            <ac:spMk id="13" creationId="{17711A1E-1102-BDFA-F642-D225BB65CC5D}"/>
          </ac:spMkLst>
        </pc:spChg>
        <pc:spChg chg="mod">
          <ac:chgData name="Shazidul Alam" userId="e2eaa8ed730f0d53" providerId="LiveId" clId="{42123288-3FA3-415B-BBD4-05D7BD1A438C}" dt="2023-09-22T16:24:12.083" v="1222" actId="1076"/>
          <ac:spMkLst>
            <pc:docMk/>
            <pc:sldMk cId="0" sldId="265"/>
            <ac:spMk id="1621" creationId="{00000000-0000-0000-0000-000000000000}"/>
          </ac:spMkLst>
        </pc:spChg>
        <pc:spChg chg="del">
          <ac:chgData name="Shazidul Alam" userId="e2eaa8ed730f0d53" providerId="LiveId" clId="{42123288-3FA3-415B-BBD4-05D7BD1A438C}" dt="2023-09-22T16:23:38.637" v="1209" actId="478"/>
          <ac:spMkLst>
            <pc:docMk/>
            <pc:sldMk cId="0" sldId="265"/>
            <ac:spMk id="1622" creationId="{00000000-0000-0000-0000-000000000000}"/>
          </ac:spMkLst>
        </pc:spChg>
        <pc:spChg chg="del">
          <ac:chgData name="Shazidul Alam" userId="e2eaa8ed730f0d53" providerId="LiveId" clId="{42123288-3FA3-415B-BBD4-05D7BD1A438C}" dt="2023-09-22T16:23:33.264" v="1207" actId="478"/>
          <ac:spMkLst>
            <pc:docMk/>
            <pc:sldMk cId="0" sldId="265"/>
            <ac:spMk id="1623" creationId="{00000000-0000-0000-0000-000000000000}"/>
          </ac:spMkLst>
        </pc:spChg>
        <pc:spChg chg="del">
          <ac:chgData name="Shazidul Alam" userId="e2eaa8ed730f0d53" providerId="LiveId" clId="{42123288-3FA3-415B-BBD4-05D7BD1A438C}" dt="2023-09-22T16:23:38.637" v="1209" actId="478"/>
          <ac:spMkLst>
            <pc:docMk/>
            <pc:sldMk cId="0" sldId="265"/>
            <ac:spMk id="1624" creationId="{00000000-0000-0000-0000-000000000000}"/>
          </ac:spMkLst>
        </pc:spChg>
        <pc:spChg chg="del">
          <ac:chgData name="Shazidul Alam" userId="e2eaa8ed730f0d53" providerId="LiveId" clId="{42123288-3FA3-415B-BBD4-05D7BD1A438C}" dt="2023-09-22T16:23:38.637" v="1209" actId="478"/>
          <ac:spMkLst>
            <pc:docMk/>
            <pc:sldMk cId="0" sldId="265"/>
            <ac:spMk id="1625" creationId="{00000000-0000-0000-0000-000000000000}"/>
          </ac:spMkLst>
        </pc:spChg>
        <pc:spChg chg="del">
          <ac:chgData name="Shazidul Alam" userId="e2eaa8ed730f0d53" providerId="LiveId" clId="{42123288-3FA3-415B-BBD4-05D7BD1A438C}" dt="2023-09-22T16:23:33.264" v="1207" actId="478"/>
          <ac:spMkLst>
            <pc:docMk/>
            <pc:sldMk cId="0" sldId="265"/>
            <ac:spMk id="1626" creationId="{00000000-0000-0000-0000-000000000000}"/>
          </ac:spMkLst>
        </pc:spChg>
        <pc:spChg chg="del">
          <ac:chgData name="Shazidul Alam" userId="e2eaa8ed730f0d53" providerId="LiveId" clId="{42123288-3FA3-415B-BBD4-05D7BD1A438C}" dt="2023-09-22T16:23:38.637" v="1209" actId="478"/>
          <ac:spMkLst>
            <pc:docMk/>
            <pc:sldMk cId="0" sldId="265"/>
            <ac:spMk id="1627" creationId="{00000000-0000-0000-0000-000000000000}"/>
          </ac:spMkLst>
        </pc:spChg>
        <pc:picChg chg="del">
          <ac:chgData name="Shazidul Alam" userId="e2eaa8ed730f0d53" providerId="LiveId" clId="{42123288-3FA3-415B-BBD4-05D7BD1A438C}" dt="2023-09-22T16:23:33.264" v="1207" actId="478"/>
          <ac:picMkLst>
            <pc:docMk/>
            <pc:sldMk cId="0" sldId="265"/>
            <ac:picMk id="1618" creationId="{00000000-0000-0000-0000-000000000000}"/>
          </ac:picMkLst>
        </pc:picChg>
        <pc:picChg chg="del">
          <ac:chgData name="Shazidul Alam" userId="e2eaa8ed730f0d53" providerId="LiveId" clId="{42123288-3FA3-415B-BBD4-05D7BD1A438C}" dt="2023-09-22T16:23:33.264" v="1207" actId="478"/>
          <ac:picMkLst>
            <pc:docMk/>
            <pc:sldMk cId="0" sldId="265"/>
            <ac:picMk id="1619" creationId="{00000000-0000-0000-0000-000000000000}"/>
          </ac:picMkLst>
        </pc:picChg>
        <pc:picChg chg="del">
          <ac:chgData name="Shazidul Alam" userId="e2eaa8ed730f0d53" providerId="LiveId" clId="{42123288-3FA3-415B-BBD4-05D7BD1A438C}" dt="2023-09-22T16:23:33.264" v="1207" actId="478"/>
          <ac:picMkLst>
            <pc:docMk/>
            <pc:sldMk cId="0" sldId="265"/>
            <ac:picMk id="1620" creationId="{00000000-0000-0000-0000-000000000000}"/>
          </ac:picMkLst>
        </pc:picChg>
      </pc:sldChg>
      <pc:sldChg chg="addSp delSp modSp new mod">
        <pc:chgData name="Shazidul Alam" userId="e2eaa8ed730f0d53" providerId="LiveId" clId="{42123288-3FA3-415B-BBD4-05D7BD1A438C}" dt="2023-10-01T15:07:14.947" v="1460" actId="20577"/>
        <pc:sldMkLst>
          <pc:docMk/>
          <pc:sldMk cId="2292902745" sldId="266"/>
        </pc:sldMkLst>
        <pc:spChg chg="mod">
          <ac:chgData name="Shazidul Alam" userId="e2eaa8ed730f0d53" providerId="LiveId" clId="{42123288-3FA3-415B-BBD4-05D7BD1A438C}" dt="2023-10-01T15:03:59.386" v="1378" actId="2711"/>
          <ac:spMkLst>
            <pc:docMk/>
            <pc:sldMk cId="2292902745" sldId="266"/>
            <ac:spMk id="2" creationId="{6925D91E-6F15-AB46-F6DF-B3C02B166DCB}"/>
          </ac:spMkLst>
        </pc:spChg>
        <pc:spChg chg="mod">
          <ac:chgData name="Shazidul Alam" userId="e2eaa8ed730f0d53" providerId="LiveId" clId="{42123288-3FA3-415B-BBD4-05D7BD1A438C}" dt="2023-10-01T15:06:21.492" v="1457" actId="20577"/>
          <ac:spMkLst>
            <pc:docMk/>
            <pc:sldMk cId="2292902745" sldId="266"/>
            <ac:spMk id="3" creationId="{1721725F-09C3-E5C4-8FCC-132E823E3C66}"/>
          </ac:spMkLst>
        </pc:spChg>
        <pc:spChg chg="del">
          <ac:chgData name="Shazidul Alam" userId="e2eaa8ed730f0d53" providerId="LiveId" clId="{42123288-3FA3-415B-BBD4-05D7BD1A438C}" dt="2023-10-01T14:56:23.462" v="1255" actId="478"/>
          <ac:spMkLst>
            <pc:docMk/>
            <pc:sldMk cId="2292902745" sldId="266"/>
            <ac:spMk id="4" creationId="{0D05DDED-12B9-16B7-97DE-DFCE5C86E9F3}"/>
          </ac:spMkLst>
        </pc:spChg>
        <pc:spChg chg="del">
          <ac:chgData name="Shazidul Alam" userId="e2eaa8ed730f0d53" providerId="LiveId" clId="{42123288-3FA3-415B-BBD4-05D7BD1A438C}" dt="2023-10-01T14:56:22.173" v="1254" actId="478"/>
          <ac:spMkLst>
            <pc:docMk/>
            <pc:sldMk cId="2292902745" sldId="266"/>
            <ac:spMk id="5" creationId="{B92D7FA9-AFC9-980A-FD62-01900CDA3E9D}"/>
          </ac:spMkLst>
        </pc:spChg>
        <pc:spChg chg="del">
          <ac:chgData name="Shazidul Alam" userId="e2eaa8ed730f0d53" providerId="LiveId" clId="{42123288-3FA3-415B-BBD4-05D7BD1A438C}" dt="2023-10-01T14:56:19.603" v="1252" actId="478"/>
          <ac:spMkLst>
            <pc:docMk/>
            <pc:sldMk cId="2292902745" sldId="266"/>
            <ac:spMk id="6" creationId="{6974B372-6943-E676-476F-37FA9E9919A6}"/>
          </ac:spMkLst>
        </pc:spChg>
        <pc:spChg chg="del">
          <ac:chgData name="Shazidul Alam" userId="e2eaa8ed730f0d53" providerId="LiveId" clId="{42123288-3FA3-415B-BBD4-05D7BD1A438C}" dt="2023-10-01T14:56:14.460" v="1249" actId="478"/>
          <ac:spMkLst>
            <pc:docMk/>
            <pc:sldMk cId="2292902745" sldId="266"/>
            <ac:spMk id="7" creationId="{AA30C1BC-B098-E881-EF27-E3379297B62B}"/>
          </ac:spMkLst>
        </pc:spChg>
        <pc:spChg chg="del">
          <ac:chgData name="Shazidul Alam" userId="e2eaa8ed730f0d53" providerId="LiveId" clId="{42123288-3FA3-415B-BBD4-05D7BD1A438C}" dt="2023-10-01T14:56:16.409" v="1250" actId="478"/>
          <ac:spMkLst>
            <pc:docMk/>
            <pc:sldMk cId="2292902745" sldId="266"/>
            <ac:spMk id="8" creationId="{3532A3A6-EE68-8D67-872A-110074DB5245}"/>
          </ac:spMkLst>
        </pc:spChg>
        <pc:spChg chg="del">
          <ac:chgData name="Shazidul Alam" userId="e2eaa8ed730f0d53" providerId="LiveId" clId="{42123288-3FA3-415B-BBD4-05D7BD1A438C}" dt="2023-10-01T14:56:20.988" v="1253" actId="478"/>
          <ac:spMkLst>
            <pc:docMk/>
            <pc:sldMk cId="2292902745" sldId="266"/>
            <ac:spMk id="9" creationId="{80B9DADC-6461-E0C2-8388-85757AEB45CE}"/>
          </ac:spMkLst>
        </pc:spChg>
        <pc:spChg chg="del">
          <ac:chgData name="Shazidul Alam" userId="e2eaa8ed730f0d53" providerId="LiveId" clId="{42123288-3FA3-415B-BBD4-05D7BD1A438C}" dt="2023-10-01T14:56:18.267" v="1251" actId="478"/>
          <ac:spMkLst>
            <pc:docMk/>
            <pc:sldMk cId="2292902745" sldId="266"/>
            <ac:spMk id="10" creationId="{E4FAF98F-E73D-71E2-9708-436FF20C4073}"/>
          </ac:spMkLst>
        </pc:spChg>
        <pc:spChg chg="add mod">
          <ac:chgData name="Shazidul Alam" userId="e2eaa8ed730f0d53" providerId="LiveId" clId="{42123288-3FA3-415B-BBD4-05D7BD1A438C}" dt="2023-10-01T15:07:14.947" v="1460" actId="20577"/>
          <ac:spMkLst>
            <pc:docMk/>
            <pc:sldMk cId="2292902745" sldId="266"/>
            <ac:spMk id="11" creationId="{65818A8F-6304-26A8-C5FF-9555D2486A21}"/>
          </ac:spMkLst>
        </pc:spChg>
      </pc:sldChg>
      <pc:sldChg chg="del">
        <pc:chgData name="Shazidul Alam" userId="e2eaa8ed730f0d53" providerId="LiveId" clId="{42123288-3FA3-415B-BBD4-05D7BD1A438C}" dt="2023-09-22T16:24:22.502" v="1223" actId="47"/>
        <pc:sldMkLst>
          <pc:docMk/>
          <pc:sldMk cId="2292902745" sldId="266"/>
        </pc:sldMkLst>
      </pc:sldChg>
      <pc:sldChg chg="addSp delSp modSp new mod">
        <pc:chgData name="Shazidul Alam" userId="e2eaa8ed730f0d53" providerId="LiveId" clId="{42123288-3FA3-415B-BBD4-05D7BD1A438C}" dt="2023-10-01T15:07:22.212" v="1465" actId="20577"/>
        <pc:sldMkLst>
          <pc:docMk/>
          <pc:sldMk cId="1614301945" sldId="267"/>
        </pc:sldMkLst>
        <pc:spChg chg="mod">
          <ac:chgData name="Shazidul Alam" userId="e2eaa8ed730f0d53" providerId="LiveId" clId="{42123288-3FA3-415B-BBD4-05D7BD1A438C}" dt="2023-10-01T15:03:50.011" v="1377" actId="2711"/>
          <ac:spMkLst>
            <pc:docMk/>
            <pc:sldMk cId="1614301945" sldId="267"/>
            <ac:spMk id="2" creationId="{D803F043-2581-1A25-553E-DA4DF1AB8B2C}"/>
          </ac:spMkLst>
        </pc:spChg>
        <pc:spChg chg="mod">
          <ac:chgData name="Shazidul Alam" userId="e2eaa8ed730f0d53" providerId="LiveId" clId="{42123288-3FA3-415B-BBD4-05D7BD1A438C}" dt="2023-10-01T15:02:55.283" v="1374" actId="14100"/>
          <ac:spMkLst>
            <pc:docMk/>
            <pc:sldMk cId="1614301945" sldId="267"/>
            <ac:spMk id="3" creationId="{B8FC0DAD-F1D9-EB05-2BDE-EF15EBB59C78}"/>
          </ac:spMkLst>
        </pc:spChg>
        <pc:spChg chg="del">
          <ac:chgData name="Shazidul Alam" userId="e2eaa8ed730f0d53" providerId="LiveId" clId="{42123288-3FA3-415B-BBD4-05D7BD1A438C}" dt="2023-10-01T15:00:12.693" v="1305" actId="478"/>
          <ac:spMkLst>
            <pc:docMk/>
            <pc:sldMk cId="1614301945" sldId="267"/>
            <ac:spMk id="4" creationId="{49020E11-0D5F-26B9-4A7E-B1A7530832BA}"/>
          </ac:spMkLst>
        </pc:spChg>
        <pc:spChg chg="del">
          <ac:chgData name="Shazidul Alam" userId="e2eaa8ed730f0d53" providerId="LiveId" clId="{42123288-3FA3-415B-BBD4-05D7BD1A438C}" dt="2023-10-01T15:00:18.565" v="1306" actId="478"/>
          <ac:spMkLst>
            <pc:docMk/>
            <pc:sldMk cId="1614301945" sldId="267"/>
            <ac:spMk id="5" creationId="{C6992A8A-1AA4-E581-4871-BCBE463E78FE}"/>
          </ac:spMkLst>
        </pc:spChg>
        <pc:spChg chg="del">
          <ac:chgData name="Shazidul Alam" userId="e2eaa8ed730f0d53" providerId="LiveId" clId="{42123288-3FA3-415B-BBD4-05D7BD1A438C}" dt="2023-10-01T15:00:18.565" v="1306" actId="478"/>
          <ac:spMkLst>
            <pc:docMk/>
            <pc:sldMk cId="1614301945" sldId="267"/>
            <ac:spMk id="6" creationId="{46AAF4ED-EB7F-5311-9371-B04255B95BA3}"/>
          </ac:spMkLst>
        </pc:spChg>
        <pc:spChg chg="del">
          <ac:chgData name="Shazidul Alam" userId="e2eaa8ed730f0d53" providerId="LiveId" clId="{42123288-3FA3-415B-BBD4-05D7BD1A438C}" dt="2023-10-01T15:00:20.810" v="1307" actId="478"/>
          <ac:spMkLst>
            <pc:docMk/>
            <pc:sldMk cId="1614301945" sldId="267"/>
            <ac:spMk id="7" creationId="{DE67B845-234F-9CC2-CF9F-743ECB88E7ED}"/>
          </ac:spMkLst>
        </pc:spChg>
        <pc:spChg chg="del">
          <ac:chgData name="Shazidul Alam" userId="e2eaa8ed730f0d53" providerId="LiveId" clId="{42123288-3FA3-415B-BBD4-05D7BD1A438C}" dt="2023-10-01T15:00:12.693" v="1305" actId="478"/>
          <ac:spMkLst>
            <pc:docMk/>
            <pc:sldMk cId="1614301945" sldId="267"/>
            <ac:spMk id="8" creationId="{4085C67E-B6F7-9892-661E-3A7561945F5F}"/>
          </ac:spMkLst>
        </pc:spChg>
        <pc:spChg chg="del">
          <ac:chgData name="Shazidul Alam" userId="e2eaa8ed730f0d53" providerId="LiveId" clId="{42123288-3FA3-415B-BBD4-05D7BD1A438C}" dt="2023-10-01T15:00:18.565" v="1306" actId="478"/>
          <ac:spMkLst>
            <pc:docMk/>
            <pc:sldMk cId="1614301945" sldId="267"/>
            <ac:spMk id="9" creationId="{A024D6FC-6073-0098-D1FE-0A29C60525B7}"/>
          </ac:spMkLst>
        </pc:spChg>
        <pc:spChg chg="del">
          <ac:chgData name="Shazidul Alam" userId="e2eaa8ed730f0d53" providerId="LiveId" clId="{42123288-3FA3-415B-BBD4-05D7BD1A438C}" dt="2023-10-01T15:00:18.565" v="1306" actId="478"/>
          <ac:spMkLst>
            <pc:docMk/>
            <pc:sldMk cId="1614301945" sldId="267"/>
            <ac:spMk id="10" creationId="{71DF278F-D03E-CEA9-19DB-59F9FA19EEB2}"/>
          </ac:spMkLst>
        </pc:spChg>
        <pc:spChg chg="add mod">
          <ac:chgData name="Shazidul Alam" userId="e2eaa8ed730f0d53" providerId="LiveId" clId="{42123288-3FA3-415B-BBD4-05D7BD1A438C}" dt="2023-10-01T15:07:22.212" v="1465" actId="20577"/>
          <ac:spMkLst>
            <pc:docMk/>
            <pc:sldMk cId="1614301945" sldId="267"/>
            <ac:spMk id="11" creationId="{83AD23E1-4A94-775E-E8ED-36FCDE30534F}"/>
          </ac:spMkLst>
        </pc:spChg>
      </pc:sldChg>
      <pc:sldChg chg="del">
        <pc:chgData name="Shazidul Alam" userId="e2eaa8ed730f0d53" providerId="LiveId" clId="{42123288-3FA3-415B-BBD4-05D7BD1A438C}" dt="2023-09-22T16:24:31.232" v="1245" actId="47"/>
        <pc:sldMkLst>
          <pc:docMk/>
          <pc:sldMk cId="1614301945" sldId="267"/>
        </pc:sldMkLst>
      </pc:sldChg>
      <pc:sldChg chg="del">
        <pc:chgData name="Shazidul Alam" userId="e2eaa8ed730f0d53" providerId="LiveId" clId="{42123288-3FA3-415B-BBD4-05D7BD1A438C}" dt="2023-09-22T16:24:30.227" v="1244" actId="47"/>
        <pc:sldMkLst>
          <pc:docMk/>
          <pc:sldMk cId="0" sldId="268"/>
        </pc:sldMkLst>
      </pc:sldChg>
      <pc:sldChg chg="del">
        <pc:chgData name="Shazidul Alam" userId="e2eaa8ed730f0d53" providerId="LiveId" clId="{42123288-3FA3-415B-BBD4-05D7BD1A438C}" dt="2023-09-22T16:24:29.850" v="1243" actId="47"/>
        <pc:sldMkLst>
          <pc:docMk/>
          <pc:sldMk cId="0" sldId="269"/>
        </pc:sldMkLst>
      </pc:sldChg>
      <pc:sldChg chg="del">
        <pc:chgData name="Shazidul Alam" userId="e2eaa8ed730f0d53" providerId="LiveId" clId="{42123288-3FA3-415B-BBD4-05D7BD1A438C}" dt="2023-09-22T16:24:29.442" v="1242" actId="47"/>
        <pc:sldMkLst>
          <pc:docMk/>
          <pc:sldMk cId="0" sldId="270"/>
        </pc:sldMkLst>
      </pc:sldChg>
      <pc:sldChg chg="del">
        <pc:chgData name="Shazidul Alam" userId="e2eaa8ed730f0d53" providerId="LiveId" clId="{42123288-3FA3-415B-BBD4-05D7BD1A438C}" dt="2023-09-22T16:24:29.144" v="1241" actId="47"/>
        <pc:sldMkLst>
          <pc:docMk/>
          <pc:sldMk cId="0" sldId="271"/>
        </pc:sldMkLst>
      </pc:sldChg>
      <pc:sldChg chg="del">
        <pc:chgData name="Shazidul Alam" userId="e2eaa8ed730f0d53" providerId="LiveId" clId="{42123288-3FA3-415B-BBD4-05D7BD1A438C}" dt="2023-09-22T16:24:28.955" v="1240" actId="47"/>
        <pc:sldMkLst>
          <pc:docMk/>
          <pc:sldMk cId="0" sldId="272"/>
        </pc:sldMkLst>
      </pc:sldChg>
      <pc:sldChg chg="del">
        <pc:chgData name="Shazidul Alam" userId="e2eaa8ed730f0d53" providerId="LiveId" clId="{42123288-3FA3-415B-BBD4-05D7BD1A438C}" dt="2023-09-22T16:24:28.767" v="1239" actId="47"/>
        <pc:sldMkLst>
          <pc:docMk/>
          <pc:sldMk cId="0" sldId="273"/>
        </pc:sldMkLst>
      </pc:sldChg>
      <pc:sldChg chg="del">
        <pc:chgData name="Shazidul Alam" userId="e2eaa8ed730f0d53" providerId="LiveId" clId="{42123288-3FA3-415B-BBD4-05D7BD1A438C}" dt="2023-09-22T16:24:28.587" v="1238" actId="47"/>
        <pc:sldMkLst>
          <pc:docMk/>
          <pc:sldMk cId="0" sldId="274"/>
        </pc:sldMkLst>
      </pc:sldChg>
      <pc:sldChg chg="del">
        <pc:chgData name="Shazidul Alam" userId="e2eaa8ed730f0d53" providerId="LiveId" clId="{42123288-3FA3-415B-BBD4-05D7BD1A438C}" dt="2023-09-22T16:24:28.405" v="1237" actId="47"/>
        <pc:sldMkLst>
          <pc:docMk/>
          <pc:sldMk cId="0" sldId="275"/>
        </pc:sldMkLst>
      </pc:sldChg>
      <pc:sldChg chg="del">
        <pc:chgData name="Shazidul Alam" userId="e2eaa8ed730f0d53" providerId="LiveId" clId="{42123288-3FA3-415B-BBD4-05D7BD1A438C}" dt="2023-09-22T16:24:28.232" v="1236" actId="47"/>
        <pc:sldMkLst>
          <pc:docMk/>
          <pc:sldMk cId="0" sldId="276"/>
        </pc:sldMkLst>
      </pc:sldChg>
      <pc:sldChg chg="del">
        <pc:chgData name="Shazidul Alam" userId="e2eaa8ed730f0d53" providerId="LiveId" clId="{42123288-3FA3-415B-BBD4-05D7BD1A438C}" dt="2023-09-22T16:24:28.074" v="1235" actId="47"/>
        <pc:sldMkLst>
          <pc:docMk/>
          <pc:sldMk cId="0" sldId="277"/>
        </pc:sldMkLst>
      </pc:sldChg>
      <pc:sldChg chg="delSp modSp del mod">
        <pc:chgData name="Shazidul Alam" userId="e2eaa8ed730f0d53" providerId="LiveId" clId="{42123288-3FA3-415B-BBD4-05D7BD1A438C}" dt="2023-09-22T16:24:27.901" v="1234" actId="47"/>
        <pc:sldMkLst>
          <pc:docMk/>
          <pc:sldMk cId="0" sldId="278"/>
        </pc:sldMkLst>
        <pc:spChg chg="del">
          <ac:chgData name="Shazidul Alam" userId="e2eaa8ed730f0d53" providerId="LiveId" clId="{42123288-3FA3-415B-BBD4-05D7BD1A438C}" dt="2023-09-22T14:27:43.352" v="398" actId="478"/>
          <ac:spMkLst>
            <pc:docMk/>
            <pc:sldMk cId="0" sldId="278"/>
            <ac:spMk id="2482" creationId="{00000000-0000-0000-0000-000000000000}"/>
          </ac:spMkLst>
        </pc:spChg>
        <pc:spChg chg="del">
          <ac:chgData name="Shazidul Alam" userId="e2eaa8ed730f0d53" providerId="LiveId" clId="{42123288-3FA3-415B-BBD4-05D7BD1A438C}" dt="2023-09-22T14:27:34.329" v="392" actId="478"/>
          <ac:spMkLst>
            <pc:docMk/>
            <pc:sldMk cId="0" sldId="278"/>
            <ac:spMk id="2483" creationId="{00000000-0000-0000-0000-000000000000}"/>
          </ac:spMkLst>
        </pc:spChg>
        <pc:spChg chg="del">
          <ac:chgData name="Shazidul Alam" userId="e2eaa8ed730f0d53" providerId="LiveId" clId="{42123288-3FA3-415B-BBD4-05D7BD1A438C}" dt="2023-09-22T14:27:41.881" v="397" actId="478"/>
          <ac:spMkLst>
            <pc:docMk/>
            <pc:sldMk cId="0" sldId="278"/>
            <ac:spMk id="2486" creationId="{00000000-0000-0000-0000-000000000000}"/>
          </ac:spMkLst>
        </pc:spChg>
        <pc:spChg chg="del">
          <ac:chgData name="Shazidul Alam" userId="e2eaa8ed730f0d53" providerId="LiveId" clId="{42123288-3FA3-415B-BBD4-05D7BD1A438C}" dt="2023-09-22T14:27:35.642" v="393" actId="478"/>
          <ac:spMkLst>
            <pc:docMk/>
            <pc:sldMk cId="0" sldId="278"/>
            <ac:spMk id="2487" creationId="{00000000-0000-0000-0000-000000000000}"/>
          </ac:spMkLst>
        </pc:spChg>
        <pc:spChg chg="del">
          <ac:chgData name="Shazidul Alam" userId="e2eaa8ed730f0d53" providerId="LiveId" clId="{42123288-3FA3-415B-BBD4-05D7BD1A438C}" dt="2023-09-22T14:27:40.099" v="396" actId="478"/>
          <ac:spMkLst>
            <pc:docMk/>
            <pc:sldMk cId="0" sldId="278"/>
            <ac:spMk id="2490" creationId="{00000000-0000-0000-0000-000000000000}"/>
          </ac:spMkLst>
        </pc:spChg>
        <pc:spChg chg="del mod">
          <ac:chgData name="Shazidul Alam" userId="e2eaa8ed730f0d53" providerId="LiveId" clId="{42123288-3FA3-415B-BBD4-05D7BD1A438C}" dt="2023-09-22T14:27:37.972" v="395" actId="478"/>
          <ac:spMkLst>
            <pc:docMk/>
            <pc:sldMk cId="0" sldId="278"/>
            <ac:spMk id="2491" creationId="{00000000-0000-0000-0000-000000000000}"/>
          </ac:spMkLst>
        </pc:spChg>
        <pc:cxnChg chg="mod">
          <ac:chgData name="Shazidul Alam" userId="e2eaa8ed730f0d53" providerId="LiveId" clId="{42123288-3FA3-415B-BBD4-05D7BD1A438C}" dt="2023-09-22T14:27:43.352" v="398" actId="478"/>
          <ac:cxnSpMkLst>
            <pc:docMk/>
            <pc:sldMk cId="0" sldId="278"/>
            <ac:cxnSpMk id="2492" creationId="{00000000-0000-0000-0000-000000000000}"/>
          </ac:cxnSpMkLst>
        </pc:cxnChg>
        <pc:cxnChg chg="mod">
          <ac:chgData name="Shazidul Alam" userId="e2eaa8ed730f0d53" providerId="LiveId" clId="{42123288-3FA3-415B-BBD4-05D7BD1A438C}" dt="2023-09-22T14:27:41.881" v="397" actId="478"/>
          <ac:cxnSpMkLst>
            <pc:docMk/>
            <pc:sldMk cId="0" sldId="278"/>
            <ac:cxnSpMk id="2493" creationId="{00000000-0000-0000-0000-000000000000}"/>
          </ac:cxnSpMkLst>
        </pc:cxnChg>
        <pc:cxnChg chg="mod">
          <ac:chgData name="Shazidul Alam" userId="e2eaa8ed730f0d53" providerId="LiveId" clId="{42123288-3FA3-415B-BBD4-05D7BD1A438C}" dt="2023-09-22T14:27:40.099" v="396" actId="478"/>
          <ac:cxnSpMkLst>
            <pc:docMk/>
            <pc:sldMk cId="0" sldId="278"/>
            <ac:cxnSpMk id="2494" creationId="{00000000-0000-0000-0000-000000000000}"/>
          </ac:cxnSpMkLst>
        </pc:cxnChg>
        <pc:cxnChg chg="mod">
          <ac:chgData name="Shazidul Alam" userId="e2eaa8ed730f0d53" providerId="LiveId" clId="{42123288-3FA3-415B-BBD4-05D7BD1A438C}" dt="2023-09-22T14:27:34.329" v="392" actId="478"/>
          <ac:cxnSpMkLst>
            <pc:docMk/>
            <pc:sldMk cId="0" sldId="278"/>
            <ac:cxnSpMk id="2495" creationId="{00000000-0000-0000-0000-000000000000}"/>
          </ac:cxnSpMkLst>
        </pc:cxnChg>
        <pc:cxnChg chg="mod">
          <ac:chgData name="Shazidul Alam" userId="e2eaa8ed730f0d53" providerId="LiveId" clId="{42123288-3FA3-415B-BBD4-05D7BD1A438C}" dt="2023-09-22T14:27:35.642" v="393" actId="478"/>
          <ac:cxnSpMkLst>
            <pc:docMk/>
            <pc:sldMk cId="0" sldId="278"/>
            <ac:cxnSpMk id="2496" creationId="{00000000-0000-0000-0000-000000000000}"/>
          </ac:cxnSpMkLst>
        </pc:cxnChg>
        <pc:cxnChg chg="mod">
          <ac:chgData name="Shazidul Alam" userId="e2eaa8ed730f0d53" providerId="LiveId" clId="{42123288-3FA3-415B-BBD4-05D7BD1A438C}" dt="2023-09-22T14:27:37.972" v="395" actId="478"/>
          <ac:cxnSpMkLst>
            <pc:docMk/>
            <pc:sldMk cId="0" sldId="278"/>
            <ac:cxnSpMk id="2497" creationId="{00000000-0000-0000-0000-000000000000}"/>
          </ac:cxnSpMkLst>
        </pc:cxnChg>
      </pc:sldChg>
      <pc:sldChg chg="addSp delSp modSp del mod">
        <pc:chgData name="Shazidul Alam" userId="e2eaa8ed730f0d53" providerId="LiveId" clId="{42123288-3FA3-415B-BBD4-05D7BD1A438C}" dt="2023-09-22T16:24:27.697" v="1233" actId="47"/>
        <pc:sldMkLst>
          <pc:docMk/>
          <pc:sldMk cId="0" sldId="279"/>
        </pc:sldMkLst>
        <pc:spChg chg="add mod">
          <ac:chgData name="Shazidul Alam" userId="e2eaa8ed730f0d53" providerId="LiveId" clId="{42123288-3FA3-415B-BBD4-05D7BD1A438C}" dt="2023-09-22T14:27:51.548" v="399" actId="478"/>
          <ac:spMkLst>
            <pc:docMk/>
            <pc:sldMk cId="0" sldId="279"/>
            <ac:spMk id="3" creationId="{D900E3C4-9546-CEF3-C128-813AB267448C}"/>
          </ac:spMkLst>
        </pc:spChg>
        <pc:spChg chg="add mod">
          <ac:chgData name="Shazidul Alam" userId="e2eaa8ed730f0d53" providerId="LiveId" clId="{42123288-3FA3-415B-BBD4-05D7BD1A438C}" dt="2023-09-22T14:27:52.988" v="400" actId="478"/>
          <ac:spMkLst>
            <pc:docMk/>
            <pc:sldMk cId="0" sldId="279"/>
            <ac:spMk id="5" creationId="{A921479D-4F86-0B91-0679-389760CBAFA4}"/>
          </ac:spMkLst>
        </pc:spChg>
        <pc:spChg chg="del">
          <ac:chgData name="Shazidul Alam" userId="e2eaa8ed730f0d53" providerId="LiveId" clId="{42123288-3FA3-415B-BBD4-05D7BD1A438C}" dt="2023-09-22T14:27:51.548" v="399" actId="478"/>
          <ac:spMkLst>
            <pc:docMk/>
            <pc:sldMk cId="0" sldId="279"/>
            <ac:spMk id="2503" creationId="{00000000-0000-0000-0000-000000000000}"/>
          </ac:spMkLst>
        </pc:spChg>
        <pc:spChg chg="del">
          <ac:chgData name="Shazidul Alam" userId="e2eaa8ed730f0d53" providerId="LiveId" clId="{42123288-3FA3-415B-BBD4-05D7BD1A438C}" dt="2023-09-22T14:27:52.988" v="400" actId="478"/>
          <ac:spMkLst>
            <pc:docMk/>
            <pc:sldMk cId="0" sldId="279"/>
            <ac:spMk id="2504" creationId="{00000000-0000-0000-0000-000000000000}"/>
          </ac:spMkLst>
        </pc:spChg>
      </pc:sldChg>
      <pc:sldChg chg="del">
        <pc:chgData name="Shazidul Alam" userId="e2eaa8ed730f0d53" providerId="LiveId" clId="{42123288-3FA3-415B-BBD4-05D7BD1A438C}" dt="2023-09-22T16:24:27.540" v="1232" actId="47"/>
        <pc:sldMkLst>
          <pc:docMk/>
          <pc:sldMk cId="0" sldId="280"/>
        </pc:sldMkLst>
      </pc:sldChg>
      <pc:sldChg chg="del">
        <pc:chgData name="Shazidul Alam" userId="e2eaa8ed730f0d53" providerId="LiveId" clId="{42123288-3FA3-415B-BBD4-05D7BD1A438C}" dt="2023-09-22T16:24:27.351" v="1231" actId="47"/>
        <pc:sldMkLst>
          <pc:docMk/>
          <pc:sldMk cId="0" sldId="281"/>
        </pc:sldMkLst>
      </pc:sldChg>
      <pc:sldChg chg="del">
        <pc:chgData name="Shazidul Alam" userId="e2eaa8ed730f0d53" providerId="LiveId" clId="{42123288-3FA3-415B-BBD4-05D7BD1A438C}" dt="2023-09-22T16:24:27.178" v="1230" actId="47"/>
        <pc:sldMkLst>
          <pc:docMk/>
          <pc:sldMk cId="0" sldId="282"/>
        </pc:sldMkLst>
      </pc:sldChg>
      <pc:sldChg chg="del">
        <pc:chgData name="Shazidul Alam" userId="e2eaa8ed730f0d53" providerId="LiveId" clId="{42123288-3FA3-415B-BBD4-05D7BD1A438C}" dt="2023-09-22T16:24:26.975" v="1229" actId="47"/>
        <pc:sldMkLst>
          <pc:docMk/>
          <pc:sldMk cId="0" sldId="283"/>
        </pc:sldMkLst>
      </pc:sldChg>
      <pc:sldChg chg="del">
        <pc:chgData name="Shazidul Alam" userId="e2eaa8ed730f0d53" providerId="LiveId" clId="{42123288-3FA3-415B-BBD4-05D7BD1A438C}" dt="2023-09-22T16:24:26.802" v="1228" actId="47"/>
        <pc:sldMkLst>
          <pc:docMk/>
          <pc:sldMk cId="0" sldId="284"/>
        </pc:sldMkLst>
      </pc:sldChg>
      <pc:sldChg chg="del">
        <pc:chgData name="Shazidul Alam" userId="e2eaa8ed730f0d53" providerId="LiveId" clId="{42123288-3FA3-415B-BBD4-05D7BD1A438C}" dt="2023-09-22T16:24:26.629" v="1227" actId="47"/>
        <pc:sldMkLst>
          <pc:docMk/>
          <pc:sldMk cId="0" sldId="285"/>
        </pc:sldMkLst>
      </pc:sldChg>
      <pc:sldChg chg="del">
        <pc:chgData name="Shazidul Alam" userId="e2eaa8ed730f0d53" providerId="LiveId" clId="{42123288-3FA3-415B-BBD4-05D7BD1A438C}" dt="2023-09-22T16:24:26.504" v="1226" actId="47"/>
        <pc:sldMkLst>
          <pc:docMk/>
          <pc:sldMk cId="0" sldId="286"/>
        </pc:sldMkLst>
      </pc:sldChg>
      <pc:sldChg chg="del">
        <pc:chgData name="Shazidul Alam" userId="e2eaa8ed730f0d53" providerId="LiveId" clId="{42123288-3FA3-415B-BBD4-05D7BD1A438C}" dt="2023-09-22T16:24:26.281" v="1225" actId="47"/>
        <pc:sldMkLst>
          <pc:docMk/>
          <pc:sldMk cId="0" sldId="287"/>
        </pc:sldMkLst>
      </pc:sldChg>
      <pc:sldChg chg="del">
        <pc:chgData name="Shazidul Alam" userId="e2eaa8ed730f0d53" providerId="LiveId" clId="{42123288-3FA3-415B-BBD4-05D7BD1A438C}" dt="2023-09-22T16:24:26.003" v="1224" actId="47"/>
        <pc:sldMkLst>
          <pc:docMk/>
          <pc:sldMk cId="0" sldId="288"/>
        </pc:sldMkLst>
      </pc:sldChg>
      <pc:sldChg chg="del">
        <pc:chgData name="Shazidul Alam" userId="e2eaa8ed730f0d53" providerId="LiveId" clId="{42123288-3FA3-415B-BBD4-05D7BD1A438C}" dt="2023-09-22T14:24:23.289" v="384" actId="47"/>
        <pc:sldMkLst>
          <pc:docMk/>
          <pc:sldMk cId="0" sldId="289"/>
        </pc:sldMkLst>
      </pc:sldChg>
      <pc:sldChg chg="del">
        <pc:chgData name="Shazidul Alam" userId="e2eaa8ed730f0d53" providerId="LiveId" clId="{42123288-3FA3-415B-BBD4-05D7BD1A438C}" dt="2023-09-22T14:24:26.024" v="385" actId="47"/>
        <pc:sldMkLst>
          <pc:docMk/>
          <pc:sldMk cId="0" sldId="290"/>
        </pc:sldMkLst>
      </pc:sldChg>
      <pc:sldChg chg="del">
        <pc:chgData name="Shazidul Alam" userId="e2eaa8ed730f0d53" providerId="LiveId" clId="{42123288-3FA3-415B-BBD4-05D7BD1A438C}" dt="2023-09-22T14:24:13.924" v="383" actId="47"/>
        <pc:sldMkLst>
          <pc:docMk/>
          <pc:sldMk cId="0" sldId="291"/>
        </pc:sldMkLst>
      </pc:sldChg>
      <pc:sldChg chg="del">
        <pc:chgData name="Shazidul Alam" userId="e2eaa8ed730f0d53" providerId="LiveId" clId="{42123288-3FA3-415B-BBD4-05D7BD1A438C}" dt="2023-09-22T14:24:30.649" v="386" actId="47"/>
        <pc:sldMkLst>
          <pc:docMk/>
          <pc:sldMk cId="0" sldId="292"/>
        </pc:sldMkLst>
      </pc:sldChg>
      <pc:sldChg chg="del">
        <pc:chgData name="Shazidul Alam" userId="e2eaa8ed730f0d53" providerId="LiveId" clId="{42123288-3FA3-415B-BBD4-05D7BD1A438C}" dt="2023-09-22T14:28:20.471" v="401" actId="47"/>
        <pc:sldMkLst>
          <pc:docMk/>
          <pc:sldMk cId="0" sldId="293"/>
        </pc:sldMkLst>
      </pc:sldChg>
      <pc:sldChg chg="del">
        <pc:chgData name="Shazidul Alam" userId="e2eaa8ed730f0d53" providerId="LiveId" clId="{42123288-3FA3-415B-BBD4-05D7BD1A438C}" dt="2023-09-22T14:28:21.425" v="402" actId="47"/>
        <pc:sldMkLst>
          <pc:docMk/>
          <pc:sldMk cId="0" sldId="294"/>
        </pc:sldMkLst>
      </pc:sldChg>
      <pc:sldChg chg="del">
        <pc:chgData name="Shazidul Alam" userId="e2eaa8ed730f0d53" providerId="LiveId" clId="{42123288-3FA3-415B-BBD4-05D7BD1A438C}" dt="2023-09-22T14:28:22.222" v="403" actId="47"/>
        <pc:sldMkLst>
          <pc:docMk/>
          <pc:sldMk cId="0" sldId="295"/>
        </pc:sldMkLst>
      </pc:sldChg>
      <pc:sldChg chg="del">
        <pc:chgData name="Shazidul Alam" userId="e2eaa8ed730f0d53" providerId="LiveId" clId="{42123288-3FA3-415B-BBD4-05D7BD1A438C}" dt="2023-09-22T14:28:22.910" v="404" actId="47"/>
        <pc:sldMkLst>
          <pc:docMk/>
          <pc:sldMk cId="0" sldId="296"/>
        </pc:sldMkLst>
      </pc:sldChg>
      <pc:sldChg chg="del">
        <pc:chgData name="Shazidul Alam" userId="e2eaa8ed730f0d53" providerId="LiveId" clId="{42123288-3FA3-415B-BBD4-05D7BD1A438C}" dt="2023-09-22T14:28:23.740" v="405" actId="47"/>
        <pc:sldMkLst>
          <pc:docMk/>
          <pc:sldMk cId="0" sldId="297"/>
        </pc:sldMkLst>
      </pc:sldChg>
      <pc:sldChg chg="del">
        <pc:chgData name="Shazidul Alam" userId="e2eaa8ed730f0d53" providerId="LiveId" clId="{42123288-3FA3-415B-BBD4-05D7BD1A438C}" dt="2023-09-22T14:28:24.457" v="406" actId="47"/>
        <pc:sldMkLst>
          <pc:docMk/>
          <pc:sldMk cId="0" sldId="298"/>
        </pc:sldMkLst>
      </pc:sldChg>
      <pc:sldChg chg="del">
        <pc:chgData name="Shazidul Alam" userId="e2eaa8ed730f0d53" providerId="LiveId" clId="{42123288-3FA3-415B-BBD4-05D7BD1A438C}" dt="2023-09-22T14:28:25.208" v="407" actId="47"/>
        <pc:sldMkLst>
          <pc:docMk/>
          <pc:sldMk cId="0" sldId="299"/>
        </pc:sldMkLst>
      </pc:sldChg>
      <pc:sldChg chg="del">
        <pc:chgData name="Shazidul Alam" userId="e2eaa8ed730f0d53" providerId="LiveId" clId="{42123288-3FA3-415B-BBD4-05D7BD1A438C}" dt="2023-09-22T14:28:25.848" v="408" actId="47"/>
        <pc:sldMkLst>
          <pc:docMk/>
          <pc:sldMk cId="0" sldId="300"/>
        </pc:sldMkLst>
      </pc:sldChg>
      <pc:sldChg chg="del">
        <pc:chgData name="Shazidul Alam" userId="e2eaa8ed730f0d53" providerId="LiveId" clId="{42123288-3FA3-415B-BBD4-05D7BD1A438C}" dt="2023-09-22T14:28:26.458" v="409" actId="47"/>
        <pc:sldMkLst>
          <pc:docMk/>
          <pc:sldMk cId="0" sldId="301"/>
        </pc:sldMkLst>
      </pc:sldChg>
      <pc:sldChg chg="del">
        <pc:chgData name="Shazidul Alam" userId="e2eaa8ed730f0d53" providerId="LiveId" clId="{42123288-3FA3-415B-BBD4-05D7BD1A438C}" dt="2023-09-22T14:28:30.068" v="413" actId="47"/>
        <pc:sldMkLst>
          <pc:docMk/>
          <pc:sldMk cId="0" sldId="302"/>
        </pc:sldMkLst>
      </pc:sldChg>
      <pc:sldChg chg="del">
        <pc:chgData name="Shazidul Alam" userId="e2eaa8ed730f0d53" providerId="LiveId" clId="{42123288-3FA3-415B-BBD4-05D7BD1A438C}" dt="2023-09-22T14:28:27.677" v="410" actId="47"/>
        <pc:sldMkLst>
          <pc:docMk/>
          <pc:sldMk cId="0" sldId="303"/>
        </pc:sldMkLst>
      </pc:sldChg>
      <pc:sldChg chg="del">
        <pc:chgData name="Shazidul Alam" userId="e2eaa8ed730f0d53" providerId="LiveId" clId="{42123288-3FA3-415B-BBD4-05D7BD1A438C}" dt="2023-09-22T14:28:29.256" v="412" actId="47"/>
        <pc:sldMkLst>
          <pc:docMk/>
          <pc:sldMk cId="0" sldId="304"/>
        </pc:sldMkLst>
      </pc:sldChg>
      <pc:sldChg chg="del">
        <pc:chgData name="Shazidul Alam" userId="e2eaa8ed730f0d53" providerId="LiveId" clId="{42123288-3FA3-415B-BBD4-05D7BD1A438C}" dt="2023-09-22T14:28:28.521" v="411" actId="47"/>
        <pc:sldMkLst>
          <pc:docMk/>
          <pc:sldMk cId="0" sldId="305"/>
        </pc:sldMkLst>
      </pc:sldChg>
      <pc:sldChg chg="del">
        <pc:chgData name="Shazidul Alam" userId="e2eaa8ed730f0d53" providerId="LiveId" clId="{42123288-3FA3-415B-BBD4-05D7BD1A438C}" dt="2023-09-22T14:23:56.010" v="382" actId="47"/>
        <pc:sldMkLst>
          <pc:docMk/>
          <pc:sldMk cId="0" sldId="306"/>
        </pc:sldMkLst>
      </pc:sldChg>
      <pc:sldMasterChg chg="delSldLayout">
        <pc:chgData name="Shazidul Alam" userId="e2eaa8ed730f0d53" providerId="LiveId" clId="{42123288-3FA3-415B-BBD4-05D7BD1A438C}" dt="2023-09-22T16:24:31.232" v="1245" actId="47"/>
        <pc:sldMasterMkLst>
          <pc:docMk/>
          <pc:sldMasterMk cId="0" sldId="2147483678"/>
        </pc:sldMasterMkLst>
        <pc:sldLayoutChg chg="del">
          <pc:chgData name="Shazidul Alam" userId="e2eaa8ed730f0d53" providerId="LiveId" clId="{42123288-3FA3-415B-BBD4-05D7BD1A438C}" dt="2023-09-22T16:24:26.003" v="1224" actId="47"/>
          <pc:sldLayoutMkLst>
            <pc:docMk/>
            <pc:sldMasterMk cId="0" sldId="2147483678"/>
            <pc:sldLayoutMk cId="0" sldId="2147483650"/>
          </pc:sldLayoutMkLst>
        </pc:sldLayoutChg>
        <pc:sldLayoutChg chg="del">
          <pc:chgData name="Shazidul Alam" userId="e2eaa8ed730f0d53" providerId="LiveId" clId="{42123288-3FA3-415B-BBD4-05D7BD1A438C}" dt="2023-09-22T16:24:29.442" v="1242" actId="47"/>
          <pc:sldLayoutMkLst>
            <pc:docMk/>
            <pc:sldMasterMk cId="0" sldId="2147483678"/>
            <pc:sldLayoutMk cId="0" sldId="2147483654"/>
          </pc:sldLayoutMkLst>
        </pc:sldLayoutChg>
        <pc:sldLayoutChg chg="del">
          <pc:chgData name="Shazidul Alam" userId="e2eaa8ed730f0d53" providerId="LiveId" clId="{42123288-3FA3-415B-BBD4-05D7BD1A438C}" dt="2023-09-22T16:24:31.232" v="1245" actId="47"/>
          <pc:sldLayoutMkLst>
            <pc:docMk/>
            <pc:sldMasterMk cId="0" sldId="2147483678"/>
            <pc:sldLayoutMk cId="0" sldId="2147483655"/>
          </pc:sldLayoutMkLst>
        </pc:sldLayoutChg>
        <pc:sldLayoutChg chg="del">
          <pc:chgData name="Shazidul Alam" userId="e2eaa8ed730f0d53" providerId="LiveId" clId="{42123288-3FA3-415B-BBD4-05D7BD1A438C}" dt="2023-09-22T16:24:29.144" v="1241" actId="47"/>
          <pc:sldLayoutMkLst>
            <pc:docMk/>
            <pc:sldMasterMk cId="0" sldId="2147483678"/>
            <pc:sldLayoutMk cId="0" sldId="2147483656"/>
          </pc:sldLayoutMkLst>
        </pc:sldLayoutChg>
        <pc:sldLayoutChg chg="del">
          <pc:chgData name="Shazidul Alam" userId="e2eaa8ed730f0d53" providerId="LiveId" clId="{42123288-3FA3-415B-BBD4-05D7BD1A438C}" dt="2023-09-22T16:24:30.227" v="1244" actId="47"/>
          <pc:sldLayoutMkLst>
            <pc:docMk/>
            <pc:sldMasterMk cId="0" sldId="2147483678"/>
            <pc:sldLayoutMk cId="0" sldId="2147483657"/>
          </pc:sldLayoutMkLst>
        </pc:sldLayoutChg>
        <pc:sldLayoutChg chg="del">
          <pc:chgData name="Shazidul Alam" userId="e2eaa8ed730f0d53" providerId="LiveId" clId="{42123288-3FA3-415B-BBD4-05D7BD1A438C}" dt="2023-09-22T16:24:28.587" v="1238" actId="47"/>
          <pc:sldLayoutMkLst>
            <pc:docMk/>
            <pc:sldMasterMk cId="0" sldId="2147483678"/>
            <pc:sldLayoutMk cId="0" sldId="2147483661"/>
          </pc:sldLayoutMkLst>
        </pc:sldLayoutChg>
        <pc:sldLayoutChg chg="del">
          <pc:chgData name="Shazidul Alam" userId="e2eaa8ed730f0d53" providerId="LiveId" clId="{42123288-3FA3-415B-BBD4-05D7BD1A438C}" dt="2023-09-22T16:24:28.405" v="1237" actId="47"/>
          <pc:sldLayoutMkLst>
            <pc:docMk/>
            <pc:sldMasterMk cId="0" sldId="2147483678"/>
            <pc:sldLayoutMk cId="0" sldId="2147483662"/>
          </pc:sldLayoutMkLst>
        </pc:sldLayoutChg>
        <pc:sldLayoutChg chg="del">
          <pc:chgData name="Shazidul Alam" userId="e2eaa8ed730f0d53" providerId="LiveId" clId="{42123288-3FA3-415B-BBD4-05D7BD1A438C}" dt="2023-09-22T16:24:26.802" v="1228" actId="47"/>
          <pc:sldLayoutMkLst>
            <pc:docMk/>
            <pc:sldMasterMk cId="0" sldId="2147483678"/>
            <pc:sldLayoutMk cId="0" sldId="2147483663"/>
          </pc:sldLayoutMkLst>
        </pc:sldLayoutChg>
        <pc:sldLayoutChg chg="del">
          <pc:chgData name="Shazidul Alam" userId="e2eaa8ed730f0d53" providerId="LiveId" clId="{42123288-3FA3-415B-BBD4-05D7BD1A438C}" dt="2023-09-22T16:24:26.281" v="1225" actId="47"/>
          <pc:sldLayoutMkLst>
            <pc:docMk/>
            <pc:sldMasterMk cId="0" sldId="2147483678"/>
            <pc:sldLayoutMk cId="0" sldId="2147483664"/>
          </pc:sldLayoutMkLst>
        </pc:sldLayoutChg>
        <pc:sldLayoutChg chg="del">
          <pc:chgData name="Shazidul Alam" userId="e2eaa8ed730f0d53" providerId="LiveId" clId="{42123288-3FA3-415B-BBD4-05D7BD1A438C}" dt="2023-09-22T16:24:27.697" v="1233" actId="47"/>
          <pc:sldLayoutMkLst>
            <pc:docMk/>
            <pc:sldMasterMk cId="0" sldId="2147483678"/>
            <pc:sldLayoutMk cId="0" sldId="2147483665"/>
          </pc:sldLayoutMkLst>
        </pc:sldLayoutChg>
        <pc:sldLayoutChg chg="del">
          <pc:chgData name="Shazidul Alam" userId="e2eaa8ed730f0d53" providerId="LiveId" clId="{42123288-3FA3-415B-BBD4-05D7BD1A438C}" dt="2023-09-22T16:24:28.955" v="1240" actId="47"/>
          <pc:sldLayoutMkLst>
            <pc:docMk/>
            <pc:sldMasterMk cId="0" sldId="2147483678"/>
            <pc:sldLayoutMk cId="0" sldId="2147483669"/>
          </pc:sldLayoutMkLst>
        </pc:sldLayoutChg>
        <pc:sldLayoutChg chg="del">
          <pc:chgData name="Shazidul Alam" userId="e2eaa8ed730f0d53" providerId="LiveId" clId="{42123288-3FA3-415B-BBD4-05D7BD1A438C}" dt="2023-09-22T16:24:22.502" v="1223" actId="47"/>
          <pc:sldLayoutMkLst>
            <pc:docMk/>
            <pc:sldMasterMk cId="0" sldId="2147483678"/>
            <pc:sldLayoutMk cId="0" sldId="2147483671"/>
          </pc:sldLayoutMkLst>
        </pc:sldLayoutChg>
        <pc:sldLayoutChg chg="del">
          <pc:chgData name="Shazidul Alam" userId="e2eaa8ed730f0d53" providerId="LiveId" clId="{42123288-3FA3-415B-BBD4-05D7BD1A438C}" dt="2023-09-22T16:24:29.850" v="1243" actId="47"/>
          <pc:sldLayoutMkLst>
            <pc:docMk/>
            <pc:sldMasterMk cId="0" sldId="2147483678"/>
            <pc:sldLayoutMk cId="0" sldId="2147483672"/>
          </pc:sldLayoutMkLst>
        </pc:sldLayoutChg>
        <pc:sldLayoutChg chg="del">
          <pc:chgData name="Shazidul Alam" userId="e2eaa8ed730f0d53" providerId="LiveId" clId="{42123288-3FA3-415B-BBD4-05D7BD1A438C}" dt="2023-09-22T16:24:26.629" v="1227" actId="47"/>
          <pc:sldLayoutMkLst>
            <pc:docMk/>
            <pc:sldMasterMk cId="0" sldId="2147483678"/>
            <pc:sldLayoutMk cId="0" sldId="2147483673"/>
          </pc:sldLayoutMkLst>
        </pc:sldLayoutChg>
      </pc:sldMasterChg>
      <pc:sldMasterChg chg="del delSldLayout">
        <pc:chgData name="Shazidul Alam" userId="e2eaa8ed730f0d53" providerId="LiveId" clId="{42123288-3FA3-415B-BBD4-05D7BD1A438C}" dt="2023-09-22T14:28:30.068" v="413" actId="47"/>
        <pc:sldMasterMkLst>
          <pc:docMk/>
          <pc:sldMasterMk cId="0" sldId="2147483679"/>
        </pc:sldMasterMkLst>
        <pc:sldLayoutChg chg="del">
          <pc:chgData name="Shazidul Alam" userId="e2eaa8ed730f0d53" providerId="LiveId" clId="{42123288-3FA3-415B-BBD4-05D7BD1A438C}" dt="2023-09-22T14:28:30.068" v="413" actId="47"/>
          <pc:sldLayoutMkLst>
            <pc:docMk/>
            <pc:sldMasterMk cId="0" sldId="2147483679"/>
            <pc:sldLayoutMk cId="0" sldId="2147483676"/>
          </pc:sldLayoutMkLst>
        </pc:sldLayoutChg>
        <pc:sldLayoutChg chg="del">
          <pc:chgData name="Shazidul Alam" userId="e2eaa8ed730f0d53" providerId="LiveId" clId="{42123288-3FA3-415B-BBD4-05D7BD1A438C}" dt="2023-09-22T14:28:29.256" v="412" actId="47"/>
          <pc:sldLayoutMkLst>
            <pc:docMk/>
            <pc:sldMasterMk cId="0" sldId="2147483679"/>
            <pc:sldLayoutMk cId="0" sldId="2147483677"/>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8925411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gd1bf8d60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 name="Google Shape;533;gd1bf8d60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4"/>
        <p:cNvGrpSpPr/>
        <p:nvPr/>
      </p:nvGrpSpPr>
      <p:grpSpPr>
        <a:xfrm>
          <a:off x="0" y="0"/>
          <a:ext cx="0" cy="0"/>
          <a:chOff x="0" y="0"/>
          <a:chExt cx="0" cy="0"/>
        </a:xfrm>
      </p:grpSpPr>
      <p:sp>
        <p:nvSpPr>
          <p:cNvPr id="1615" name="Google Shape;1615;gd1bf8d60a4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6" name="Google Shape;1616;gd1bf8d60a4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6"/>
        <p:cNvGrpSpPr/>
        <p:nvPr/>
      </p:nvGrpSpPr>
      <p:grpSpPr>
        <a:xfrm>
          <a:off x="0" y="0"/>
          <a:ext cx="0" cy="0"/>
          <a:chOff x="0" y="0"/>
          <a:chExt cx="0" cy="0"/>
        </a:xfrm>
      </p:grpSpPr>
      <p:sp>
        <p:nvSpPr>
          <p:cNvPr id="727" name="Google Shape;727;gd1bf8d60a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8" name="Google Shape;728;gd1bf8d60a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p:cNvGrpSpPr/>
        <p:nvPr/>
      </p:nvGrpSpPr>
      <p:grpSpPr>
        <a:xfrm>
          <a:off x="0" y="0"/>
          <a:ext cx="0" cy="0"/>
          <a:chOff x="0" y="0"/>
          <a:chExt cx="0" cy="0"/>
        </a:xfrm>
      </p:grpSpPr>
      <p:sp>
        <p:nvSpPr>
          <p:cNvPr id="736" name="Google Shape;736;gd1bf8d60a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7" name="Google Shape;737;gd1bf8d60a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20f41e1924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4" name="Google Shape;754;g20f41e1924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3"/>
        <p:cNvGrpSpPr/>
        <p:nvPr/>
      </p:nvGrpSpPr>
      <p:grpSpPr>
        <a:xfrm>
          <a:off x="0" y="0"/>
          <a:ext cx="0" cy="0"/>
          <a:chOff x="0" y="0"/>
          <a:chExt cx="0" cy="0"/>
        </a:xfrm>
      </p:grpSpPr>
      <p:sp>
        <p:nvSpPr>
          <p:cNvPr id="864" name="Google Shape;864;g20f41e192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5" name="Google Shape;865;g20f41e192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9"/>
        <p:cNvGrpSpPr/>
        <p:nvPr/>
      </p:nvGrpSpPr>
      <p:grpSpPr>
        <a:xfrm>
          <a:off x="0" y="0"/>
          <a:ext cx="0" cy="0"/>
          <a:chOff x="0" y="0"/>
          <a:chExt cx="0" cy="0"/>
        </a:xfrm>
      </p:grpSpPr>
      <p:sp>
        <p:nvSpPr>
          <p:cNvPr id="1080" name="Google Shape;1080;g12fc2de9d97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1" name="Google Shape;1081;g12fc2de9d97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9"/>
        <p:cNvGrpSpPr/>
        <p:nvPr/>
      </p:nvGrpSpPr>
      <p:grpSpPr>
        <a:xfrm>
          <a:off x="0" y="0"/>
          <a:ext cx="0" cy="0"/>
          <a:chOff x="0" y="0"/>
          <a:chExt cx="0" cy="0"/>
        </a:xfrm>
      </p:grpSpPr>
      <p:sp>
        <p:nvSpPr>
          <p:cNvPr id="1370" name="Google Shape;1370;gd1bf8d60a4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1" name="Google Shape;1371;gd1bf8d60a4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2"/>
        <p:cNvGrpSpPr/>
        <p:nvPr/>
      </p:nvGrpSpPr>
      <p:grpSpPr>
        <a:xfrm>
          <a:off x="0" y="0"/>
          <a:ext cx="0" cy="0"/>
          <a:chOff x="0" y="0"/>
          <a:chExt cx="0" cy="0"/>
        </a:xfrm>
      </p:grpSpPr>
      <p:sp>
        <p:nvSpPr>
          <p:cNvPr id="1423" name="Google Shape;1423;gd1bf8d60a4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4" name="Google Shape;1424;gd1bf8d60a4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3"/>
        <p:cNvGrpSpPr/>
        <p:nvPr/>
      </p:nvGrpSpPr>
      <p:grpSpPr>
        <a:xfrm>
          <a:off x="0" y="0"/>
          <a:ext cx="0" cy="0"/>
          <a:chOff x="0" y="0"/>
          <a:chExt cx="0" cy="0"/>
        </a:xfrm>
      </p:grpSpPr>
      <p:sp>
        <p:nvSpPr>
          <p:cNvPr id="1534" name="Google Shape;1534;g1de1b5658bb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5" name="Google Shape;1535;g1de1b5658bb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281250" y="281700"/>
            <a:ext cx="8581500" cy="4580100"/>
            <a:chOff x="281250" y="281700"/>
            <a:chExt cx="8581500" cy="4580100"/>
          </a:xfrm>
        </p:grpSpPr>
        <p:sp>
          <p:nvSpPr>
            <p:cNvPr id="10" name="Google Shape;10;p2"/>
            <p:cNvSpPr/>
            <p:nvPr/>
          </p:nvSpPr>
          <p:spPr>
            <a:xfrm>
              <a:off x="281250" y="281700"/>
              <a:ext cx="8581500" cy="4580100"/>
            </a:xfrm>
            <a:prstGeom prst="roundRect">
              <a:avLst>
                <a:gd name="adj" fmla="val 2793"/>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517475" y="382105"/>
              <a:ext cx="400500" cy="95700"/>
              <a:chOff x="517475" y="395577"/>
              <a:chExt cx="400500" cy="95700"/>
            </a:xfrm>
          </p:grpSpPr>
          <p:sp>
            <p:nvSpPr>
              <p:cNvPr id="12" name="Google Shape;12;p2"/>
              <p:cNvSpPr/>
              <p:nvPr/>
            </p:nvSpPr>
            <p:spPr>
              <a:xfrm>
                <a:off x="5174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698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222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15;p2"/>
            <p:cNvSpPr/>
            <p:nvPr/>
          </p:nvSpPr>
          <p:spPr>
            <a:xfrm>
              <a:off x="7552875" y="357952"/>
              <a:ext cx="1159200" cy="14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 name="Google Shape;16;p2"/>
            <p:cNvCxnSpPr/>
            <p:nvPr/>
          </p:nvCxnSpPr>
          <p:spPr>
            <a:xfrm>
              <a:off x="283350" y="574700"/>
              <a:ext cx="8577000" cy="0"/>
            </a:xfrm>
            <a:prstGeom prst="straightConnector1">
              <a:avLst/>
            </a:prstGeom>
            <a:noFill/>
            <a:ln w="9525" cap="flat" cmpd="sng">
              <a:solidFill>
                <a:schemeClr val="dk1"/>
              </a:solidFill>
              <a:prstDash val="solid"/>
              <a:round/>
              <a:headEnd type="none" w="med" len="med"/>
              <a:tailEnd type="none" w="med" len="med"/>
            </a:ln>
          </p:spPr>
        </p:cxnSp>
      </p:grpSp>
      <p:sp>
        <p:nvSpPr>
          <p:cNvPr id="17" name="Google Shape;17;p2"/>
          <p:cNvSpPr txBox="1">
            <a:spLocks noGrp="1"/>
          </p:cNvSpPr>
          <p:nvPr>
            <p:ph type="ctrTitle"/>
          </p:nvPr>
        </p:nvSpPr>
        <p:spPr>
          <a:xfrm>
            <a:off x="3900175" y="1213000"/>
            <a:ext cx="4530600" cy="22242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72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8" name="Google Shape;18;p2"/>
          <p:cNvSpPr txBox="1">
            <a:spLocks noGrp="1"/>
          </p:cNvSpPr>
          <p:nvPr>
            <p:ph type="subTitle" idx="1"/>
          </p:nvPr>
        </p:nvSpPr>
        <p:spPr>
          <a:xfrm>
            <a:off x="3900175" y="3524550"/>
            <a:ext cx="4530600" cy="4758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215"/>
        <p:cNvGrpSpPr/>
        <p:nvPr/>
      </p:nvGrpSpPr>
      <p:grpSpPr>
        <a:xfrm>
          <a:off x="0" y="0"/>
          <a:ext cx="0" cy="0"/>
          <a:chOff x="0" y="0"/>
          <a:chExt cx="0" cy="0"/>
        </a:xfrm>
      </p:grpSpPr>
      <p:grpSp>
        <p:nvGrpSpPr>
          <p:cNvPr id="216" name="Google Shape;216;p21"/>
          <p:cNvGrpSpPr/>
          <p:nvPr/>
        </p:nvGrpSpPr>
        <p:grpSpPr>
          <a:xfrm>
            <a:off x="281250" y="281700"/>
            <a:ext cx="8581500" cy="4580100"/>
            <a:chOff x="281250" y="281700"/>
            <a:chExt cx="8581500" cy="4580100"/>
          </a:xfrm>
        </p:grpSpPr>
        <p:sp>
          <p:nvSpPr>
            <p:cNvPr id="217" name="Google Shape;217;p21"/>
            <p:cNvSpPr/>
            <p:nvPr/>
          </p:nvSpPr>
          <p:spPr>
            <a:xfrm>
              <a:off x="281250" y="281700"/>
              <a:ext cx="8581500" cy="4580100"/>
            </a:xfrm>
            <a:prstGeom prst="roundRect">
              <a:avLst>
                <a:gd name="adj" fmla="val 2793"/>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8" name="Google Shape;218;p21"/>
            <p:cNvGrpSpPr/>
            <p:nvPr/>
          </p:nvGrpSpPr>
          <p:grpSpPr>
            <a:xfrm>
              <a:off x="517475" y="382105"/>
              <a:ext cx="400500" cy="95700"/>
              <a:chOff x="517475" y="395577"/>
              <a:chExt cx="400500" cy="95700"/>
            </a:xfrm>
          </p:grpSpPr>
          <p:sp>
            <p:nvSpPr>
              <p:cNvPr id="219" name="Google Shape;219;p21"/>
              <p:cNvSpPr/>
              <p:nvPr/>
            </p:nvSpPr>
            <p:spPr>
              <a:xfrm>
                <a:off x="5174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1"/>
              <p:cNvSpPr/>
              <p:nvPr/>
            </p:nvSpPr>
            <p:spPr>
              <a:xfrm>
                <a:off x="6698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1"/>
              <p:cNvSpPr/>
              <p:nvPr/>
            </p:nvSpPr>
            <p:spPr>
              <a:xfrm>
                <a:off x="8222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2" name="Google Shape;222;p21"/>
            <p:cNvSpPr/>
            <p:nvPr/>
          </p:nvSpPr>
          <p:spPr>
            <a:xfrm>
              <a:off x="7552875" y="357952"/>
              <a:ext cx="1159200" cy="14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3" name="Google Shape;223;p21"/>
            <p:cNvCxnSpPr/>
            <p:nvPr/>
          </p:nvCxnSpPr>
          <p:spPr>
            <a:xfrm>
              <a:off x="283350" y="574700"/>
              <a:ext cx="8577000" cy="0"/>
            </a:xfrm>
            <a:prstGeom prst="straightConnector1">
              <a:avLst/>
            </a:prstGeom>
            <a:noFill/>
            <a:ln w="9525" cap="flat" cmpd="sng">
              <a:solidFill>
                <a:schemeClr val="dk1"/>
              </a:solidFill>
              <a:prstDash val="solid"/>
              <a:round/>
              <a:headEnd type="none" w="med" len="med"/>
              <a:tailEnd type="none" w="med" len="med"/>
            </a:ln>
          </p:spPr>
        </p:cxnSp>
      </p:grpSp>
      <p:sp>
        <p:nvSpPr>
          <p:cNvPr id="224" name="Google Shape;224;p21"/>
          <p:cNvSpPr txBox="1">
            <a:spLocks noGrp="1"/>
          </p:cNvSpPr>
          <p:nvPr>
            <p:ph type="subTitle" idx="1"/>
          </p:nvPr>
        </p:nvSpPr>
        <p:spPr>
          <a:xfrm>
            <a:off x="713375" y="3403723"/>
            <a:ext cx="2403000" cy="861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5" name="Google Shape;225;p21"/>
          <p:cNvSpPr txBox="1">
            <a:spLocks noGrp="1"/>
          </p:cNvSpPr>
          <p:nvPr>
            <p:ph type="subTitle" idx="2"/>
          </p:nvPr>
        </p:nvSpPr>
        <p:spPr>
          <a:xfrm>
            <a:off x="3370568" y="3403723"/>
            <a:ext cx="2403000" cy="861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6" name="Google Shape;226;p21"/>
          <p:cNvSpPr txBox="1">
            <a:spLocks noGrp="1"/>
          </p:cNvSpPr>
          <p:nvPr>
            <p:ph type="subTitle" idx="3"/>
          </p:nvPr>
        </p:nvSpPr>
        <p:spPr>
          <a:xfrm>
            <a:off x="6027768" y="3403723"/>
            <a:ext cx="2403000" cy="861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7" name="Google Shape;227;p21"/>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28" name="Google Shape;228;p21"/>
          <p:cNvSpPr txBox="1">
            <a:spLocks noGrp="1"/>
          </p:cNvSpPr>
          <p:nvPr>
            <p:ph type="subTitle" idx="4"/>
          </p:nvPr>
        </p:nvSpPr>
        <p:spPr>
          <a:xfrm>
            <a:off x="713375" y="3086000"/>
            <a:ext cx="2403000" cy="394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b="1">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29" name="Google Shape;229;p21"/>
          <p:cNvSpPr txBox="1">
            <a:spLocks noGrp="1"/>
          </p:cNvSpPr>
          <p:nvPr>
            <p:ph type="subTitle" idx="5"/>
          </p:nvPr>
        </p:nvSpPr>
        <p:spPr>
          <a:xfrm>
            <a:off x="3370568" y="3086000"/>
            <a:ext cx="2403000" cy="394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b="1">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30" name="Google Shape;230;p21"/>
          <p:cNvSpPr txBox="1">
            <a:spLocks noGrp="1"/>
          </p:cNvSpPr>
          <p:nvPr>
            <p:ph type="subTitle" idx="6"/>
          </p:nvPr>
        </p:nvSpPr>
        <p:spPr>
          <a:xfrm>
            <a:off x="6027769" y="3086000"/>
            <a:ext cx="2403000" cy="394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b="1">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1">
  <p:cSld name="CUSTOM_8_1_1">
    <p:spTree>
      <p:nvGrpSpPr>
        <p:cNvPr id="1" name="Shape 231"/>
        <p:cNvGrpSpPr/>
        <p:nvPr/>
      </p:nvGrpSpPr>
      <p:grpSpPr>
        <a:xfrm>
          <a:off x="0" y="0"/>
          <a:ext cx="0" cy="0"/>
          <a:chOff x="0" y="0"/>
          <a:chExt cx="0" cy="0"/>
        </a:xfrm>
      </p:grpSpPr>
      <p:grpSp>
        <p:nvGrpSpPr>
          <p:cNvPr id="232" name="Google Shape;232;p22"/>
          <p:cNvGrpSpPr/>
          <p:nvPr/>
        </p:nvGrpSpPr>
        <p:grpSpPr>
          <a:xfrm>
            <a:off x="281250" y="281700"/>
            <a:ext cx="8581500" cy="4580100"/>
            <a:chOff x="281250" y="281700"/>
            <a:chExt cx="8581500" cy="4580100"/>
          </a:xfrm>
        </p:grpSpPr>
        <p:sp>
          <p:nvSpPr>
            <p:cNvPr id="233" name="Google Shape;233;p22"/>
            <p:cNvSpPr/>
            <p:nvPr/>
          </p:nvSpPr>
          <p:spPr>
            <a:xfrm>
              <a:off x="281250" y="281700"/>
              <a:ext cx="8581500" cy="4580100"/>
            </a:xfrm>
            <a:prstGeom prst="roundRect">
              <a:avLst>
                <a:gd name="adj" fmla="val 2793"/>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4" name="Google Shape;234;p22"/>
            <p:cNvGrpSpPr/>
            <p:nvPr/>
          </p:nvGrpSpPr>
          <p:grpSpPr>
            <a:xfrm>
              <a:off x="517475" y="382105"/>
              <a:ext cx="400500" cy="95700"/>
              <a:chOff x="517475" y="395577"/>
              <a:chExt cx="400500" cy="95700"/>
            </a:xfrm>
          </p:grpSpPr>
          <p:sp>
            <p:nvSpPr>
              <p:cNvPr id="235" name="Google Shape;235;p22"/>
              <p:cNvSpPr/>
              <p:nvPr/>
            </p:nvSpPr>
            <p:spPr>
              <a:xfrm>
                <a:off x="5174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2"/>
              <p:cNvSpPr/>
              <p:nvPr/>
            </p:nvSpPr>
            <p:spPr>
              <a:xfrm>
                <a:off x="6698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2"/>
              <p:cNvSpPr/>
              <p:nvPr/>
            </p:nvSpPr>
            <p:spPr>
              <a:xfrm>
                <a:off x="8222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8" name="Google Shape;238;p22"/>
            <p:cNvSpPr/>
            <p:nvPr/>
          </p:nvSpPr>
          <p:spPr>
            <a:xfrm>
              <a:off x="7552875" y="357952"/>
              <a:ext cx="1159200" cy="14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9" name="Google Shape;239;p22"/>
            <p:cNvCxnSpPr/>
            <p:nvPr/>
          </p:nvCxnSpPr>
          <p:spPr>
            <a:xfrm>
              <a:off x="283350" y="574700"/>
              <a:ext cx="8577000" cy="0"/>
            </a:xfrm>
            <a:prstGeom prst="straightConnector1">
              <a:avLst/>
            </a:prstGeom>
            <a:noFill/>
            <a:ln w="9525" cap="flat" cmpd="sng">
              <a:solidFill>
                <a:schemeClr val="dk1"/>
              </a:solidFill>
              <a:prstDash val="solid"/>
              <a:round/>
              <a:headEnd type="none" w="med" len="med"/>
              <a:tailEnd type="none" w="med" len="med"/>
            </a:ln>
          </p:spPr>
        </p:cxnSp>
      </p:grpSp>
      <p:sp>
        <p:nvSpPr>
          <p:cNvPr id="240" name="Google Shape;240;p22"/>
          <p:cNvSpPr txBox="1">
            <a:spLocks noGrp="1"/>
          </p:cNvSpPr>
          <p:nvPr>
            <p:ph type="subTitle" idx="1"/>
          </p:nvPr>
        </p:nvSpPr>
        <p:spPr>
          <a:xfrm>
            <a:off x="720000" y="2971054"/>
            <a:ext cx="2304000" cy="881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Font typeface="PT Sans"/>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a:buNone/>
              <a:defRPr sz="21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1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1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1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1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100">
                <a:latin typeface="PT Sans"/>
                <a:ea typeface="PT Sans"/>
                <a:cs typeface="PT Sans"/>
                <a:sym typeface="PT Sans"/>
              </a:defRPr>
            </a:lvl9pPr>
          </a:lstStyle>
          <a:p>
            <a:endParaRPr/>
          </a:p>
        </p:txBody>
      </p:sp>
      <p:sp>
        <p:nvSpPr>
          <p:cNvPr id="241" name="Google Shape;241;p22"/>
          <p:cNvSpPr txBox="1">
            <a:spLocks noGrp="1"/>
          </p:cNvSpPr>
          <p:nvPr>
            <p:ph type="subTitle" idx="2"/>
          </p:nvPr>
        </p:nvSpPr>
        <p:spPr>
          <a:xfrm>
            <a:off x="720000" y="2571750"/>
            <a:ext cx="2304000" cy="505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Bebas Neue"/>
              <a:buNone/>
              <a:defRPr sz="2000" b="1">
                <a:solidFill>
                  <a:schemeClr val="dk1"/>
                </a:solidFill>
                <a:latin typeface="Montserrat"/>
                <a:ea typeface="Montserrat"/>
                <a:cs typeface="Montserrat"/>
                <a:sym typeface="Montserrat"/>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42" name="Google Shape;242;p22"/>
          <p:cNvSpPr txBox="1">
            <a:spLocks noGrp="1"/>
          </p:cNvSpPr>
          <p:nvPr>
            <p:ph type="subTitle" idx="3"/>
          </p:nvPr>
        </p:nvSpPr>
        <p:spPr>
          <a:xfrm>
            <a:off x="3420057" y="2971054"/>
            <a:ext cx="2304000" cy="881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Font typeface="PT Sans"/>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a:buNone/>
              <a:defRPr sz="21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1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1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1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1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100">
                <a:latin typeface="PT Sans"/>
                <a:ea typeface="PT Sans"/>
                <a:cs typeface="PT Sans"/>
                <a:sym typeface="PT Sans"/>
              </a:defRPr>
            </a:lvl9pPr>
          </a:lstStyle>
          <a:p>
            <a:endParaRPr/>
          </a:p>
        </p:txBody>
      </p:sp>
      <p:sp>
        <p:nvSpPr>
          <p:cNvPr id="243" name="Google Shape;243;p22"/>
          <p:cNvSpPr txBox="1">
            <a:spLocks noGrp="1"/>
          </p:cNvSpPr>
          <p:nvPr>
            <p:ph type="subTitle" idx="4"/>
          </p:nvPr>
        </p:nvSpPr>
        <p:spPr>
          <a:xfrm>
            <a:off x="3420057" y="2571750"/>
            <a:ext cx="2304000" cy="505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Bebas Neue"/>
              <a:buNone/>
              <a:defRPr sz="2000" b="1">
                <a:solidFill>
                  <a:schemeClr val="dk1"/>
                </a:solidFill>
                <a:latin typeface="Montserrat"/>
                <a:ea typeface="Montserrat"/>
                <a:cs typeface="Montserrat"/>
                <a:sym typeface="Montserrat"/>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44" name="Google Shape;244;p22"/>
          <p:cNvSpPr txBox="1">
            <a:spLocks noGrp="1"/>
          </p:cNvSpPr>
          <p:nvPr>
            <p:ph type="subTitle" idx="5"/>
          </p:nvPr>
        </p:nvSpPr>
        <p:spPr>
          <a:xfrm>
            <a:off x="6120115" y="2971054"/>
            <a:ext cx="2304000" cy="881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Font typeface="PT Sans"/>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a:buNone/>
              <a:defRPr sz="21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1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1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1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1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100">
                <a:latin typeface="PT Sans"/>
                <a:ea typeface="PT Sans"/>
                <a:cs typeface="PT Sans"/>
                <a:sym typeface="PT Sans"/>
              </a:defRPr>
            </a:lvl9pPr>
          </a:lstStyle>
          <a:p>
            <a:endParaRPr/>
          </a:p>
        </p:txBody>
      </p:sp>
      <p:sp>
        <p:nvSpPr>
          <p:cNvPr id="245" name="Google Shape;245;p22"/>
          <p:cNvSpPr txBox="1">
            <a:spLocks noGrp="1"/>
          </p:cNvSpPr>
          <p:nvPr>
            <p:ph type="subTitle" idx="6"/>
          </p:nvPr>
        </p:nvSpPr>
        <p:spPr>
          <a:xfrm>
            <a:off x="6120115" y="2571750"/>
            <a:ext cx="2304000" cy="505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Bebas Neue"/>
              <a:buNone/>
              <a:defRPr sz="2000" b="1">
                <a:solidFill>
                  <a:schemeClr val="dk1"/>
                </a:solidFill>
                <a:latin typeface="Montserrat"/>
                <a:ea typeface="Montserrat"/>
                <a:cs typeface="Montserrat"/>
                <a:sym typeface="Montserrat"/>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46" name="Google Shape;246;p22"/>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264"/>
        <p:cNvGrpSpPr/>
        <p:nvPr/>
      </p:nvGrpSpPr>
      <p:grpSpPr>
        <a:xfrm>
          <a:off x="0" y="0"/>
          <a:ext cx="0" cy="0"/>
          <a:chOff x="0" y="0"/>
          <a:chExt cx="0" cy="0"/>
        </a:xfrm>
      </p:grpSpPr>
      <p:grpSp>
        <p:nvGrpSpPr>
          <p:cNvPr id="265" name="Google Shape;265;p24"/>
          <p:cNvGrpSpPr/>
          <p:nvPr/>
        </p:nvGrpSpPr>
        <p:grpSpPr>
          <a:xfrm>
            <a:off x="281250" y="281700"/>
            <a:ext cx="8581500" cy="4580100"/>
            <a:chOff x="281250" y="281700"/>
            <a:chExt cx="8581500" cy="4580100"/>
          </a:xfrm>
        </p:grpSpPr>
        <p:sp>
          <p:nvSpPr>
            <p:cNvPr id="266" name="Google Shape;266;p24"/>
            <p:cNvSpPr/>
            <p:nvPr/>
          </p:nvSpPr>
          <p:spPr>
            <a:xfrm>
              <a:off x="281250" y="281700"/>
              <a:ext cx="8581500" cy="4580100"/>
            </a:xfrm>
            <a:prstGeom prst="roundRect">
              <a:avLst>
                <a:gd name="adj" fmla="val 2793"/>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7" name="Google Shape;267;p24"/>
            <p:cNvGrpSpPr/>
            <p:nvPr/>
          </p:nvGrpSpPr>
          <p:grpSpPr>
            <a:xfrm>
              <a:off x="517475" y="382105"/>
              <a:ext cx="400500" cy="95700"/>
              <a:chOff x="517475" y="395577"/>
              <a:chExt cx="400500" cy="95700"/>
            </a:xfrm>
          </p:grpSpPr>
          <p:sp>
            <p:nvSpPr>
              <p:cNvPr id="268" name="Google Shape;268;p24"/>
              <p:cNvSpPr/>
              <p:nvPr/>
            </p:nvSpPr>
            <p:spPr>
              <a:xfrm>
                <a:off x="5174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4"/>
              <p:cNvSpPr/>
              <p:nvPr/>
            </p:nvSpPr>
            <p:spPr>
              <a:xfrm>
                <a:off x="6698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4"/>
              <p:cNvSpPr/>
              <p:nvPr/>
            </p:nvSpPr>
            <p:spPr>
              <a:xfrm>
                <a:off x="8222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1" name="Google Shape;271;p24"/>
            <p:cNvSpPr/>
            <p:nvPr/>
          </p:nvSpPr>
          <p:spPr>
            <a:xfrm>
              <a:off x="7552875" y="357952"/>
              <a:ext cx="1159200" cy="14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2" name="Google Shape;272;p24"/>
            <p:cNvCxnSpPr/>
            <p:nvPr/>
          </p:nvCxnSpPr>
          <p:spPr>
            <a:xfrm>
              <a:off x="283350" y="574700"/>
              <a:ext cx="8577000" cy="0"/>
            </a:xfrm>
            <a:prstGeom prst="straightConnector1">
              <a:avLst/>
            </a:prstGeom>
            <a:noFill/>
            <a:ln w="9525" cap="flat" cmpd="sng">
              <a:solidFill>
                <a:schemeClr val="dk1"/>
              </a:solidFill>
              <a:prstDash val="solid"/>
              <a:round/>
              <a:headEnd type="none" w="med" len="med"/>
              <a:tailEnd type="none" w="med" len="med"/>
            </a:ln>
          </p:spPr>
        </p:cxnSp>
      </p:grpSp>
      <p:sp>
        <p:nvSpPr>
          <p:cNvPr id="273" name="Google Shape;273;p24"/>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74" name="Google Shape;274;p24"/>
          <p:cNvSpPr txBox="1">
            <a:spLocks noGrp="1"/>
          </p:cNvSpPr>
          <p:nvPr>
            <p:ph type="subTitle" idx="1"/>
          </p:nvPr>
        </p:nvSpPr>
        <p:spPr>
          <a:xfrm>
            <a:off x="1277525" y="2175222"/>
            <a:ext cx="2962200" cy="616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5" name="Google Shape;275;p24"/>
          <p:cNvSpPr txBox="1">
            <a:spLocks noGrp="1"/>
          </p:cNvSpPr>
          <p:nvPr>
            <p:ph type="subTitle" idx="2"/>
          </p:nvPr>
        </p:nvSpPr>
        <p:spPr>
          <a:xfrm>
            <a:off x="4904675" y="2175222"/>
            <a:ext cx="2962200" cy="616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6" name="Google Shape;276;p24"/>
          <p:cNvSpPr txBox="1">
            <a:spLocks noGrp="1"/>
          </p:cNvSpPr>
          <p:nvPr>
            <p:ph type="subTitle" idx="3"/>
          </p:nvPr>
        </p:nvSpPr>
        <p:spPr>
          <a:xfrm>
            <a:off x="1277525" y="3934947"/>
            <a:ext cx="2962200" cy="616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7" name="Google Shape;277;p24"/>
          <p:cNvSpPr txBox="1">
            <a:spLocks noGrp="1"/>
          </p:cNvSpPr>
          <p:nvPr>
            <p:ph type="subTitle" idx="4"/>
          </p:nvPr>
        </p:nvSpPr>
        <p:spPr>
          <a:xfrm>
            <a:off x="4904675" y="3934947"/>
            <a:ext cx="2962200" cy="616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8" name="Google Shape;278;p24"/>
          <p:cNvSpPr txBox="1">
            <a:spLocks noGrp="1"/>
          </p:cNvSpPr>
          <p:nvPr>
            <p:ph type="subTitle" idx="5"/>
          </p:nvPr>
        </p:nvSpPr>
        <p:spPr>
          <a:xfrm>
            <a:off x="1277525" y="1854925"/>
            <a:ext cx="2962200" cy="405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b="1">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79" name="Google Shape;279;p24"/>
          <p:cNvSpPr txBox="1">
            <a:spLocks noGrp="1"/>
          </p:cNvSpPr>
          <p:nvPr>
            <p:ph type="subTitle" idx="6"/>
          </p:nvPr>
        </p:nvSpPr>
        <p:spPr>
          <a:xfrm>
            <a:off x="4904678" y="1854925"/>
            <a:ext cx="2962200" cy="405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b="1">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80" name="Google Shape;280;p24"/>
          <p:cNvSpPr txBox="1">
            <a:spLocks noGrp="1"/>
          </p:cNvSpPr>
          <p:nvPr>
            <p:ph type="subTitle" idx="7"/>
          </p:nvPr>
        </p:nvSpPr>
        <p:spPr>
          <a:xfrm>
            <a:off x="1277525" y="3614706"/>
            <a:ext cx="2962200" cy="405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b="1">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81" name="Google Shape;281;p24"/>
          <p:cNvSpPr txBox="1">
            <a:spLocks noGrp="1"/>
          </p:cNvSpPr>
          <p:nvPr>
            <p:ph type="subTitle" idx="8"/>
          </p:nvPr>
        </p:nvSpPr>
        <p:spPr>
          <a:xfrm>
            <a:off x="4904678" y="3614706"/>
            <a:ext cx="2962200" cy="405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b="1">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31"/>
        <p:cNvGrpSpPr/>
        <p:nvPr/>
      </p:nvGrpSpPr>
      <p:grpSpPr>
        <a:xfrm>
          <a:off x="0" y="0"/>
          <a:ext cx="0" cy="0"/>
          <a:chOff x="0" y="0"/>
          <a:chExt cx="0" cy="0"/>
        </a:xfrm>
      </p:grpSpPr>
      <p:grpSp>
        <p:nvGrpSpPr>
          <p:cNvPr id="332" name="Google Shape;332;p28"/>
          <p:cNvGrpSpPr/>
          <p:nvPr/>
        </p:nvGrpSpPr>
        <p:grpSpPr>
          <a:xfrm>
            <a:off x="281250" y="281700"/>
            <a:ext cx="8581500" cy="4580100"/>
            <a:chOff x="281250" y="281700"/>
            <a:chExt cx="8581500" cy="4580100"/>
          </a:xfrm>
        </p:grpSpPr>
        <p:sp>
          <p:nvSpPr>
            <p:cNvPr id="333" name="Google Shape;333;p28"/>
            <p:cNvSpPr/>
            <p:nvPr/>
          </p:nvSpPr>
          <p:spPr>
            <a:xfrm>
              <a:off x="281250" y="281700"/>
              <a:ext cx="8581500" cy="4580100"/>
            </a:xfrm>
            <a:prstGeom prst="roundRect">
              <a:avLst>
                <a:gd name="adj" fmla="val 2793"/>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4" name="Google Shape;334;p28"/>
            <p:cNvGrpSpPr/>
            <p:nvPr/>
          </p:nvGrpSpPr>
          <p:grpSpPr>
            <a:xfrm>
              <a:off x="517475" y="382105"/>
              <a:ext cx="400500" cy="95700"/>
              <a:chOff x="517475" y="395577"/>
              <a:chExt cx="400500" cy="95700"/>
            </a:xfrm>
          </p:grpSpPr>
          <p:sp>
            <p:nvSpPr>
              <p:cNvPr id="335" name="Google Shape;335;p28"/>
              <p:cNvSpPr/>
              <p:nvPr/>
            </p:nvSpPr>
            <p:spPr>
              <a:xfrm>
                <a:off x="5174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8"/>
              <p:cNvSpPr/>
              <p:nvPr/>
            </p:nvSpPr>
            <p:spPr>
              <a:xfrm>
                <a:off x="6698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8"/>
              <p:cNvSpPr/>
              <p:nvPr/>
            </p:nvSpPr>
            <p:spPr>
              <a:xfrm>
                <a:off x="8222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8" name="Google Shape;338;p28"/>
            <p:cNvSpPr/>
            <p:nvPr/>
          </p:nvSpPr>
          <p:spPr>
            <a:xfrm>
              <a:off x="7552875" y="357952"/>
              <a:ext cx="1159200" cy="14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9" name="Google Shape;339;p28"/>
            <p:cNvCxnSpPr/>
            <p:nvPr/>
          </p:nvCxnSpPr>
          <p:spPr>
            <a:xfrm>
              <a:off x="283350" y="574700"/>
              <a:ext cx="8577000" cy="0"/>
            </a:xfrm>
            <a:prstGeom prst="straightConnector1">
              <a:avLst/>
            </a:prstGeom>
            <a:noFill/>
            <a:ln w="9525" cap="flat" cmpd="sng">
              <a:solidFill>
                <a:schemeClr val="dk1"/>
              </a:solidFill>
              <a:prstDash val="solid"/>
              <a:round/>
              <a:headEnd type="none" w="med" len="med"/>
              <a:tailEnd type="none" w="med" len="med"/>
            </a:ln>
          </p:spPr>
        </p:cxnSp>
      </p:grpSp>
      <p:grpSp>
        <p:nvGrpSpPr>
          <p:cNvPr id="340" name="Google Shape;340;p28"/>
          <p:cNvGrpSpPr/>
          <p:nvPr/>
        </p:nvGrpSpPr>
        <p:grpSpPr>
          <a:xfrm>
            <a:off x="713219" y="2269869"/>
            <a:ext cx="2305487" cy="3069098"/>
            <a:chOff x="4962625" y="539501"/>
            <a:chExt cx="3266487" cy="4348396"/>
          </a:xfrm>
        </p:grpSpPr>
        <p:sp>
          <p:nvSpPr>
            <p:cNvPr id="341" name="Google Shape;341;p28"/>
            <p:cNvSpPr/>
            <p:nvPr/>
          </p:nvSpPr>
          <p:spPr>
            <a:xfrm>
              <a:off x="5689271" y="788278"/>
              <a:ext cx="1476799" cy="1488827"/>
            </a:xfrm>
            <a:custGeom>
              <a:avLst/>
              <a:gdLst/>
              <a:ahLst/>
              <a:cxnLst/>
              <a:rect l="l" t="t" r="r" b="b"/>
              <a:pathLst>
                <a:path w="10804" h="10892" extrusionOk="0">
                  <a:moveTo>
                    <a:pt x="8359" y="1"/>
                  </a:moveTo>
                  <a:cubicBezTo>
                    <a:pt x="7473" y="1"/>
                    <a:pt x="6574" y="602"/>
                    <a:pt x="4834" y="666"/>
                  </a:cubicBezTo>
                  <a:cubicBezTo>
                    <a:pt x="2695" y="758"/>
                    <a:pt x="1807" y="1798"/>
                    <a:pt x="1230" y="2339"/>
                  </a:cubicBezTo>
                  <a:cubicBezTo>
                    <a:pt x="652" y="2879"/>
                    <a:pt x="1" y="3688"/>
                    <a:pt x="347" y="4649"/>
                  </a:cubicBezTo>
                  <a:cubicBezTo>
                    <a:pt x="675" y="5591"/>
                    <a:pt x="1673" y="6363"/>
                    <a:pt x="1983" y="7075"/>
                  </a:cubicBezTo>
                  <a:cubicBezTo>
                    <a:pt x="2293" y="7768"/>
                    <a:pt x="2002" y="8174"/>
                    <a:pt x="2002" y="8174"/>
                  </a:cubicBezTo>
                  <a:cubicBezTo>
                    <a:pt x="2002" y="8174"/>
                    <a:pt x="1768" y="8065"/>
                    <a:pt x="1474" y="8065"/>
                  </a:cubicBezTo>
                  <a:cubicBezTo>
                    <a:pt x="1228" y="8065"/>
                    <a:pt x="940" y="8142"/>
                    <a:pt x="712" y="8424"/>
                  </a:cubicBezTo>
                  <a:cubicBezTo>
                    <a:pt x="190" y="9038"/>
                    <a:pt x="537" y="9579"/>
                    <a:pt x="962" y="9731"/>
                  </a:cubicBezTo>
                  <a:cubicBezTo>
                    <a:pt x="1043" y="9762"/>
                    <a:pt x="1126" y="9774"/>
                    <a:pt x="1206" y="9774"/>
                  </a:cubicBezTo>
                  <a:cubicBezTo>
                    <a:pt x="1526" y="9774"/>
                    <a:pt x="1807" y="9579"/>
                    <a:pt x="1807" y="9579"/>
                  </a:cubicBezTo>
                  <a:lnTo>
                    <a:pt x="1807" y="9579"/>
                  </a:lnTo>
                  <a:cubicBezTo>
                    <a:pt x="1807" y="9579"/>
                    <a:pt x="1752" y="9999"/>
                    <a:pt x="2385" y="10078"/>
                  </a:cubicBezTo>
                  <a:cubicBezTo>
                    <a:pt x="2441" y="10086"/>
                    <a:pt x="2493" y="10090"/>
                    <a:pt x="2543" y="10090"/>
                  </a:cubicBezTo>
                  <a:cubicBezTo>
                    <a:pt x="3076" y="10090"/>
                    <a:pt x="3254" y="9653"/>
                    <a:pt x="3254" y="9653"/>
                  </a:cubicBezTo>
                  <a:cubicBezTo>
                    <a:pt x="3254" y="9653"/>
                    <a:pt x="3272" y="10808"/>
                    <a:pt x="5139" y="10887"/>
                  </a:cubicBezTo>
                  <a:cubicBezTo>
                    <a:pt x="5216" y="10890"/>
                    <a:pt x="5291" y="10891"/>
                    <a:pt x="5365" y="10891"/>
                  </a:cubicBezTo>
                  <a:cubicBezTo>
                    <a:pt x="7072" y="10891"/>
                    <a:pt x="8027" y="10060"/>
                    <a:pt x="8027" y="10060"/>
                  </a:cubicBezTo>
                  <a:cubicBezTo>
                    <a:pt x="8027" y="10060"/>
                    <a:pt x="8341" y="10278"/>
                    <a:pt x="8754" y="10278"/>
                  </a:cubicBezTo>
                  <a:cubicBezTo>
                    <a:pt x="8901" y="10278"/>
                    <a:pt x="9061" y="10250"/>
                    <a:pt x="9223" y="10175"/>
                  </a:cubicBezTo>
                  <a:cubicBezTo>
                    <a:pt x="9838" y="9884"/>
                    <a:pt x="9589" y="8807"/>
                    <a:pt x="9589" y="8807"/>
                  </a:cubicBezTo>
                  <a:lnTo>
                    <a:pt x="9589" y="8807"/>
                  </a:lnTo>
                  <a:cubicBezTo>
                    <a:pt x="9589" y="8807"/>
                    <a:pt x="9625" y="8812"/>
                    <a:pt x="9686" y="8812"/>
                  </a:cubicBezTo>
                  <a:cubicBezTo>
                    <a:pt x="9928" y="8812"/>
                    <a:pt x="10547" y="8738"/>
                    <a:pt x="10684" y="7999"/>
                  </a:cubicBezTo>
                  <a:cubicBezTo>
                    <a:pt x="10804" y="7379"/>
                    <a:pt x="10380" y="6975"/>
                    <a:pt x="9910" y="6975"/>
                  </a:cubicBezTo>
                  <a:cubicBezTo>
                    <a:pt x="9693" y="6975"/>
                    <a:pt x="9467" y="7061"/>
                    <a:pt x="9279" y="7250"/>
                  </a:cubicBezTo>
                  <a:cubicBezTo>
                    <a:pt x="9279" y="7250"/>
                    <a:pt x="8992" y="5323"/>
                    <a:pt x="8992" y="4727"/>
                  </a:cubicBezTo>
                  <a:cubicBezTo>
                    <a:pt x="8992" y="4108"/>
                    <a:pt x="9011" y="3900"/>
                    <a:pt x="9011" y="3900"/>
                  </a:cubicBezTo>
                  <a:cubicBezTo>
                    <a:pt x="9011" y="3900"/>
                    <a:pt x="9242" y="3725"/>
                    <a:pt x="9838" y="3554"/>
                  </a:cubicBezTo>
                  <a:cubicBezTo>
                    <a:pt x="10453" y="3360"/>
                    <a:pt x="10610" y="2879"/>
                    <a:pt x="10550" y="2205"/>
                  </a:cubicBezTo>
                  <a:cubicBezTo>
                    <a:pt x="10513" y="1530"/>
                    <a:pt x="10106" y="490"/>
                    <a:pt x="8969" y="107"/>
                  </a:cubicBezTo>
                  <a:cubicBezTo>
                    <a:pt x="8760" y="32"/>
                    <a:pt x="8560" y="1"/>
                    <a:pt x="8359" y="1"/>
                  </a:cubicBezTo>
                  <a:close/>
                </a:path>
              </a:pathLst>
            </a:custGeom>
            <a:solidFill>
              <a:srgbClr val="FF9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8"/>
            <p:cNvSpPr/>
            <p:nvPr/>
          </p:nvSpPr>
          <p:spPr>
            <a:xfrm>
              <a:off x="5705127" y="780486"/>
              <a:ext cx="1462856" cy="1501676"/>
            </a:xfrm>
            <a:custGeom>
              <a:avLst/>
              <a:gdLst/>
              <a:ahLst/>
              <a:cxnLst/>
              <a:rect l="l" t="t" r="r" b="b"/>
              <a:pathLst>
                <a:path w="10702" h="10986" extrusionOk="0">
                  <a:moveTo>
                    <a:pt x="8295" y="105"/>
                  </a:moveTo>
                  <a:cubicBezTo>
                    <a:pt x="8475" y="105"/>
                    <a:pt x="8651" y="134"/>
                    <a:pt x="8835" y="201"/>
                  </a:cubicBezTo>
                  <a:cubicBezTo>
                    <a:pt x="9953" y="584"/>
                    <a:pt x="10355" y="1624"/>
                    <a:pt x="10397" y="2262"/>
                  </a:cubicBezTo>
                  <a:cubicBezTo>
                    <a:pt x="10415" y="2590"/>
                    <a:pt x="10378" y="2876"/>
                    <a:pt x="10281" y="3089"/>
                  </a:cubicBezTo>
                  <a:cubicBezTo>
                    <a:pt x="10184" y="3320"/>
                    <a:pt x="10008" y="3472"/>
                    <a:pt x="9722" y="3551"/>
                  </a:cubicBezTo>
                  <a:cubicBezTo>
                    <a:pt x="9107" y="3745"/>
                    <a:pt x="8853" y="3916"/>
                    <a:pt x="8853" y="3916"/>
                  </a:cubicBezTo>
                  <a:lnTo>
                    <a:pt x="8835" y="3934"/>
                  </a:lnTo>
                  <a:lnTo>
                    <a:pt x="8835" y="3957"/>
                  </a:lnTo>
                  <a:lnTo>
                    <a:pt x="8835" y="4784"/>
                  </a:lnTo>
                  <a:cubicBezTo>
                    <a:pt x="8835" y="5089"/>
                    <a:pt x="8895" y="5727"/>
                    <a:pt x="8969" y="6268"/>
                  </a:cubicBezTo>
                  <a:cubicBezTo>
                    <a:pt x="9047" y="6822"/>
                    <a:pt x="9126" y="7307"/>
                    <a:pt x="9126" y="7307"/>
                  </a:cubicBezTo>
                  <a:lnTo>
                    <a:pt x="9144" y="7400"/>
                  </a:lnTo>
                  <a:lnTo>
                    <a:pt x="9200" y="7344"/>
                  </a:lnTo>
                  <a:cubicBezTo>
                    <a:pt x="9381" y="7163"/>
                    <a:pt x="9591" y="7080"/>
                    <a:pt x="9788" y="7080"/>
                  </a:cubicBezTo>
                  <a:cubicBezTo>
                    <a:pt x="9908" y="7080"/>
                    <a:pt x="10023" y="7111"/>
                    <a:pt x="10124" y="7169"/>
                  </a:cubicBezTo>
                  <a:cubicBezTo>
                    <a:pt x="10415" y="7307"/>
                    <a:pt x="10609" y="7612"/>
                    <a:pt x="10531" y="8056"/>
                  </a:cubicBezTo>
                  <a:cubicBezTo>
                    <a:pt x="10434" y="8499"/>
                    <a:pt x="10184" y="8670"/>
                    <a:pt x="9935" y="8767"/>
                  </a:cubicBezTo>
                  <a:cubicBezTo>
                    <a:pt x="9777" y="8821"/>
                    <a:pt x="9620" y="8829"/>
                    <a:pt x="9536" y="8829"/>
                  </a:cubicBezTo>
                  <a:cubicBezTo>
                    <a:pt x="9496" y="8829"/>
                    <a:pt x="9473" y="8827"/>
                    <a:pt x="9473" y="8827"/>
                  </a:cubicBezTo>
                  <a:lnTo>
                    <a:pt x="9412" y="8809"/>
                  </a:lnTo>
                  <a:lnTo>
                    <a:pt x="9412" y="8883"/>
                  </a:lnTo>
                  <a:cubicBezTo>
                    <a:pt x="9412" y="8883"/>
                    <a:pt x="9473" y="9155"/>
                    <a:pt x="9473" y="9442"/>
                  </a:cubicBezTo>
                  <a:cubicBezTo>
                    <a:pt x="9454" y="9594"/>
                    <a:pt x="9431" y="9752"/>
                    <a:pt x="9375" y="9886"/>
                  </a:cubicBezTo>
                  <a:cubicBezTo>
                    <a:pt x="9315" y="10001"/>
                    <a:pt x="9223" y="10117"/>
                    <a:pt x="9084" y="10172"/>
                  </a:cubicBezTo>
                  <a:cubicBezTo>
                    <a:pt x="8920" y="10252"/>
                    <a:pt x="8759" y="10281"/>
                    <a:pt x="8612" y="10281"/>
                  </a:cubicBezTo>
                  <a:cubicBezTo>
                    <a:pt x="8223" y="10281"/>
                    <a:pt x="7929" y="10080"/>
                    <a:pt x="7929" y="10080"/>
                  </a:cubicBezTo>
                  <a:lnTo>
                    <a:pt x="7911" y="10056"/>
                  </a:lnTo>
                  <a:lnTo>
                    <a:pt x="7874" y="10080"/>
                  </a:lnTo>
                  <a:cubicBezTo>
                    <a:pt x="7874" y="10080"/>
                    <a:pt x="6933" y="10893"/>
                    <a:pt x="5240" y="10893"/>
                  </a:cubicBezTo>
                  <a:cubicBezTo>
                    <a:pt x="5169" y="10893"/>
                    <a:pt x="5096" y="10891"/>
                    <a:pt x="5023" y="10888"/>
                  </a:cubicBezTo>
                  <a:cubicBezTo>
                    <a:pt x="4099" y="10847"/>
                    <a:pt x="3655" y="10542"/>
                    <a:pt x="3424" y="10269"/>
                  </a:cubicBezTo>
                  <a:cubicBezTo>
                    <a:pt x="3193" y="9983"/>
                    <a:pt x="3175" y="9710"/>
                    <a:pt x="3175" y="9710"/>
                  </a:cubicBezTo>
                  <a:lnTo>
                    <a:pt x="3078" y="9691"/>
                  </a:lnTo>
                  <a:cubicBezTo>
                    <a:pt x="3078" y="9691"/>
                    <a:pt x="3041" y="9807"/>
                    <a:pt x="2907" y="9922"/>
                  </a:cubicBezTo>
                  <a:cubicBezTo>
                    <a:pt x="2806" y="10007"/>
                    <a:pt x="2647" y="10105"/>
                    <a:pt x="2406" y="10105"/>
                  </a:cubicBezTo>
                  <a:cubicBezTo>
                    <a:pt x="2370" y="10105"/>
                    <a:pt x="2332" y="10103"/>
                    <a:pt x="2292" y="10098"/>
                  </a:cubicBezTo>
                  <a:cubicBezTo>
                    <a:pt x="1964" y="10038"/>
                    <a:pt x="1849" y="9922"/>
                    <a:pt x="1788" y="9825"/>
                  </a:cubicBezTo>
                  <a:cubicBezTo>
                    <a:pt x="1733" y="9733"/>
                    <a:pt x="1752" y="9636"/>
                    <a:pt x="1752" y="9636"/>
                  </a:cubicBezTo>
                  <a:lnTo>
                    <a:pt x="1752" y="9520"/>
                  </a:lnTo>
                  <a:lnTo>
                    <a:pt x="1654" y="9576"/>
                  </a:lnTo>
                  <a:cubicBezTo>
                    <a:pt x="1654" y="9576"/>
                    <a:pt x="1389" y="9768"/>
                    <a:pt x="1081" y="9768"/>
                  </a:cubicBezTo>
                  <a:cubicBezTo>
                    <a:pt x="1010" y="9768"/>
                    <a:pt x="937" y="9758"/>
                    <a:pt x="864" y="9733"/>
                  </a:cubicBezTo>
                  <a:cubicBezTo>
                    <a:pt x="652" y="9673"/>
                    <a:pt x="481" y="9502"/>
                    <a:pt x="421" y="9289"/>
                  </a:cubicBezTo>
                  <a:cubicBezTo>
                    <a:pt x="347" y="9077"/>
                    <a:pt x="384" y="8809"/>
                    <a:pt x="633" y="8518"/>
                  </a:cubicBezTo>
                  <a:cubicBezTo>
                    <a:pt x="839" y="8242"/>
                    <a:pt x="1107" y="8168"/>
                    <a:pt x="1339" y="8168"/>
                  </a:cubicBezTo>
                  <a:cubicBezTo>
                    <a:pt x="1368" y="8168"/>
                    <a:pt x="1396" y="8169"/>
                    <a:pt x="1423" y="8171"/>
                  </a:cubicBezTo>
                  <a:cubicBezTo>
                    <a:pt x="1673" y="8190"/>
                    <a:pt x="1867" y="8287"/>
                    <a:pt x="1867" y="8287"/>
                  </a:cubicBezTo>
                  <a:lnTo>
                    <a:pt x="1904" y="8305"/>
                  </a:lnTo>
                  <a:lnTo>
                    <a:pt x="1922" y="8268"/>
                  </a:lnTo>
                  <a:cubicBezTo>
                    <a:pt x="1922" y="8268"/>
                    <a:pt x="2001" y="8153"/>
                    <a:pt x="2038" y="7959"/>
                  </a:cubicBezTo>
                  <a:cubicBezTo>
                    <a:pt x="2080" y="7746"/>
                    <a:pt x="2061" y="7460"/>
                    <a:pt x="1904" y="7113"/>
                  </a:cubicBezTo>
                  <a:cubicBezTo>
                    <a:pt x="1752" y="6748"/>
                    <a:pt x="1423" y="6383"/>
                    <a:pt x="1095" y="5977"/>
                  </a:cubicBezTo>
                  <a:cubicBezTo>
                    <a:pt x="767" y="5575"/>
                    <a:pt x="444" y="5149"/>
                    <a:pt x="268" y="4687"/>
                  </a:cubicBezTo>
                  <a:cubicBezTo>
                    <a:pt x="116" y="4225"/>
                    <a:pt x="171" y="3800"/>
                    <a:pt x="365" y="3417"/>
                  </a:cubicBezTo>
                  <a:cubicBezTo>
                    <a:pt x="559" y="3052"/>
                    <a:pt x="864" y="2705"/>
                    <a:pt x="1155" y="2433"/>
                  </a:cubicBezTo>
                  <a:cubicBezTo>
                    <a:pt x="1733" y="1897"/>
                    <a:pt x="2597" y="857"/>
                    <a:pt x="4736" y="778"/>
                  </a:cubicBezTo>
                  <a:cubicBezTo>
                    <a:pt x="5795" y="741"/>
                    <a:pt x="6566" y="492"/>
                    <a:pt x="7181" y="316"/>
                  </a:cubicBezTo>
                  <a:cubicBezTo>
                    <a:pt x="7490" y="219"/>
                    <a:pt x="7777" y="145"/>
                    <a:pt x="8045" y="122"/>
                  </a:cubicBezTo>
                  <a:cubicBezTo>
                    <a:pt x="8130" y="111"/>
                    <a:pt x="8213" y="105"/>
                    <a:pt x="8295" y="105"/>
                  </a:cubicBezTo>
                  <a:close/>
                  <a:moveTo>
                    <a:pt x="8217" y="0"/>
                  </a:moveTo>
                  <a:cubicBezTo>
                    <a:pt x="8154" y="0"/>
                    <a:pt x="8091" y="3"/>
                    <a:pt x="8026" y="7"/>
                  </a:cubicBezTo>
                  <a:cubicBezTo>
                    <a:pt x="7758" y="48"/>
                    <a:pt x="7467" y="122"/>
                    <a:pt x="7162" y="219"/>
                  </a:cubicBezTo>
                  <a:cubicBezTo>
                    <a:pt x="6525" y="395"/>
                    <a:pt x="5776" y="626"/>
                    <a:pt x="4718" y="681"/>
                  </a:cubicBezTo>
                  <a:cubicBezTo>
                    <a:pt x="2560" y="760"/>
                    <a:pt x="1654" y="1818"/>
                    <a:pt x="1077" y="2359"/>
                  </a:cubicBezTo>
                  <a:cubicBezTo>
                    <a:pt x="790" y="2627"/>
                    <a:pt x="481" y="2973"/>
                    <a:pt x="268" y="3380"/>
                  </a:cubicBezTo>
                  <a:cubicBezTo>
                    <a:pt x="74" y="3782"/>
                    <a:pt x="0" y="4225"/>
                    <a:pt x="171" y="4724"/>
                  </a:cubicBezTo>
                  <a:cubicBezTo>
                    <a:pt x="347" y="5205"/>
                    <a:pt x="693" y="5648"/>
                    <a:pt x="1021" y="6037"/>
                  </a:cubicBezTo>
                  <a:cubicBezTo>
                    <a:pt x="1345" y="6439"/>
                    <a:pt x="1654" y="6804"/>
                    <a:pt x="1807" y="7150"/>
                  </a:cubicBezTo>
                  <a:cubicBezTo>
                    <a:pt x="1964" y="7497"/>
                    <a:pt x="1964" y="7746"/>
                    <a:pt x="1946" y="7940"/>
                  </a:cubicBezTo>
                  <a:cubicBezTo>
                    <a:pt x="1904" y="8093"/>
                    <a:pt x="1867" y="8153"/>
                    <a:pt x="1849" y="8171"/>
                  </a:cubicBezTo>
                  <a:cubicBezTo>
                    <a:pt x="1807" y="8153"/>
                    <a:pt x="1673" y="8093"/>
                    <a:pt x="1423" y="8074"/>
                  </a:cubicBezTo>
                  <a:cubicBezTo>
                    <a:pt x="1395" y="8072"/>
                    <a:pt x="1366" y="8071"/>
                    <a:pt x="1337" y="8071"/>
                  </a:cubicBezTo>
                  <a:cubicBezTo>
                    <a:pt x="1084" y="8071"/>
                    <a:pt x="780" y="8150"/>
                    <a:pt x="536" y="8439"/>
                  </a:cubicBezTo>
                  <a:cubicBezTo>
                    <a:pt x="287" y="8767"/>
                    <a:pt x="231" y="9077"/>
                    <a:pt x="305" y="9326"/>
                  </a:cubicBezTo>
                  <a:cubicBezTo>
                    <a:pt x="402" y="9576"/>
                    <a:pt x="596" y="9752"/>
                    <a:pt x="827" y="9849"/>
                  </a:cubicBezTo>
                  <a:cubicBezTo>
                    <a:pt x="911" y="9878"/>
                    <a:pt x="994" y="9890"/>
                    <a:pt x="1074" y="9890"/>
                  </a:cubicBezTo>
                  <a:cubicBezTo>
                    <a:pt x="1357" y="9890"/>
                    <a:pt x="1593" y="9738"/>
                    <a:pt x="1654" y="9691"/>
                  </a:cubicBezTo>
                  <a:cubicBezTo>
                    <a:pt x="1654" y="9752"/>
                    <a:pt x="1654" y="9788"/>
                    <a:pt x="1691" y="9886"/>
                  </a:cubicBezTo>
                  <a:cubicBezTo>
                    <a:pt x="1770" y="10001"/>
                    <a:pt x="1946" y="10154"/>
                    <a:pt x="2269" y="10195"/>
                  </a:cubicBezTo>
                  <a:cubicBezTo>
                    <a:pt x="2312" y="10200"/>
                    <a:pt x="2352" y="10202"/>
                    <a:pt x="2392" y="10202"/>
                  </a:cubicBezTo>
                  <a:cubicBezTo>
                    <a:pt x="2656" y="10202"/>
                    <a:pt x="2848" y="10102"/>
                    <a:pt x="2985" y="10001"/>
                  </a:cubicBezTo>
                  <a:cubicBezTo>
                    <a:pt x="3059" y="9922"/>
                    <a:pt x="3078" y="9886"/>
                    <a:pt x="3101" y="9825"/>
                  </a:cubicBezTo>
                  <a:cubicBezTo>
                    <a:pt x="3119" y="9941"/>
                    <a:pt x="3175" y="10117"/>
                    <a:pt x="3332" y="10329"/>
                  </a:cubicBezTo>
                  <a:cubicBezTo>
                    <a:pt x="3581" y="10634"/>
                    <a:pt x="4080" y="10944"/>
                    <a:pt x="5004" y="10981"/>
                  </a:cubicBezTo>
                  <a:cubicBezTo>
                    <a:pt x="5086" y="10984"/>
                    <a:pt x="5167" y="10986"/>
                    <a:pt x="5245" y="10986"/>
                  </a:cubicBezTo>
                  <a:cubicBezTo>
                    <a:pt x="6941" y="10986"/>
                    <a:pt x="7875" y="10212"/>
                    <a:pt x="7911" y="10172"/>
                  </a:cubicBezTo>
                  <a:cubicBezTo>
                    <a:pt x="7940" y="10201"/>
                    <a:pt x="8228" y="10384"/>
                    <a:pt x="8613" y="10384"/>
                  </a:cubicBezTo>
                  <a:cubicBezTo>
                    <a:pt x="8771" y="10384"/>
                    <a:pt x="8946" y="10354"/>
                    <a:pt x="9126" y="10269"/>
                  </a:cubicBezTo>
                  <a:cubicBezTo>
                    <a:pt x="9297" y="10195"/>
                    <a:pt x="9394" y="10080"/>
                    <a:pt x="9473" y="9922"/>
                  </a:cubicBezTo>
                  <a:cubicBezTo>
                    <a:pt x="9528" y="9770"/>
                    <a:pt x="9570" y="9594"/>
                    <a:pt x="9570" y="9442"/>
                  </a:cubicBezTo>
                  <a:cubicBezTo>
                    <a:pt x="9588" y="9174"/>
                    <a:pt x="9528" y="8961"/>
                    <a:pt x="9528" y="8924"/>
                  </a:cubicBezTo>
                  <a:cubicBezTo>
                    <a:pt x="9541" y="8924"/>
                    <a:pt x="9568" y="8926"/>
                    <a:pt x="9605" y="8926"/>
                  </a:cubicBezTo>
                  <a:cubicBezTo>
                    <a:pt x="9685" y="8926"/>
                    <a:pt x="9814" y="8918"/>
                    <a:pt x="9972" y="8864"/>
                  </a:cubicBezTo>
                  <a:cubicBezTo>
                    <a:pt x="10240" y="8767"/>
                    <a:pt x="10531" y="8536"/>
                    <a:pt x="10628" y="8074"/>
                  </a:cubicBezTo>
                  <a:cubicBezTo>
                    <a:pt x="10702" y="7594"/>
                    <a:pt x="10494" y="7229"/>
                    <a:pt x="10184" y="7076"/>
                  </a:cubicBezTo>
                  <a:cubicBezTo>
                    <a:pt x="10076" y="7018"/>
                    <a:pt x="9956" y="6990"/>
                    <a:pt x="9832" y="6990"/>
                  </a:cubicBezTo>
                  <a:cubicBezTo>
                    <a:pt x="9622" y="6990"/>
                    <a:pt x="9403" y="7072"/>
                    <a:pt x="9223" y="7229"/>
                  </a:cubicBezTo>
                  <a:cubicBezTo>
                    <a:pt x="9200" y="7169"/>
                    <a:pt x="9144" y="6785"/>
                    <a:pt x="9084" y="6268"/>
                  </a:cubicBezTo>
                  <a:cubicBezTo>
                    <a:pt x="9010" y="5709"/>
                    <a:pt x="8932" y="5071"/>
                    <a:pt x="8932" y="4784"/>
                  </a:cubicBezTo>
                  <a:cubicBezTo>
                    <a:pt x="8932" y="4188"/>
                    <a:pt x="8950" y="4013"/>
                    <a:pt x="8950" y="3994"/>
                  </a:cubicBezTo>
                  <a:cubicBezTo>
                    <a:pt x="8950" y="3994"/>
                    <a:pt x="9144" y="3842"/>
                    <a:pt x="9740" y="3666"/>
                  </a:cubicBezTo>
                  <a:cubicBezTo>
                    <a:pt x="10050" y="3569"/>
                    <a:pt x="10263" y="3380"/>
                    <a:pt x="10378" y="3149"/>
                  </a:cubicBezTo>
                  <a:cubicBezTo>
                    <a:pt x="10494" y="2895"/>
                    <a:pt x="10512" y="2590"/>
                    <a:pt x="10494" y="2262"/>
                  </a:cubicBezTo>
                  <a:cubicBezTo>
                    <a:pt x="10452" y="1569"/>
                    <a:pt x="10032" y="510"/>
                    <a:pt x="8876" y="104"/>
                  </a:cubicBezTo>
                  <a:cubicBezTo>
                    <a:pt x="8650" y="28"/>
                    <a:pt x="8438" y="0"/>
                    <a:pt x="821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8"/>
            <p:cNvSpPr/>
            <p:nvPr/>
          </p:nvSpPr>
          <p:spPr>
            <a:xfrm>
              <a:off x="6841981" y="2138919"/>
              <a:ext cx="394897" cy="942751"/>
            </a:xfrm>
            <a:custGeom>
              <a:avLst/>
              <a:gdLst/>
              <a:ahLst/>
              <a:cxnLst/>
              <a:rect l="l" t="t" r="r" b="b"/>
              <a:pathLst>
                <a:path w="2889" h="6897" extrusionOk="0">
                  <a:moveTo>
                    <a:pt x="64" y="0"/>
                  </a:moveTo>
                  <a:cubicBezTo>
                    <a:pt x="43" y="0"/>
                    <a:pt x="21" y="1"/>
                    <a:pt x="0" y="3"/>
                  </a:cubicBezTo>
                  <a:cubicBezTo>
                    <a:pt x="0" y="3"/>
                    <a:pt x="171" y="562"/>
                    <a:pt x="171" y="927"/>
                  </a:cubicBezTo>
                  <a:cubicBezTo>
                    <a:pt x="171" y="1297"/>
                    <a:pt x="268" y="1717"/>
                    <a:pt x="250" y="2198"/>
                  </a:cubicBezTo>
                  <a:cubicBezTo>
                    <a:pt x="231" y="2683"/>
                    <a:pt x="347" y="4453"/>
                    <a:pt x="444" y="5146"/>
                  </a:cubicBezTo>
                  <a:cubicBezTo>
                    <a:pt x="536" y="5839"/>
                    <a:pt x="1271" y="6897"/>
                    <a:pt x="1271" y="6897"/>
                  </a:cubicBezTo>
                  <a:cubicBezTo>
                    <a:pt x="1271" y="6897"/>
                    <a:pt x="2269" y="6878"/>
                    <a:pt x="2579" y="6398"/>
                  </a:cubicBezTo>
                  <a:cubicBezTo>
                    <a:pt x="2888" y="5917"/>
                    <a:pt x="2713" y="5432"/>
                    <a:pt x="2463" y="4799"/>
                  </a:cubicBezTo>
                  <a:cubicBezTo>
                    <a:pt x="2214" y="4143"/>
                    <a:pt x="1229" y="1066"/>
                    <a:pt x="1156" y="696"/>
                  </a:cubicBezTo>
                  <a:cubicBezTo>
                    <a:pt x="1081" y="348"/>
                    <a:pt x="502" y="0"/>
                    <a:pt x="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8"/>
            <p:cNvSpPr/>
            <p:nvPr/>
          </p:nvSpPr>
          <p:spPr>
            <a:xfrm>
              <a:off x="6833780" y="2131401"/>
              <a:ext cx="392300" cy="958470"/>
            </a:xfrm>
            <a:custGeom>
              <a:avLst/>
              <a:gdLst/>
              <a:ahLst/>
              <a:cxnLst/>
              <a:rect l="l" t="t" r="r" b="b"/>
              <a:pathLst>
                <a:path w="2870" h="7012" extrusionOk="0">
                  <a:moveTo>
                    <a:pt x="134" y="137"/>
                  </a:moveTo>
                  <a:cubicBezTo>
                    <a:pt x="328" y="137"/>
                    <a:pt x="559" y="197"/>
                    <a:pt x="753" y="312"/>
                  </a:cubicBezTo>
                  <a:cubicBezTo>
                    <a:pt x="966" y="428"/>
                    <a:pt x="1137" y="617"/>
                    <a:pt x="1155" y="774"/>
                  </a:cubicBezTo>
                  <a:cubicBezTo>
                    <a:pt x="1197" y="867"/>
                    <a:pt x="1252" y="1121"/>
                    <a:pt x="1368" y="1486"/>
                  </a:cubicBezTo>
                  <a:cubicBezTo>
                    <a:pt x="1465" y="1832"/>
                    <a:pt x="1617" y="2253"/>
                    <a:pt x="1751" y="2715"/>
                  </a:cubicBezTo>
                  <a:cubicBezTo>
                    <a:pt x="2043" y="3602"/>
                    <a:pt x="2329" y="4545"/>
                    <a:pt x="2468" y="4873"/>
                  </a:cubicBezTo>
                  <a:cubicBezTo>
                    <a:pt x="2602" y="5201"/>
                    <a:pt x="2699" y="5469"/>
                    <a:pt x="2736" y="5718"/>
                  </a:cubicBezTo>
                  <a:cubicBezTo>
                    <a:pt x="2773" y="5972"/>
                    <a:pt x="2736" y="6180"/>
                    <a:pt x="2602" y="6434"/>
                  </a:cubicBezTo>
                  <a:cubicBezTo>
                    <a:pt x="2445" y="6642"/>
                    <a:pt x="2140" y="6781"/>
                    <a:pt x="1849" y="6836"/>
                  </a:cubicBezTo>
                  <a:cubicBezTo>
                    <a:pt x="1581" y="6896"/>
                    <a:pt x="1386" y="6896"/>
                    <a:pt x="1349" y="6896"/>
                  </a:cubicBezTo>
                  <a:cubicBezTo>
                    <a:pt x="1349" y="6873"/>
                    <a:pt x="1174" y="6642"/>
                    <a:pt x="1003" y="6319"/>
                  </a:cubicBezTo>
                  <a:cubicBezTo>
                    <a:pt x="809" y="5972"/>
                    <a:pt x="596" y="5529"/>
                    <a:pt x="559" y="5201"/>
                  </a:cubicBezTo>
                  <a:cubicBezTo>
                    <a:pt x="462" y="4508"/>
                    <a:pt x="347" y="2715"/>
                    <a:pt x="365" y="2253"/>
                  </a:cubicBezTo>
                  <a:cubicBezTo>
                    <a:pt x="388" y="1754"/>
                    <a:pt x="291" y="1352"/>
                    <a:pt x="291" y="982"/>
                  </a:cubicBezTo>
                  <a:cubicBezTo>
                    <a:pt x="291" y="636"/>
                    <a:pt x="157" y="215"/>
                    <a:pt x="134" y="137"/>
                  </a:cubicBezTo>
                  <a:close/>
                  <a:moveTo>
                    <a:pt x="122" y="0"/>
                  </a:moveTo>
                  <a:cubicBezTo>
                    <a:pt x="102" y="0"/>
                    <a:pt x="81" y="1"/>
                    <a:pt x="60" y="3"/>
                  </a:cubicBezTo>
                  <a:lnTo>
                    <a:pt x="0" y="21"/>
                  </a:lnTo>
                  <a:lnTo>
                    <a:pt x="19" y="81"/>
                  </a:lnTo>
                  <a:cubicBezTo>
                    <a:pt x="19" y="81"/>
                    <a:pt x="194" y="617"/>
                    <a:pt x="176" y="982"/>
                  </a:cubicBezTo>
                  <a:cubicBezTo>
                    <a:pt x="176" y="1370"/>
                    <a:pt x="273" y="1772"/>
                    <a:pt x="250" y="2253"/>
                  </a:cubicBezTo>
                  <a:cubicBezTo>
                    <a:pt x="231" y="2738"/>
                    <a:pt x="347" y="4508"/>
                    <a:pt x="462" y="5201"/>
                  </a:cubicBezTo>
                  <a:cubicBezTo>
                    <a:pt x="504" y="5566"/>
                    <a:pt x="712" y="6009"/>
                    <a:pt x="906" y="6356"/>
                  </a:cubicBezTo>
                  <a:cubicBezTo>
                    <a:pt x="1100" y="6721"/>
                    <a:pt x="1289" y="6989"/>
                    <a:pt x="1289" y="6989"/>
                  </a:cubicBezTo>
                  <a:lnTo>
                    <a:pt x="1289" y="7012"/>
                  </a:lnTo>
                  <a:lnTo>
                    <a:pt x="1331" y="7012"/>
                  </a:lnTo>
                  <a:cubicBezTo>
                    <a:pt x="1331" y="7012"/>
                    <a:pt x="1581" y="7012"/>
                    <a:pt x="1867" y="6933"/>
                  </a:cubicBezTo>
                  <a:cubicBezTo>
                    <a:pt x="2177" y="6873"/>
                    <a:pt x="2505" y="6739"/>
                    <a:pt x="2676" y="6471"/>
                  </a:cubicBezTo>
                  <a:cubicBezTo>
                    <a:pt x="2833" y="6222"/>
                    <a:pt x="2870" y="5972"/>
                    <a:pt x="2833" y="5700"/>
                  </a:cubicBezTo>
                  <a:cubicBezTo>
                    <a:pt x="2791" y="5432"/>
                    <a:pt x="2699" y="5164"/>
                    <a:pt x="2560" y="4836"/>
                  </a:cubicBezTo>
                  <a:cubicBezTo>
                    <a:pt x="2445" y="4508"/>
                    <a:pt x="2140" y="3583"/>
                    <a:pt x="1849" y="2678"/>
                  </a:cubicBezTo>
                  <a:cubicBezTo>
                    <a:pt x="1715" y="2234"/>
                    <a:pt x="1581" y="1791"/>
                    <a:pt x="1465" y="1444"/>
                  </a:cubicBezTo>
                  <a:cubicBezTo>
                    <a:pt x="1368" y="1098"/>
                    <a:pt x="1289" y="830"/>
                    <a:pt x="1271" y="751"/>
                  </a:cubicBezTo>
                  <a:cubicBezTo>
                    <a:pt x="1216" y="543"/>
                    <a:pt x="1040" y="349"/>
                    <a:pt x="809" y="215"/>
                  </a:cubicBezTo>
                  <a:cubicBezTo>
                    <a:pt x="597" y="92"/>
                    <a:pt x="354" y="0"/>
                    <a:pt x="12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8"/>
            <p:cNvSpPr/>
            <p:nvPr/>
          </p:nvSpPr>
          <p:spPr>
            <a:xfrm>
              <a:off x="7031434" y="2479005"/>
              <a:ext cx="550314" cy="764097"/>
            </a:xfrm>
            <a:custGeom>
              <a:avLst/>
              <a:gdLst/>
              <a:ahLst/>
              <a:cxnLst/>
              <a:rect l="l" t="t" r="r" b="b"/>
              <a:pathLst>
                <a:path w="4026" h="5590" extrusionOk="0">
                  <a:moveTo>
                    <a:pt x="1059" y="1"/>
                  </a:moveTo>
                  <a:cubicBezTo>
                    <a:pt x="1059" y="1"/>
                    <a:pt x="962" y="195"/>
                    <a:pt x="925" y="329"/>
                  </a:cubicBezTo>
                  <a:cubicBezTo>
                    <a:pt x="883" y="481"/>
                    <a:pt x="712" y="541"/>
                    <a:pt x="500" y="791"/>
                  </a:cubicBezTo>
                  <a:cubicBezTo>
                    <a:pt x="287" y="1059"/>
                    <a:pt x="421" y="1174"/>
                    <a:pt x="421" y="1618"/>
                  </a:cubicBezTo>
                  <a:cubicBezTo>
                    <a:pt x="421" y="2080"/>
                    <a:pt x="403" y="1983"/>
                    <a:pt x="269" y="2311"/>
                  </a:cubicBezTo>
                  <a:cubicBezTo>
                    <a:pt x="135" y="2658"/>
                    <a:pt x="1" y="3120"/>
                    <a:pt x="116" y="3947"/>
                  </a:cubicBezTo>
                  <a:cubicBezTo>
                    <a:pt x="190" y="4603"/>
                    <a:pt x="597" y="5430"/>
                    <a:pt x="1387" y="5564"/>
                  </a:cubicBezTo>
                  <a:cubicBezTo>
                    <a:pt x="1490" y="5581"/>
                    <a:pt x="1597" y="5589"/>
                    <a:pt x="1706" y="5589"/>
                  </a:cubicBezTo>
                  <a:cubicBezTo>
                    <a:pt x="2451" y="5589"/>
                    <a:pt x="3278" y="5211"/>
                    <a:pt x="3447" y="4755"/>
                  </a:cubicBezTo>
                  <a:cubicBezTo>
                    <a:pt x="3618" y="4238"/>
                    <a:pt x="3350" y="3466"/>
                    <a:pt x="3350" y="3466"/>
                  </a:cubicBezTo>
                  <a:cubicBezTo>
                    <a:pt x="3350" y="3466"/>
                    <a:pt x="3715" y="2889"/>
                    <a:pt x="3868" y="2505"/>
                  </a:cubicBezTo>
                  <a:cubicBezTo>
                    <a:pt x="4025" y="2136"/>
                    <a:pt x="3813" y="1928"/>
                    <a:pt x="3581" y="1369"/>
                  </a:cubicBezTo>
                  <a:cubicBezTo>
                    <a:pt x="3369" y="809"/>
                    <a:pt x="3540" y="694"/>
                    <a:pt x="3540" y="694"/>
                  </a:cubicBezTo>
                  <a:lnTo>
                    <a:pt x="10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8"/>
            <p:cNvSpPr/>
            <p:nvPr/>
          </p:nvSpPr>
          <p:spPr>
            <a:xfrm>
              <a:off x="7023233" y="2468343"/>
              <a:ext cx="552774" cy="782277"/>
            </a:xfrm>
            <a:custGeom>
              <a:avLst/>
              <a:gdLst/>
              <a:ahLst/>
              <a:cxnLst/>
              <a:rect l="l" t="t" r="r" b="b"/>
              <a:pathLst>
                <a:path w="4044" h="5723" extrusionOk="0">
                  <a:moveTo>
                    <a:pt x="1156" y="134"/>
                  </a:moveTo>
                  <a:lnTo>
                    <a:pt x="3526" y="809"/>
                  </a:lnTo>
                  <a:cubicBezTo>
                    <a:pt x="3507" y="827"/>
                    <a:pt x="3507" y="850"/>
                    <a:pt x="3484" y="887"/>
                  </a:cubicBezTo>
                  <a:cubicBezTo>
                    <a:pt x="3466" y="1003"/>
                    <a:pt x="3484" y="1174"/>
                    <a:pt x="3600" y="1465"/>
                  </a:cubicBezTo>
                  <a:cubicBezTo>
                    <a:pt x="3715" y="1751"/>
                    <a:pt x="3812" y="1946"/>
                    <a:pt x="3873" y="2098"/>
                  </a:cubicBezTo>
                  <a:cubicBezTo>
                    <a:pt x="3928" y="2274"/>
                    <a:pt x="3946" y="2389"/>
                    <a:pt x="3873" y="2560"/>
                  </a:cubicBezTo>
                  <a:cubicBezTo>
                    <a:pt x="3715" y="2948"/>
                    <a:pt x="3369" y="3526"/>
                    <a:pt x="3369" y="3526"/>
                  </a:cubicBezTo>
                  <a:lnTo>
                    <a:pt x="3350" y="3544"/>
                  </a:lnTo>
                  <a:lnTo>
                    <a:pt x="3350" y="3563"/>
                  </a:lnTo>
                  <a:cubicBezTo>
                    <a:pt x="3350" y="3563"/>
                    <a:pt x="3429" y="3757"/>
                    <a:pt x="3466" y="4006"/>
                  </a:cubicBezTo>
                  <a:cubicBezTo>
                    <a:pt x="3526" y="4256"/>
                    <a:pt x="3544" y="4584"/>
                    <a:pt x="3447" y="4833"/>
                  </a:cubicBezTo>
                  <a:cubicBezTo>
                    <a:pt x="3369" y="5064"/>
                    <a:pt x="3064" y="5295"/>
                    <a:pt x="2699" y="5448"/>
                  </a:cubicBezTo>
                  <a:cubicBezTo>
                    <a:pt x="2399" y="5555"/>
                    <a:pt x="2055" y="5624"/>
                    <a:pt x="1737" y="5624"/>
                  </a:cubicBezTo>
                  <a:cubicBezTo>
                    <a:pt x="1643" y="5624"/>
                    <a:pt x="1552" y="5618"/>
                    <a:pt x="1465" y="5605"/>
                  </a:cubicBezTo>
                  <a:cubicBezTo>
                    <a:pt x="1082" y="5526"/>
                    <a:pt x="791" y="5295"/>
                    <a:pt x="578" y="5009"/>
                  </a:cubicBezTo>
                  <a:cubicBezTo>
                    <a:pt x="389" y="4699"/>
                    <a:pt x="273" y="4334"/>
                    <a:pt x="213" y="4006"/>
                  </a:cubicBezTo>
                  <a:cubicBezTo>
                    <a:pt x="116" y="3198"/>
                    <a:pt x="231" y="2736"/>
                    <a:pt x="365" y="2408"/>
                  </a:cubicBezTo>
                  <a:cubicBezTo>
                    <a:pt x="523" y="2080"/>
                    <a:pt x="523" y="2158"/>
                    <a:pt x="541" y="1696"/>
                  </a:cubicBezTo>
                  <a:cubicBezTo>
                    <a:pt x="541" y="1465"/>
                    <a:pt x="504" y="1331"/>
                    <a:pt x="504" y="1215"/>
                  </a:cubicBezTo>
                  <a:cubicBezTo>
                    <a:pt x="481" y="1100"/>
                    <a:pt x="504" y="1021"/>
                    <a:pt x="597" y="906"/>
                  </a:cubicBezTo>
                  <a:cubicBezTo>
                    <a:pt x="694" y="772"/>
                    <a:pt x="791" y="693"/>
                    <a:pt x="869" y="638"/>
                  </a:cubicBezTo>
                  <a:cubicBezTo>
                    <a:pt x="943" y="559"/>
                    <a:pt x="1003" y="522"/>
                    <a:pt x="1022" y="425"/>
                  </a:cubicBezTo>
                  <a:cubicBezTo>
                    <a:pt x="1059" y="310"/>
                    <a:pt x="1137" y="176"/>
                    <a:pt x="1156" y="134"/>
                  </a:cubicBezTo>
                  <a:close/>
                  <a:moveTo>
                    <a:pt x="1100" y="0"/>
                  </a:moveTo>
                  <a:lnTo>
                    <a:pt x="1082" y="42"/>
                  </a:lnTo>
                  <a:cubicBezTo>
                    <a:pt x="1082" y="42"/>
                    <a:pt x="985" y="250"/>
                    <a:pt x="925" y="388"/>
                  </a:cubicBezTo>
                  <a:cubicBezTo>
                    <a:pt x="906" y="444"/>
                    <a:pt x="869" y="481"/>
                    <a:pt x="791" y="559"/>
                  </a:cubicBezTo>
                  <a:cubicBezTo>
                    <a:pt x="712" y="619"/>
                    <a:pt x="620" y="693"/>
                    <a:pt x="523" y="850"/>
                  </a:cubicBezTo>
                  <a:cubicBezTo>
                    <a:pt x="407" y="984"/>
                    <a:pt x="389" y="1100"/>
                    <a:pt x="389" y="1215"/>
                  </a:cubicBezTo>
                  <a:cubicBezTo>
                    <a:pt x="407" y="1349"/>
                    <a:pt x="426" y="1483"/>
                    <a:pt x="426" y="1696"/>
                  </a:cubicBezTo>
                  <a:cubicBezTo>
                    <a:pt x="426" y="2158"/>
                    <a:pt x="426" y="2043"/>
                    <a:pt x="273" y="2371"/>
                  </a:cubicBezTo>
                  <a:cubicBezTo>
                    <a:pt x="134" y="2717"/>
                    <a:pt x="0" y="3198"/>
                    <a:pt x="116" y="4025"/>
                  </a:cubicBezTo>
                  <a:cubicBezTo>
                    <a:pt x="158" y="4371"/>
                    <a:pt x="292" y="4736"/>
                    <a:pt x="504" y="5064"/>
                  </a:cubicBezTo>
                  <a:cubicBezTo>
                    <a:pt x="712" y="5374"/>
                    <a:pt x="1022" y="5624"/>
                    <a:pt x="1447" y="5702"/>
                  </a:cubicBezTo>
                  <a:cubicBezTo>
                    <a:pt x="1548" y="5716"/>
                    <a:pt x="1655" y="5723"/>
                    <a:pt x="1764" y="5723"/>
                  </a:cubicBezTo>
                  <a:cubicBezTo>
                    <a:pt x="2087" y="5723"/>
                    <a:pt x="2432" y="5662"/>
                    <a:pt x="2736" y="5545"/>
                  </a:cubicBezTo>
                  <a:cubicBezTo>
                    <a:pt x="3119" y="5374"/>
                    <a:pt x="3447" y="5143"/>
                    <a:pt x="3544" y="4852"/>
                  </a:cubicBezTo>
                  <a:cubicBezTo>
                    <a:pt x="3641" y="4584"/>
                    <a:pt x="3623" y="4256"/>
                    <a:pt x="3581" y="3988"/>
                  </a:cubicBezTo>
                  <a:cubicBezTo>
                    <a:pt x="3526" y="3738"/>
                    <a:pt x="3466" y="3581"/>
                    <a:pt x="3466" y="3563"/>
                  </a:cubicBezTo>
                  <a:cubicBezTo>
                    <a:pt x="3484" y="3526"/>
                    <a:pt x="3812" y="2985"/>
                    <a:pt x="3970" y="2602"/>
                  </a:cubicBezTo>
                  <a:cubicBezTo>
                    <a:pt x="4043" y="2408"/>
                    <a:pt x="4043" y="2237"/>
                    <a:pt x="3970" y="2061"/>
                  </a:cubicBezTo>
                  <a:cubicBezTo>
                    <a:pt x="3909" y="1890"/>
                    <a:pt x="3812" y="1715"/>
                    <a:pt x="3697" y="1428"/>
                  </a:cubicBezTo>
                  <a:cubicBezTo>
                    <a:pt x="3581" y="1155"/>
                    <a:pt x="3581" y="1003"/>
                    <a:pt x="3600" y="906"/>
                  </a:cubicBezTo>
                  <a:cubicBezTo>
                    <a:pt x="3600" y="869"/>
                    <a:pt x="3623" y="850"/>
                    <a:pt x="3623" y="827"/>
                  </a:cubicBezTo>
                  <a:lnTo>
                    <a:pt x="3641" y="809"/>
                  </a:lnTo>
                  <a:lnTo>
                    <a:pt x="3739" y="753"/>
                  </a:lnTo>
                  <a:lnTo>
                    <a:pt x="1100"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8"/>
            <p:cNvSpPr/>
            <p:nvPr/>
          </p:nvSpPr>
          <p:spPr>
            <a:xfrm>
              <a:off x="7215283" y="2004688"/>
              <a:ext cx="558379" cy="459552"/>
            </a:xfrm>
            <a:custGeom>
              <a:avLst/>
              <a:gdLst/>
              <a:ahLst/>
              <a:cxnLst/>
              <a:rect l="l" t="t" r="r" b="b"/>
              <a:pathLst>
                <a:path w="4085" h="3362" extrusionOk="0">
                  <a:moveTo>
                    <a:pt x="2715" y="0"/>
                  </a:moveTo>
                  <a:cubicBezTo>
                    <a:pt x="2554" y="0"/>
                    <a:pt x="2370" y="2"/>
                    <a:pt x="2158" y="5"/>
                  </a:cubicBezTo>
                  <a:cubicBezTo>
                    <a:pt x="1118" y="24"/>
                    <a:pt x="462" y="407"/>
                    <a:pt x="231" y="948"/>
                  </a:cubicBezTo>
                  <a:cubicBezTo>
                    <a:pt x="0" y="1489"/>
                    <a:pt x="97" y="2741"/>
                    <a:pt x="97" y="2741"/>
                  </a:cubicBezTo>
                  <a:cubicBezTo>
                    <a:pt x="97" y="2741"/>
                    <a:pt x="328" y="3064"/>
                    <a:pt x="716" y="3240"/>
                  </a:cubicBezTo>
                  <a:cubicBezTo>
                    <a:pt x="908" y="3337"/>
                    <a:pt x="1259" y="3361"/>
                    <a:pt x="1562" y="3361"/>
                  </a:cubicBezTo>
                  <a:cubicBezTo>
                    <a:pt x="1866" y="3361"/>
                    <a:pt x="2121" y="3337"/>
                    <a:pt x="2121" y="3337"/>
                  </a:cubicBezTo>
                  <a:cubicBezTo>
                    <a:pt x="2121" y="3337"/>
                    <a:pt x="2236" y="2644"/>
                    <a:pt x="2468" y="2528"/>
                  </a:cubicBezTo>
                  <a:cubicBezTo>
                    <a:pt x="2680" y="2413"/>
                    <a:pt x="3988" y="2413"/>
                    <a:pt x="3988" y="2413"/>
                  </a:cubicBezTo>
                  <a:cubicBezTo>
                    <a:pt x="3988" y="2413"/>
                    <a:pt x="4085" y="2182"/>
                    <a:pt x="4006" y="1660"/>
                  </a:cubicBezTo>
                  <a:cubicBezTo>
                    <a:pt x="3928" y="1142"/>
                    <a:pt x="3604" y="24"/>
                    <a:pt x="3604" y="24"/>
                  </a:cubicBezTo>
                  <a:cubicBezTo>
                    <a:pt x="3604" y="24"/>
                    <a:pt x="3356" y="0"/>
                    <a:pt x="2715"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8"/>
            <p:cNvSpPr/>
            <p:nvPr/>
          </p:nvSpPr>
          <p:spPr>
            <a:xfrm>
              <a:off x="7218427" y="1997170"/>
              <a:ext cx="557832" cy="473768"/>
            </a:xfrm>
            <a:custGeom>
              <a:avLst/>
              <a:gdLst/>
              <a:ahLst/>
              <a:cxnLst/>
              <a:rect l="l" t="t" r="r" b="b"/>
              <a:pathLst>
                <a:path w="4081" h="3466" extrusionOk="0">
                  <a:moveTo>
                    <a:pt x="2857" y="108"/>
                  </a:moveTo>
                  <a:cubicBezTo>
                    <a:pt x="3336" y="108"/>
                    <a:pt x="3526" y="122"/>
                    <a:pt x="3540" y="139"/>
                  </a:cubicBezTo>
                  <a:cubicBezTo>
                    <a:pt x="3558" y="176"/>
                    <a:pt x="3849" y="1216"/>
                    <a:pt x="3928" y="1715"/>
                  </a:cubicBezTo>
                  <a:cubicBezTo>
                    <a:pt x="3965" y="1964"/>
                    <a:pt x="3965" y="2158"/>
                    <a:pt x="3965" y="2274"/>
                  </a:cubicBezTo>
                  <a:cubicBezTo>
                    <a:pt x="3946" y="2389"/>
                    <a:pt x="3946" y="2408"/>
                    <a:pt x="3928" y="2426"/>
                  </a:cubicBezTo>
                  <a:lnTo>
                    <a:pt x="3290" y="2426"/>
                  </a:lnTo>
                  <a:cubicBezTo>
                    <a:pt x="3096" y="2426"/>
                    <a:pt x="2925" y="2449"/>
                    <a:pt x="2773" y="2468"/>
                  </a:cubicBezTo>
                  <a:cubicBezTo>
                    <a:pt x="2597" y="2468"/>
                    <a:pt x="2481" y="2486"/>
                    <a:pt x="2403" y="2523"/>
                  </a:cubicBezTo>
                  <a:cubicBezTo>
                    <a:pt x="2347" y="2565"/>
                    <a:pt x="2287" y="2639"/>
                    <a:pt x="2250" y="2736"/>
                  </a:cubicBezTo>
                  <a:cubicBezTo>
                    <a:pt x="2195" y="2814"/>
                    <a:pt x="2153" y="2911"/>
                    <a:pt x="2135" y="3004"/>
                  </a:cubicBezTo>
                  <a:cubicBezTo>
                    <a:pt x="2079" y="3179"/>
                    <a:pt x="2056" y="3313"/>
                    <a:pt x="2056" y="3350"/>
                  </a:cubicBezTo>
                  <a:cubicBezTo>
                    <a:pt x="2019" y="3350"/>
                    <a:pt x="1807" y="3373"/>
                    <a:pt x="1539" y="3373"/>
                  </a:cubicBezTo>
                  <a:cubicBezTo>
                    <a:pt x="1229" y="3373"/>
                    <a:pt x="883" y="3332"/>
                    <a:pt x="712" y="3258"/>
                  </a:cubicBezTo>
                  <a:cubicBezTo>
                    <a:pt x="347" y="3082"/>
                    <a:pt x="134" y="2796"/>
                    <a:pt x="134" y="2773"/>
                  </a:cubicBezTo>
                  <a:cubicBezTo>
                    <a:pt x="134" y="2754"/>
                    <a:pt x="116" y="2468"/>
                    <a:pt x="116" y="2103"/>
                  </a:cubicBezTo>
                  <a:cubicBezTo>
                    <a:pt x="116" y="1733"/>
                    <a:pt x="153" y="1271"/>
                    <a:pt x="268" y="1021"/>
                  </a:cubicBezTo>
                  <a:cubicBezTo>
                    <a:pt x="481" y="504"/>
                    <a:pt x="1095" y="116"/>
                    <a:pt x="2135" y="116"/>
                  </a:cubicBezTo>
                  <a:cubicBezTo>
                    <a:pt x="2427" y="111"/>
                    <a:pt x="2665" y="108"/>
                    <a:pt x="2857" y="108"/>
                  </a:cubicBezTo>
                  <a:close/>
                  <a:moveTo>
                    <a:pt x="2135" y="0"/>
                  </a:moveTo>
                  <a:cubicBezTo>
                    <a:pt x="1077" y="23"/>
                    <a:pt x="402" y="407"/>
                    <a:pt x="171" y="985"/>
                  </a:cubicBezTo>
                  <a:cubicBezTo>
                    <a:pt x="37" y="1271"/>
                    <a:pt x="19" y="1715"/>
                    <a:pt x="0" y="2103"/>
                  </a:cubicBezTo>
                  <a:cubicBezTo>
                    <a:pt x="0" y="2486"/>
                    <a:pt x="19" y="2796"/>
                    <a:pt x="19" y="2796"/>
                  </a:cubicBezTo>
                  <a:lnTo>
                    <a:pt x="19" y="2814"/>
                  </a:lnTo>
                  <a:lnTo>
                    <a:pt x="37" y="2833"/>
                  </a:lnTo>
                  <a:cubicBezTo>
                    <a:pt x="37" y="2833"/>
                    <a:pt x="268" y="3161"/>
                    <a:pt x="670" y="3350"/>
                  </a:cubicBezTo>
                  <a:cubicBezTo>
                    <a:pt x="883" y="3447"/>
                    <a:pt x="1229" y="3466"/>
                    <a:pt x="1539" y="3466"/>
                  </a:cubicBezTo>
                  <a:cubicBezTo>
                    <a:pt x="1848" y="3466"/>
                    <a:pt x="2098" y="3447"/>
                    <a:pt x="2098" y="3447"/>
                  </a:cubicBezTo>
                  <a:lnTo>
                    <a:pt x="2135" y="3447"/>
                  </a:lnTo>
                  <a:lnTo>
                    <a:pt x="2135" y="3410"/>
                  </a:lnTo>
                  <a:cubicBezTo>
                    <a:pt x="2135" y="3410"/>
                    <a:pt x="2172" y="3235"/>
                    <a:pt x="2232" y="3045"/>
                  </a:cubicBezTo>
                  <a:cubicBezTo>
                    <a:pt x="2269" y="2948"/>
                    <a:pt x="2287" y="2851"/>
                    <a:pt x="2329" y="2773"/>
                  </a:cubicBezTo>
                  <a:cubicBezTo>
                    <a:pt x="2384" y="2699"/>
                    <a:pt x="2426" y="2639"/>
                    <a:pt x="2463" y="2620"/>
                  </a:cubicBezTo>
                  <a:cubicBezTo>
                    <a:pt x="2500" y="2602"/>
                    <a:pt x="2615" y="2583"/>
                    <a:pt x="2773" y="2565"/>
                  </a:cubicBezTo>
                  <a:cubicBezTo>
                    <a:pt x="2925" y="2542"/>
                    <a:pt x="3119" y="2542"/>
                    <a:pt x="3290" y="2523"/>
                  </a:cubicBezTo>
                  <a:lnTo>
                    <a:pt x="4002" y="2523"/>
                  </a:lnTo>
                  <a:lnTo>
                    <a:pt x="4020" y="2486"/>
                  </a:lnTo>
                  <a:cubicBezTo>
                    <a:pt x="4020" y="2486"/>
                    <a:pt x="4043" y="2426"/>
                    <a:pt x="4062" y="2292"/>
                  </a:cubicBezTo>
                  <a:cubicBezTo>
                    <a:pt x="4080" y="2158"/>
                    <a:pt x="4080" y="1964"/>
                    <a:pt x="4043" y="1696"/>
                  </a:cubicBezTo>
                  <a:cubicBezTo>
                    <a:pt x="3946" y="1179"/>
                    <a:pt x="3637" y="60"/>
                    <a:pt x="3637" y="60"/>
                  </a:cubicBezTo>
                  <a:lnTo>
                    <a:pt x="3618" y="23"/>
                  </a:lnTo>
                  <a:lnTo>
                    <a:pt x="3581" y="23"/>
                  </a:lnTo>
                  <a:cubicBezTo>
                    <a:pt x="3581" y="23"/>
                    <a:pt x="3193" y="0"/>
                    <a:pt x="2135"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8"/>
            <p:cNvSpPr/>
            <p:nvPr/>
          </p:nvSpPr>
          <p:spPr>
            <a:xfrm>
              <a:off x="7262578" y="1796235"/>
              <a:ext cx="350747" cy="305092"/>
            </a:xfrm>
            <a:custGeom>
              <a:avLst/>
              <a:gdLst/>
              <a:ahLst/>
              <a:cxnLst/>
              <a:rect l="l" t="t" r="r" b="b"/>
              <a:pathLst>
                <a:path w="2566" h="2232" extrusionOk="0">
                  <a:moveTo>
                    <a:pt x="2196" y="0"/>
                  </a:moveTo>
                  <a:cubicBezTo>
                    <a:pt x="2068" y="0"/>
                    <a:pt x="1918" y="103"/>
                    <a:pt x="1733" y="241"/>
                  </a:cubicBezTo>
                  <a:cubicBezTo>
                    <a:pt x="1387" y="491"/>
                    <a:pt x="1040" y="722"/>
                    <a:pt x="832" y="953"/>
                  </a:cubicBezTo>
                  <a:cubicBezTo>
                    <a:pt x="601" y="1202"/>
                    <a:pt x="1" y="2205"/>
                    <a:pt x="1" y="2205"/>
                  </a:cubicBezTo>
                  <a:cubicBezTo>
                    <a:pt x="1" y="2205"/>
                    <a:pt x="96" y="2232"/>
                    <a:pt x="265" y="2232"/>
                  </a:cubicBezTo>
                  <a:cubicBezTo>
                    <a:pt x="418" y="2232"/>
                    <a:pt x="631" y="2210"/>
                    <a:pt x="888" y="2126"/>
                  </a:cubicBezTo>
                  <a:cubicBezTo>
                    <a:pt x="1410" y="1974"/>
                    <a:pt x="2006" y="1701"/>
                    <a:pt x="2006" y="1701"/>
                  </a:cubicBezTo>
                  <a:cubicBezTo>
                    <a:pt x="2006" y="1701"/>
                    <a:pt x="1988" y="1165"/>
                    <a:pt x="2219" y="856"/>
                  </a:cubicBezTo>
                  <a:cubicBezTo>
                    <a:pt x="2468" y="528"/>
                    <a:pt x="2565" y="375"/>
                    <a:pt x="2426" y="163"/>
                  </a:cubicBezTo>
                  <a:cubicBezTo>
                    <a:pt x="2358" y="47"/>
                    <a:pt x="2282" y="0"/>
                    <a:pt x="2196"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8"/>
            <p:cNvSpPr/>
            <p:nvPr/>
          </p:nvSpPr>
          <p:spPr>
            <a:xfrm>
              <a:off x="7257520" y="1791861"/>
              <a:ext cx="358264" cy="315891"/>
            </a:xfrm>
            <a:custGeom>
              <a:avLst/>
              <a:gdLst/>
              <a:ahLst/>
              <a:cxnLst/>
              <a:rect l="l" t="t" r="r" b="b"/>
              <a:pathLst>
                <a:path w="2621" h="2311" extrusionOk="0">
                  <a:moveTo>
                    <a:pt x="2195" y="1"/>
                  </a:moveTo>
                  <a:cubicBezTo>
                    <a:pt x="2061" y="42"/>
                    <a:pt x="1927" y="139"/>
                    <a:pt x="1770" y="255"/>
                  </a:cubicBezTo>
                  <a:cubicBezTo>
                    <a:pt x="1447" y="504"/>
                    <a:pt x="1077" y="735"/>
                    <a:pt x="846" y="985"/>
                  </a:cubicBezTo>
                  <a:cubicBezTo>
                    <a:pt x="731" y="1100"/>
                    <a:pt x="541" y="1410"/>
                    <a:pt x="366" y="1696"/>
                  </a:cubicBezTo>
                  <a:cubicBezTo>
                    <a:pt x="176" y="1964"/>
                    <a:pt x="38" y="2219"/>
                    <a:pt x="38" y="2219"/>
                  </a:cubicBezTo>
                  <a:lnTo>
                    <a:pt x="1" y="2274"/>
                  </a:lnTo>
                  <a:lnTo>
                    <a:pt x="61" y="2292"/>
                  </a:lnTo>
                  <a:cubicBezTo>
                    <a:pt x="61" y="2292"/>
                    <a:pt x="79" y="2292"/>
                    <a:pt x="98" y="2311"/>
                  </a:cubicBezTo>
                  <a:cubicBezTo>
                    <a:pt x="116" y="2255"/>
                    <a:pt x="153" y="2195"/>
                    <a:pt x="195" y="2158"/>
                  </a:cubicBezTo>
                  <a:cubicBezTo>
                    <a:pt x="250" y="2080"/>
                    <a:pt x="329" y="1946"/>
                    <a:pt x="444" y="1756"/>
                  </a:cubicBezTo>
                  <a:cubicBezTo>
                    <a:pt x="615" y="1465"/>
                    <a:pt x="828" y="1156"/>
                    <a:pt x="925" y="1040"/>
                  </a:cubicBezTo>
                  <a:cubicBezTo>
                    <a:pt x="1137" y="832"/>
                    <a:pt x="1502" y="601"/>
                    <a:pt x="1830" y="329"/>
                  </a:cubicBezTo>
                  <a:cubicBezTo>
                    <a:pt x="1983" y="213"/>
                    <a:pt x="2117" y="139"/>
                    <a:pt x="2214" y="116"/>
                  </a:cubicBezTo>
                  <a:cubicBezTo>
                    <a:pt x="2244" y="107"/>
                    <a:pt x="2268" y="102"/>
                    <a:pt x="2290" y="102"/>
                  </a:cubicBezTo>
                  <a:cubicBezTo>
                    <a:pt x="2311" y="102"/>
                    <a:pt x="2329" y="107"/>
                    <a:pt x="2348" y="116"/>
                  </a:cubicBezTo>
                  <a:cubicBezTo>
                    <a:pt x="2371" y="139"/>
                    <a:pt x="2408" y="176"/>
                    <a:pt x="2445" y="232"/>
                  </a:cubicBezTo>
                  <a:cubicBezTo>
                    <a:pt x="2524" y="347"/>
                    <a:pt x="2524" y="407"/>
                    <a:pt x="2487" y="504"/>
                  </a:cubicBezTo>
                  <a:cubicBezTo>
                    <a:pt x="2445" y="601"/>
                    <a:pt x="2371" y="717"/>
                    <a:pt x="2256" y="869"/>
                  </a:cubicBezTo>
                  <a:cubicBezTo>
                    <a:pt x="2117" y="1040"/>
                    <a:pt x="2061" y="1271"/>
                    <a:pt x="2043" y="1447"/>
                  </a:cubicBezTo>
                  <a:cubicBezTo>
                    <a:pt x="2043" y="1502"/>
                    <a:pt x="2025" y="1544"/>
                    <a:pt x="2025" y="1581"/>
                  </a:cubicBezTo>
                  <a:cubicBezTo>
                    <a:pt x="2061" y="1581"/>
                    <a:pt x="2098" y="1599"/>
                    <a:pt x="2140" y="1599"/>
                  </a:cubicBezTo>
                  <a:lnTo>
                    <a:pt x="2140" y="1465"/>
                  </a:lnTo>
                  <a:cubicBezTo>
                    <a:pt x="2177" y="1294"/>
                    <a:pt x="2232" y="1082"/>
                    <a:pt x="2329" y="948"/>
                  </a:cubicBezTo>
                  <a:cubicBezTo>
                    <a:pt x="2463" y="772"/>
                    <a:pt x="2542" y="657"/>
                    <a:pt x="2579" y="541"/>
                  </a:cubicBezTo>
                  <a:cubicBezTo>
                    <a:pt x="2621" y="426"/>
                    <a:pt x="2621" y="310"/>
                    <a:pt x="2542" y="176"/>
                  </a:cubicBezTo>
                  <a:cubicBezTo>
                    <a:pt x="2505" y="98"/>
                    <a:pt x="2445" y="61"/>
                    <a:pt x="2390" y="24"/>
                  </a:cubicBezTo>
                  <a:cubicBezTo>
                    <a:pt x="2348" y="1"/>
                    <a:pt x="2311" y="1"/>
                    <a:pt x="227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8"/>
            <p:cNvSpPr/>
            <p:nvPr/>
          </p:nvSpPr>
          <p:spPr>
            <a:xfrm>
              <a:off x="7157736" y="2361178"/>
              <a:ext cx="394897" cy="243855"/>
            </a:xfrm>
            <a:custGeom>
              <a:avLst/>
              <a:gdLst/>
              <a:ahLst/>
              <a:cxnLst/>
              <a:rect l="l" t="t" r="r" b="b"/>
              <a:pathLst>
                <a:path w="2889" h="1784" extrusionOk="0">
                  <a:moveTo>
                    <a:pt x="463" y="1"/>
                  </a:moveTo>
                  <a:cubicBezTo>
                    <a:pt x="295" y="1"/>
                    <a:pt x="145" y="442"/>
                    <a:pt x="75" y="650"/>
                  </a:cubicBezTo>
                  <a:cubicBezTo>
                    <a:pt x="1" y="881"/>
                    <a:pt x="38" y="1131"/>
                    <a:pt x="537" y="1380"/>
                  </a:cubicBezTo>
                  <a:cubicBezTo>
                    <a:pt x="970" y="1599"/>
                    <a:pt x="2013" y="1784"/>
                    <a:pt x="2431" y="1784"/>
                  </a:cubicBezTo>
                  <a:cubicBezTo>
                    <a:pt x="2498" y="1784"/>
                    <a:pt x="2549" y="1779"/>
                    <a:pt x="2579" y="1768"/>
                  </a:cubicBezTo>
                  <a:cubicBezTo>
                    <a:pt x="2791" y="1690"/>
                    <a:pt x="2889" y="900"/>
                    <a:pt x="2870" y="687"/>
                  </a:cubicBezTo>
                  <a:cubicBezTo>
                    <a:pt x="2828" y="479"/>
                    <a:pt x="2676" y="419"/>
                    <a:pt x="2676" y="419"/>
                  </a:cubicBezTo>
                  <a:lnTo>
                    <a:pt x="518" y="17"/>
                  </a:lnTo>
                  <a:cubicBezTo>
                    <a:pt x="500" y="6"/>
                    <a:pt x="481" y="1"/>
                    <a:pt x="4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8"/>
            <p:cNvSpPr/>
            <p:nvPr/>
          </p:nvSpPr>
          <p:spPr>
            <a:xfrm>
              <a:off x="7152132" y="2352703"/>
              <a:ext cx="405559" cy="259711"/>
            </a:xfrm>
            <a:custGeom>
              <a:avLst/>
              <a:gdLst/>
              <a:ahLst/>
              <a:cxnLst/>
              <a:rect l="l" t="t" r="r" b="b"/>
              <a:pathLst>
                <a:path w="2967" h="1900" extrusionOk="0">
                  <a:moveTo>
                    <a:pt x="541" y="116"/>
                  </a:moveTo>
                  <a:lnTo>
                    <a:pt x="559" y="135"/>
                  </a:lnTo>
                  <a:lnTo>
                    <a:pt x="2698" y="541"/>
                  </a:lnTo>
                  <a:cubicBezTo>
                    <a:pt x="2698" y="541"/>
                    <a:pt x="2832" y="578"/>
                    <a:pt x="2851" y="749"/>
                  </a:cubicBezTo>
                  <a:cubicBezTo>
                    <a:pt x="2869" y="846"/>
                    <a:pt x="2851" y="1096"/>
                    <a:pt x="2796" y="1327"/>
                  </a:cubicBezTo>
                  <a:cubicBezTo>
                    <a:pt x="2772" y="1442"/>
                    <a:pt x="2754" y="1558"/>
                    <a:pt x="2717" y="1636"/>
                  </a:cubicBezTo>
                  <a:cubicBezTo>
                    <a:pt x="2680" y="1733"/>
                    <a:pt x="2638" y="1770"/>
                    <a:pt x="2601" y="1789"/>
                  </a:cubicBezTo>
                  <a:cubicBezTo>
                    <a:pt x="2577" y="1789"/>
                    <a:pt x="2517" y="1799"/>
                    <a:pt x="2434" y="1799"/>
                  </a:cubicBezTo>
                  <a:cubicBezTo>
                    <a:pt x="2392" y="1799"/>
                    <a:pt x="2344" y="1797"/>
                    <a:pt x="2292" y="1789"/>
                  </a:cubicBezTo>
                  <a:cubicBezTo>
                    <a:pt x="2121" y="1770"/>
                    <a:pt x="1927" y="1752"/>
                    <a:pt x="1714" y="1715"/>
                  </a:cubicBezTo>
                  <a:cubicBezTo>
                    <a:pt x="1294" y="1636"/>
                    <a:pt x="850" y="1502"/>
                    <a:pt x="601" y="1387"/>
                  </a:cubicBezTo>
                  <a:cubicBezTo>
                    <a:pt x="347" y="1271"/>
                    <a:pt x="231" y="1156"/>
                    <a:pt x="176" y="1040"/>
                  </a:cubicBezTo>
                  <a:cubicBezTo>
                    <a:pt x="116" y="943"/>
                    <a:pt x="116" y="846"/>
                    <a:pt x="157" y="731"/>
                  </a:cubicBezTo>
                  <a:cubicBezTo>
                    <a:pt x="213" y="615"/>
                    <a:pt x="273" y="444"/>
                    <a:pt x="347" y="287"/>
                  </a:cubicBezTo>
                  <a:cubicBezTo>
                    <a:pt x="370" y="232"/>
                    <a:pt x="425" y="172"/>
                    <a:pt x="444" y="135"/>
                  </a:cubicBezTo>
                  <a:cubicBezTo>
                    <a:pt x="462" y="116"/>
                    <a:pt x="485" y="116"/>
                    <a:pt x="504" y="116"/>
                  </a:cubicBezTo>
                  <a:close/>
                  <a:moveTo>
                    <a:pt x="485" y="1"/>
                  </a:moveTo>
                  <a:cubicBezTo>
                    <a:pt x="444" y="19"/>
                    <a:pt x="407" y="38"/>
                    <a:pt x="388" y="56"/>
                  </a:cubicBezTo>
                  <a:cubicBezTo>
                    <a:pt x="328" y="98"/>
                    <a:pt x="291" y="172"/>
                    <a:pt x="254" y="250"/>
                  </a:cubicBezTo>
                  <a:cubicBezTo>
                    <a:pt x="176" y="403"/>
                    <a:pt x="97" y="597"/>
                    <a:pt x="60" y="694"/>
                  </a:cubicBezTo>
                  <a:cubicBezTo>
                    <a:pt x="23" y="828"/>
                    <a:pt x="0" y="962"/>
                    <a:pt x="79" y="1096"/>
                  </a:cubicBezTo>
                  <a:cubicBezTo>
                    <a:pt x="157" y="1234"/>
                    <a:pt x="291" y="1350"/>
                    <a:pt x="559" y="1484"/>
                  </a:cubicBezTo>
                  <a:cubicBezTo>
                    <a:pt x="809" y="1618"/>
                    <a:pt x="1271" y="1733"/>
                    <a:pt x="1696" y="1812"/>
                  </a:cubicBezTo>
                  <a:cubicBezTo>
                    <a:pt x="1908" y="1849"/>
                    <a:pt x="2102" y="1886"/>
                    <a:pt x="2273" y="1886"/>
                  </a:cubicBezTo>
                  <a:cubicBezTo>
                    <a:pt x="2361" y="1895"/>
                    <a:pt x="2434" y="1900"/>
                    <a:pt x="2494" y="1900"/>
                  </a:cubicBezTo>
                  <a:cubicBezTo>
                    <a:pt x="2554" y="1900"/>
                    <a:pt x="2601" y="1895"/>
                    <a:pt x="2638" y="1886"/>
                  </a:cubicBezTo>
                  <a:cubicBezTo>
                    <a:pt x="2717" y="1849"/>
                    <a:pt x="2772" y="1770"/>
                    <a:pt x="2814" y="1696"/>
                  </a:cubicBezTo>
                  <a:cubicBezTo>
                    <a:pt x="2851" y="1599"/>
                    <a:pt x="2888" y="1484"/>
                    <a:pt x="2911" y="1350"/>
                  </a:cubicBezTo>
                  <a:cubicBezTo>
                    <a:pt x="2948" y="1119"/>
                    <a:pt x="2966" y="865"/>
                    <a:pt x="2948" y="749"/>
                  </a:cubicBezTo>
                  <a:cubicBezTo>
                    <a:pt x="2930" y="518"/>
                    <a:pt x="2735" y="444"/>
                    <a:pt x="2735" y="444"/>
                  </a:cubicBezTo>
                  <a:lnTo>
                    <a:pt x="578" y="19"/>
                  </a:lnTo>
                  <a:cubicBezTo>
                    <a:pt x="559" y="19"/>
                    <a:pt x="522" y="1"/>
                    <a:pt x="48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8"/>
            <p:cNvSpPr/>
            <p:nvPr/>
          </p:nvSpPr>
          <p:spPr>
            <a:xfrm>
              <a:off x="7886569" y="1908048"/>
              <a:ext cx="81604" cy="30208"/>
            </a:xfrm>
            <a:custGeom>
              <a:avLst/>
              <a:gdLst/>
              <a:ahLst/>
              <a:cxnLst/>
              <a:rect l="l" t="t" r="r" b="b"/>
              <a:pathLst>
                <a:path w="597" h="221" extrusionOk="0">
                  <a:moveTo>
                    <a:pt x="366" y="1"/>
                  </a:moveTo>
                  <a:cubicBezTo>
                    <a:pt x="250" y="1"/>
                    <a:pt x="172" y="56"/>
                    <a:pt x="98" y="98"/>
                  </a:cubicBezTo>
                  <a:cubicBezTo>
                    <a:pt x="79" y="98"/>
                    <a:pt x="56" y="116"/>
                    <a:pt x="38" y="116"/>
                  </a:cubicBezTo>
                  <a:cubicBezTo>
                    <a:pt x="19" y="135"/>
                    <a:pt x="1" y="172"/>
                    <a:pt x="19" y="190"/>
                  </a:cubicBezTo>
                  <a:cubicBezTo>
                    <a:pt x="32" y="207"/>
                    <a:pt x="46" y="221"/>
                    <a:pt x="61" y="221"/>
                  </a:cubicBezTo>
                  <a:cubicBezTo>
                    <a:pt x="67" y="221"/>
                    <a:pt x="73" y="219"/>
                    <a:pt x="79" y="213"/>
                  </a:cubicBezTo>
                  <a:cubicBezTo>
                    <a:pt x="98" y="190"/>
                    <a:pt x="116" y="190"/>
                    <a:pt x="135" y="172"/>
                  </a:cubicBezTo>
                  <a:cubicBezTo>
                    <a:pt x="213" y="135"/>
                    <a:pt x="287" y="116"/>
                    <a:pt x="366" y="98"/>
                  </a:cubicBezTo>
                  <a:cubicBezTo>
                    <a:pt x="426" y="98"/>
                    <a:pt x="481" y="135"/>
                    <a:pt x="518" y="172"/>
                  </a:cubicBezTo>
                  <a:cubicBezTo>
                    <a:pt x="541" y="172"/>
                    <a:pt x="578" y="172"/>
                    <a:pt x="578" y="153"/>
                  </a:cubicBezTo>
                  <a:cubicBezTo>
                    <a:pt x="597" y="135"/>
                    <a:pt x="597" y="116"/>
                    <a:pt x="578" y="98"/>
                  </a:cubicBezTo>
                  <a:cubicBezTo>
                    <a:pt x="518" y="38"/>
                    <a:pt x="444" y="1"/>
                    <a:pt x="36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8"/>
            <p:cNvSpPr/>
            <p:nvPr/>
          </p:nvSpPr>
          <p:spPr>
            <a:xfrm>
              <a:off x="7812756" y="1942221"/>
              <a:ext cx="63287" cy="30208"/>
            </a:xfrm>
            <a:custGeom>
              <a:avLst/>
              <a:gdLst/>
              <a:ahLst/>
              <a:cxnLst/>
              <a:rect l="l" t="t" r="r" b="b"/>
              <a:pathLst>
                <a:path w="463" h="221" extrusionOk="0">
                  <a:moveTo>
                    <a:pt x="388" y="0"/>
                  </a:moveTo>
                  <a:cubicBezTo>
                    <a:pt x="291" y="56"/>
                    <a:pt x="176" y="79"/>
                    <a:pt x="42" y="116"/>
                  </a:cubicBezTo>
                  <a:cubicBezTo>
                    <a:pt x="19" y="134"/>
                    <a:pt x="0" y="153"/>
                    <a:pt x="19" y="171"/>
                  </a:cubicBezTo>
                  <a:cubicBezTo>
                    <a:pt x="19" y="202"/>
                    <a:pt x="31" y="220"/>
                    <a:pt x="53" y="220"/>
                  </a:cubicBezTo>
                  <a:cubicBezTo>
                    <a:pt x="60" y="220"/>
                    <a:pt x="69" y="218"/>
                    <a:pt x="79" y="213"/>
                  </a:cubicBezTo>
                  <a:cubicBezTo>
                    <a:pt x="194" y="171"/>
                    <a:pt x="310" y="153"/>
                    <a:pt x="425" y="97"/>
                  </a:cubicBezTo>
                  <a:cubicBezTo>
                    <a:pt x="462" y="79"/>
                    <a:pt x="462" y="56"/>
                    <a:pt x="462" y="37"/>
                  </a:cubicBezTo>
                  <a:cubicBezTo>
                    <a:pt x="444" y="0"/>
                    <a:pt x="407" y="0"/>
                    <a:pt x="38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8"/>
            <p:cNvSpPr/>
            <p:nvPr/>
          </p:nvSpPr>
          <p:spPr>
            <a:xfrm>
              <a:off x="7918145" y="1948782"/>
              <a:ext cx="108122" cy="51669"/>
            </a:xfrm>
            <a:custGeom>
              <a:avLst/>
              <a:gdLst/>
              <a:ahLst/>
              <a:cxnLst/>
              <a:rect l="l" t="t" r="r" b="b"/>
              <a:pathLst>
                <a:path w="791" h="378" extrusionOk="0">
                  <a:moveTo>
                    <a:pt x="588" y="1"/>
                  </a:moveTo>
                  <a:cubicBezTo>
                    <a:pt x="510" y="1"/>
                    <a:pt x="442" y="19"/>
                    <a:pt x="384" y="49"/>
                  </a:cubicBezTo>
                  <a:cubicBezTo>
                    <a:pt x="250" y="123"/>
                    <a:pt x="153" y="220"/>
                    <a:pt x="38" y="280"/>
                  </a:cubicBezTo>
                  <a:cubicBezTo>
                    <a:pt x="19" y="299"/>
                    <a:pt x="1" y="336"/>
                    <a:pt x="19" y="354"/>
                  </a:cubicBezTo>
                  <a:cubicBezTo>
                    <a:pt x="38" y="377"/>
                    <a:pt x="56" y="377"/>
                    <a:pt x="98" y="377"/>
                  </a:cubicBezTo>
                  <a:cubicBezTo>
                    <a:pt x="213" y="299"/>
                    <a:pt x="310" y="202"/>
                    <a:pt x="426" y="146"/>
                  </a:cubicBezTo>
                  <a:cubicBezTo>
                    <a:pt x="480" y="116"/>
                    <a:pt x="537" y="98"/>
                    <a:pt x="586" y="98"/>
                  </a:cubicBezTo>
                  <a:cubicBezTo>
                    <a:pt x="603" y="98"/>
                    <a:pt x="619" y="100"/>
                    <a:pt x="634" y="105"/>
                  </a:cubicBezTo>
                  <a:cubicBezTo>
                    <a:pt x="675" y="105"/>
                    <a:pt x="694" y="123"/>
                    <a:pt x="712" y="123"/>
                  </a:cubicBezTo>
                  <a:cubicBezTo>
                    <a:pt x="720" y="133"/>
                    <a:pt x="732" y="139"/>
                    <a:pt x="744" y="139"/>
                  </a:cubicBezTo>
                  <a:cubicBezTo>
                    <a:pt x="759" y="139"/>
                    <a:pt x="772" y="129"/>
                    <a:pt x="772" y="105"/>
                  </a:cubicBezTo>
                  <a:cubicBezTo>
                    <a:pt x="791" y="86"/>
                    <a:pt x="772" y="49"/>
                    <a:pt x="749" y="49"/>
                  </a:cubicBezTo>
                  <a:cubicBezTo>
                    <a:pt x="731" y="31"/>
                    <a:pt x="694" y="31"/>
                    <a:pt x="675" y="8"/>
                  </a:cubicBezTo>
                  <a:cubicBezTo>
                    <a:pt x="645" y="3"/>
                    <a:pt x="616" y="1"/>
                    <a:pt x="58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8"/>
            <p:cNvSpPr/>
            <p:nvPr/>
          </p:nvSpPr>
          <p:spPr>
            <a:xfrm>
              <a:off x="8020526" y="1977897"/>
              <a:ext cx="21597" cy="43331"/>
            </a:xfrm>
            <a:custGeom>
              <a:avLst/>
              <a:gdLst/>
              <a:ahLst/>
              <a:cxnLst/>
              <a:rect l="l" t="t" r="r" b="b"/>
              <a:pathLst>
                <a:path w="158" h="317" extrusionOk="0">
                  <a:moveTo>
                    <a:pt x="59" y="0"/>
                  </a:moveTo>
                  <a:cubicBezTo>
                    <a:pt x="53" y="0"/>
                    <a:pt x="47" y="2"/>
                    <a:pt x="42" y="7"/>
                  </a:cubicBezTo>
                  <a:cubicBezTo>
                    <a:pt x="23" y="7"/>
                    <a:pt x="0" y="49"/>
                    <a:pt x="0" y="67"/>
                  </a:cubicBezTo>
                  <a:cubicBezTo>
                    <a:pt x="23" y="123"/>
                    <a:pt x="42" y="183"/>
                    <a:pt x="60" y="220"/>
                  </a:cubicBezTo>
                  <a:lnTo>
                    <a:pt x="60" y="280"/>
                  </a:lnTo>
                  <a:cubicBezTo>
                    <a:pt x="60" y="298"/>
                    <a:pt x="97" y="317"/>
                    <a:pt x="116" y="317"/>
                  </a:cubicBezTo>
                  <a:cubicBezTo>
                    <a:pt x="157" y="298"/>
                    <a:pt x="157" y="280"/>
                    <a:pt x="157" y="257"/>
                  </a:cubicBezTo>
                  <a:lnTo>
                    <a:pt x="157" y="201"/>
                  </a:lnTo>
                  <a:cubicBezTo>
                    <a:pt x="139" y="141"/>
                    <a:pt x="116" y="86"/>
                    <a:pt x="97" y="49"/>
                  </a:cubicBezTo>
                  <a:cubicBezTo>
                    <a:pt x="97" y="18"/>
                    <a:pt x="77" y="0"/>
                    <a:pt x="5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8"/>
            <p:cNvSpPr/>
            <p:nvPr/>
          </p:nvSpPr>
          <p:spPr>
            <a:xfrm>
              <a:off x="7999612" y="2048293"/>
              <a:ext cx="29252" cy="68755"/>
            </a:xfrm>
            <a:custGeom>
              <a:avLst/>
              <a:gdLst/>
              <a:ahLst/>
              <a:cxnLst/>
              <a:rect l="l" t="t" r="r" b="b"/>
              <a:pathLst>
                <a:path w="214" h="503" extrusionOk="0">
                  <a:moveTo>
                    <a:pt x="59" y="1"/>
                  </a:moveTo>
                  <a:cubicBezTo>
                    <a:pt x="44" y="1"/>
                    <a:pt x="29" y="5"/>
                    <a:pt x="19" y="14"/>
                  </a:cubicBezTo>
                  <a:cubicBezTo>
                    <a:pt x="1" y="14"/>
                    <a:pt x="1" y="51"/>
                    <a:pt x="19" y="70"/>
                  </a:cubicBezTo>
                  <a:cubicBezTo>
                    <a:pt x="38" y="130"/>
                    <a:pt x="79" y="167"/>
                    <a:pt x="79" y="227"/>
                  </a:cubicBezTo>
                  <a:cubicBezTo>
                    <a:pt x="98" y="282"/>
                    <a:pt x="79" y="361"/>
                    <a:pt x="61" y="435"/>
                  </a:cubicBezTo>
                  <a:cubicBezTo>
                    <a:pt x="61" y="458"/>
                    <a:pt x="61" y="477"/>
                    <a:pt x="98" y="495"/>
                  </a:cubicBezTo>
                  <a:cubicBezTo>
                    <a:pt x="103" y="500"/>
                    <a:pt x="109" y="503"/>
                    <a:pt x="114" y="503"/>
                  </a:cubicBezTo>
                  <a:cubicBezTo>
                    <a:pt x="127" y="503"/>
                    <a:pt x="140" y="490"/>
                    <a:pt x="153" y="477"/>
                  </a:cubicBezTo>
                  <a:cubicBezTo>
                    <a:pt x="195" y="379"/>
                    <a:pt x="213" y="301"/>
                    <a:pt x="195" y="204"/>
                  </a:cubicBezTo>
                  <a:cubicBezTo>
                    <a:pt x="176" y="130"/>
                    <a:pt x="135" y="70"/>
                    <a:pt x="98" y="14"/>
                  </a:cubicBezTo>
                  <a:cubicBezTo>
                    <a:pt x="89" y="5"/>
                    <a:pt x="74" y="1"/>
                    <a:pt x="5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8"/>
            <p:cNvSpPr/>
            <p:nvPr/>
          </p:nvSpPr>
          <p:spPr>
            <a:xfrm>
              <a:off x="7881512" y="2052667"/>
              <a:ext cx="97460" cy="47568"/>
            </a:xfrm>
            <a:custGeom>
              <a:avLst/>
              <a:gdLst/>
              <a:ahLst/>
              <a:cxnLst/>
              <a:rect l="l" t="t" r="r" b="b"/>
              <a:pathLst>
                <a:path w="713" h="348" extrusionOk="0">
                  <a:moveTo>
                    <a:pt x="634" y="1"/>
                  </a:moveTo>
                  <a:cubicBezTo>
                    <a:pt x="440" y="98"/>
                    <a:pt x="250" y="213"/>
                    <a:pt x="56" y="250"/>
                  </a:cubicBezTo>
                  <a:cubicBezTo>
                    <a:pt x="19" y="250"/>
                    <a:pt x="1" y="287"/>
                    <a:pt x="19" y="311"/>
                  </a:cubicBezTo>
                  <a:cubicBezTo>
                    <a:pt x="19" y="329"/>
                    <a:pt x="38" y="347"/>
                    <a:pt x="75" y="347"/>
                  </a:cubicBezTo>
                  <a:cubicBezTo>
                    <a:pt x="306" y="311"/>
                    <a:pt x="500" y="195"/>
                    <a:pt x="694" y="98"/>
                  </a:cubicBezTo>
                  <a:cubicBezTo>
                    <a:pt x="712" y="79"/>
                    <a:pt x="712" y="56"/>
                    <a:pt x="712" y="19"/>
                  </a:cubicBezTo>
                  <a:cubicBezTo>
                    <a:pt x="694" y="1"/>
                    <a:pt x="671" y="1"/>
                    <a:pt x="63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8"/>
            <p:cNvSpPr/>
            <p:nvPr/>
          </p:nvSpPr>
          <p:spPr>
            <a:xfrm>
              <a:off x="7854994" y="2186624"/>
              <a:ext cx="89805" cy="24741"/>
            </a:xfrm>
            <a:custGeom>
              <a:avLst/>
              <a:gdLst/>
              <a:ahLst/>
              <a:cxnLst/>
              <a:rect l="l" t="t" r="r" b="b"/>
              <a:pathLst>
                <a:path w="657" h="181" extrusionOk="0">
                  <a:moveTo>
                    <a:pt x="597" y="1"/>
                  </a:moveTo>
                  <a:cubicBezTo>
                    <a:pt x="449" y="36"/>
                    <a:pt x="284" y="83"/>
                    <a:pt x="129" y="83"/>
                  </a:cubicBezTo>
                  <a:cubicBezTo>
                    <a:pt x="104" y="83"/>
                    <a:pt x="80" y="82"/>
                    <a:pt x="56" y="79"/>
                  </a:cubicBezTo>
                  <a:cubicBezTo>
                    <a:pt x="19" y="79"/>
                    <a:pt x="1" y="98"/>
                    <a:pt x="1" y="139"/>
                  </a:cubicBezTo>
                  <a:cubicBezTo>
                    <a:pt x="1" y="158"/>
                    <a:pt x="19" y="176"/>
                    <a:pt x="56" y="176"/>
                  </a:cubicBezTo>
                  <a:cubicBezTo>
                    <a:pt x="90" y="179"/>
                    <a:pt x="124" y="181"/>
                    <a:pt x="158" y="181"/>
                  </a:cubicBezTo>
                  <a:cubicBezTo>
                    <a:pt x="318" y="181"/>
                    <a:pt x="474" y="147"/>
                    <a:pt x="615" y="98"/>
                  </a:cubicBezTo>
                  <a:cubicBezTo>
                    <a:pt x="657" y="98"/>
                    <a:pt x="657" y="79"/>
                    <a:pt x="657" y="42"/>
                  </a:cubicBezTo>
                  <a:cubicBezTo>
                    <a:pt x="657" y="24"/>
                    <a:pt x="615" y="1"/>
                    <a:pt x="59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8"/>
            <p:cNvSpPr/>
            <p:nvPr/>
          </p:nvSpPr>
          <p:spPr>
            <a:xfrm>
              <a:off x="7962979" y="2160789"/>
              <a:ext cx="63287" cy="40187"/>
            </a:xfrm>
            <a:custGeom>
              <a:avLst/>
              <a:gdLst/>
              <a:ahLst/>
              <a:cxnLst/>
              <a:rect l="l" t="t" r="r" b="b"/>
              <a:pathLst>
                <a:path w="463" h="294" extrusionOk="0">
                  <a:moveTo>
                    <a:pt x="213" y="0"/>
                  </a:moveTo>
                  <a:cubicBezTo>
                    <a:pt x="135" y="0"/>
                    <a:pt x="75" y="37"/>
                    <a:pt x="19" y="56"/>
                  </a:cubicBezTo>
                  <a:cubicBezTo>
                    <a:pt x="1" y="74"/>
                    <a:pt x="1" y="116"/>
                    <a:pt x="19" y="134"/>
                  </a:cubicBezTo>
                  <a:cubicBezTo>
                    <a:pt x="19" y="147"/>
                    <a:pt x="38" y="160"/>
                    <a:pt x="55" y="160"/>
                  </a:cubicBezTo>
                  <a:cubicBezTo>
                    <a:pt x="62" y="160"/>
                    <a:pt x="69" y="158"/>
                    <a:pt x="75" y="153"/>
                  </a:cubicBezTo>
                  <a:cubicBezTo>
                    <a:pt x="135" y="116"/>
                    <a:pt x="172" y="97"/>
                    <a:pt x="213" y="97"/>
                  </a:cubicBezTo>
                  <a:cubicBezTo>
                    <a:pt x="250" y="97"/>
                    <a:pt x="269" y="116"/>
                    <a:pt x="287" y="134"/>
                  </a:cubicBezTo>
                  <a:cubicBezTo>
                    <a:pt x="306" y="153"/>
                    <a:pt x="329" y="213"/>
                    <a:pt x="347" y="250"/>
                  </a:cubicBezTo>
                  <a:cubicBezTo>
                    <a:pt x="361" y="277"/>
                    <a:pt x="374" y="294"/>
                    <a:pt x="395" y="294"/>
                  </a:cubicBezTo>
                  <a:cubicBezTo>
                    <a:pt x="403" y="294"/>
                    <a:pt x="411" y="291"/>
                    <a:pt x="421" y="287"/>
                  </a:cubicBezTo>
                  <a:cubicBezTo>
                    <a:pt x="444" y="287"/>
                    <a:pt x="463" y="250"/>
                    <a:pt x="444" y="231"/>
                  </a:cubicBezTo>
                  <a:cubicBezTo>
                    <a:pt x="421" y="171"/>
                    <a:pt x="403" y="116"/>
                    <a:pt x="366" y="56"/>
                  </a:cubicBezTo>
                  <a:cubicBezTo>
                    <a:pt x="329" y="19"/>
                    <a:pt x="269" y="0"/>
                    <a:pt x="21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8"/>
            <p:cNvSpPr/>
            <p:nvPr/>
          </p:nvSpPr>
          <p:spPr>
            <a:xfrm>
              <a:off x="7657339" y="1889868"/>
              <a:ext cx="347466" cy="239344"/>
            </a:xfrm>
            <a:custGeom>
              <a:avLst/>
              <a:gdLst/>
              <a:ahLst/>
              <a:cxnLst/>
              <a:rect l="l" t="t" r="r" b="b"/>
              <a:pathLst>
                <a:path w="2542" h="1751" extrusionOk="0">
                  <a:moveTo>
                    <a:pt x="2106" y="1"/>
                  </a:moveTo>
                  <a:cubicBezTo>
                    <a:pt x="1984" y="1"/>
                    <a:pt x="1816" y="91"/>
                    <a:pt x="1484" y="249"/>
                  </a:cubicBezTo>
                  <a:cubicBezTo>
                    <a:pt x="985" y="499"/>
                    <a:pt x="463" y="748"/>
                    <a:pt x="42" y="864"/>
                  </a:cubicBezTo>
                  <a:cubicBezTo>
                    <a:pt x="42" y="864"/>
                    <a:pt x="1" y="1363"/>
                    <a:pt x="176" y="1617"/>
                  </a:cubicBezTo>
                  <a:cubicBezTo>
                    <a:pt x="248" y="1715"/>
                    <a:pt x="304" y="1750"/>
                    <a:pt x="372" y="1750"/>
                  </a:cubicBezTo>
                  <a:cubicBezTo>
                    <a:pt x="465" y="1750"/>
                    <a:pt x="580" y="1684"/>
                    <a:pt x="791" y="1617"/>
                  </a:cubicBezTo>
                  <a:cubicBezTo>
                    <a:pt x="1156" y="1502"/>
                    <a:pt x="2426" y="924"/>
                    <a:pt x="2486" y="693"/>
                  </a:cubicBezTo>
                  <a:cubicBezTo>
                    <a:pt x="2542" y="462"/>
                    <a:pt x="2468" y="249"/>
                    <a:pt x="2292" y="92"/>
                  </a:cubicBezTo>
                  <a:cubicBezTo>
                    <a:pt x="2230" y="30"/>
                    <a:pt x="2175" y="1"/>
                    <a:pt x="2106" y="1"/>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8"/>
            <p:cNvSpPr/>
            <p:nvPr/>
          </p:nvSpPr>
          <p:spPr>
            <a:xfrm>
              <a:off x="7657339" y="1883034"/>
              <a:ext cx="355667" cy="240574"/>
            </a:xfrm>
            <a:custGeom>
              <a:avLst/>
              <a:gdLst/>
              <a:ahLst/>
              <a:cxnLst/>
              <a:rect l="l" t="t" r="r" b="b"/>
              <a:pathLst>
                <a:path w="2602" h="1760" extrusionOk="0">
                  <a:moveTo>
                    <a:pt x="2067" y="0"/>
                  </a:moveTo>
                  <a:cubicBezTo>
                    <a:pt x="2047" y="0"/>
                    <a:pt x="2030" y="8"/>
                    <a:pt x="2006" y="8"/>
                  </a:cubicBezTo>
                  <a:cubicBezTo>
                    <a:pt x="1890" y="50"/>
                    <a:pt x="1715" y="124"/>
                    <a:pt x="1465" y="239"/>
                  </a:cubicBezTo>
                  <a:cubicBezTo>
                    <a:pt x="966" y="489"/>
                    <a:pt x="444" y="743"/>
                    <a:pt x="42" y="858"/>
                  </a:cubicBezTo>
                  <a:lnTo>
                    <a:pt x="98" y="914"/>
                  </a:lnTo>
                  <a:lnTo>
                    <a:pt x="1" y="914"/>
                  </a:lnTo>
                  <a:lnTo>
                    <a:pt x="1" y="932"/>
                  </a:lnTo>
                  <a:lnTo>
                    <a:pt x="116" y="932"/>
                  </a:lnTo>
                  <a:cubicBezTo>
                    <a:pt x="541" y="817"/>
                    <a:pt x="1022" y="586"/>
                    <a:pt x="1502" y="336"/>
                  </a:cubicBezTo>
                  <a:cubicBezTo>
                    <a:pt x="1775" y="221"/>
                    <a:pt x="1927" y="142"/>
                    <a:pt x="2024" y="105"/>
                  </a:cubicBezTo>
                  <a:cubicBezTo>
                    <a:pt x="2051" y="101"/>
                    <a:pt x="2074" y="99"/>
                    <a:pt x="2094" y="99"/>
                  </a:cubicBezTo>
                  <a:cubicBezTo>
                    <a:pt x="2159" y="99"/>
                    <a:pt x="2195" y="124"/>
                    <a:pt x="2255" y="184"/>
                  </a:cubicBezTo>
                  <a:cubicBezTo>
                    <a:pt x="2426" y="336"/>
                    <a:pt x="2486" y="512"/>
                    <a:pt x="2449" y="720"/>
                  </a:cubicBezTo>
                  <a:cubicBezTo>
                    <a:pt x="2426" y="743"/>
                    <a:pt x="2426" y="780"/>
                    <a:pt x="2389" y="798"/>
                  </a:cubicBezTo>
                  <a:cubicBezTo>
                    <a:pt x="2352" y="835"/>
                    <a:pt x="2292" y="877"/>
                    <a:pt x="2218" y="932"/>
                  </a:cubicBezTo>
                  <a:cubicBezTo>
                    <a:pt x="2103" y="1011"/>
                    <a:pt x="1909" y="1108"/>
                    <a:pt x="1733" y="1205"/>
                  </a:cubicBezTo>
                  <a:cubicBezTo>
                    <a:pt x="1350" y="1394"/>
                    <a:pt x="948" y="1570"/>
                    <a:pt x="772" y="1625"/>
                  </a:cubicBezTo>
                  <a:cubicBezTo>
                    <a:pt x="735" y="1625"/>
                    <a:pt x="694" y="1644"/>
                    <a:pt x="657" y="1667"/>
                  </a:cubicBezTo>
                  <a:cubicBezTo>
                    <a:pt x="657" y="1686"/>
                    <a:pt x="675" y="1722"/>
                    <a:pt x="675" y="1759"/>
                  </a:cubicBezTo>
                  <a:cubicBezTo>
                    <a:pt x="717" y="1741"/>
                    <a:pt x="754" y="1722"/>
                    <a:pt x="809" y="1722"/>
                  </a:cubicBezTo>
                  <a:cubicBezTo>
                    <a:pt x="985" y="1644"/>
                    <a:pt x="1410" y="1491"/>
                    <a:pt x="1775" y="1297"/>
                  </a:cubicBezTo>
                  <a:cubicBezTo>
                    <a:pt x="1964" y="1205"/>
                    <a:pt x="2140" y="1108"/>
                    <a:pt x="2274" y="1011"/>
                  </a:cubicBezTo>
                  <a:cubicBezTo>
                    <a:pt x="2352" y="974"/>
                    <a:pt x="2408" y="932"/>
                    <a:pt x="2449" y="877"/>
                  </a:cubicBezTo>
                  <a:cubicBezTo>
                    <a:pt x="2505" y="835"/>
                    <a:pt x="2523" y="798"/>
                    <a:pt x="2542" y="761"/>
                  </a:cubicBezTo>
                  <a:cubicBezTo>
                    <a:pt x="2602" y="512"/>
                    <a:pt x="2505" y="281"/>
                    <a:pt x="2334" y="105"/>
                  </a:cubicBezTo>
                  <a:cubicBezTo>
                    <a:pt x="2255" y="50"/>
                    <a:pt x="2177" y="8"/>
                    <a:pt x="2103" y="8"/>
                  </a:cubicBezTo>
                  <a:cubicBezTo>
                    <a:pt x="2089" y="2"/>
                    <a:pt x="2078" y="0"/>
                    <a:pt x="206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8"/>
            <p:cNvSpPr/>
            <p:nvPr/>
          </p:nvSpPr>
          <p:spPr>
            <a:xfrm>
              <a:off x="7699713" y="1925134"/>
              <a:ext cx="368243" cy="255747"/>
            </a:xfrm>
            <a:custGeom>
              <a:avLst/>
              <a:gdLst/>
              <a:ahLst/>
              <a:cxnLst/>
              <a:rect l="l" t="t" r="r" b="b"/>
              <a:pathLst>
                <a:path w="2694" h="1871" extrusionOk="0">
                  <a:moveTo>
                    <a:pt x="2298" y="0"/>
                  </a:moveTo>
                  <a:cubicBezTo>
                    <a:pt x="2159" y="0"/>
                    <a:pt x="1959" y="117"/>
                    <a:pt x="1636" y="338"/>
                  </a:cubicBezTo>
                  <a:cubicBezTo>
                    <a:pt x="1040" y="758"/>
                    <a:pt x="116" y="837"/>
                    <a:pt x="116" y="837"/>
                  </a:cubicBezTo>
                  <a:cubicBezTo>
                    <a:pt x="116" y="837"/>
                    <a:pt x="0" y="1146"/>
                    <a:pt x="19" y="1567"/>
                  </a:cubicBezTo>
                  <a:cubicBezTo>
                    <a:pt x="41" y="1800"/>
                    <a:pt x="68" y="1871"/>
                    <a:pt x="168" y="1871"/>
                  </a:cubicBezTo>
                  <a:cubicBezTo>
                    <a:pt x="249" y="1871"/>
                    <a:pt x="379" y="1823"/>
                    <a:pt x="596" y="1780"/>
                  </a:cubicBezTo>
                  <a:cubicBezTo>
                    <a:pt x="1100" y="1682"/>
                    <a:pt x="2389" y="1165"/>
                    <a:pt x="2541" y="989"/>
                  </a:cubicBezTo>
                  <a:cubicBezTo>
                    <a:pt x="2675" y="800"/>
                    <a:pt x="2694" y="643"/>
                    <a:pt x="2560" y="259"/>
                  </a:cubicBezTo>
                  <a:cubicBezTo>
                    <a:pt x="2490" y="84"/>
                    <a:pt x="2415" y="0"/>
                    <a:pt x="2298"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8"/>
            <p:cNvSpPr/>
            <p:nvPr/>
          </p:nvSpPr>
          <p:spPr>
            <a:xfrm>
              <a:off x="7731289" y="1917616"/>
              <a:ext cx="339811" cy="264085"/>
            </a:xfrm>
            <a:custGeom>
              <a:avLst/>
              <a:gdLst/>
              <a:ahLst/>
              <a:cxnLst/>
              <a:rect l="l" t="t" r="r" b="b"/>
              <a:pathLst>
                <a:path w="2486" h="1932" extrusionOk="0">
                  <a:moveTo>
                    <a:pt x="2091" y="0"/>
                  </a:moveTo>
                  <a:cubicBezTo>
                    <a:pt x="2080" y="0"/>
                    <a:pt x="2070" y="2"/>
                    <a:pt x="2061" y="5"/>
                  </a:cubicBezTo>
                  <a:lnTo>
                    <a:pt x="2024" y="5"/>
                  </a:lnTo>
                  <a:cubicBezTo>
                    <a:pt x="1867" y="28"/>
                    <a:pt x="1677" y="143"/>
                    <a:pt x="1368" y="351"/>
                  </a:cubicBezTo>
                  <a:cubicBezTo>
                    <a:pt x="924" y="661"/>
                    <a:pt x="250" y="795"/>
                    <a:pt x="0" y="836"/>
                  </a:cubicBezTo>
                  <a:cubicBezTo>
                    <a:pt x="0" y="855"/>
                    <a:pt x="19" y="892"/>
                    <a:pt x="37" y="929"/>
                  </a:cubicBezTo>
                  <a:cubicBezTo>
                    <a:pt x="310" y="892"/>
                    <a:pt x="961" y="776"/>
                    <a:pt x="1423" y="430"/>
                  </a:cubicBezTo>
                  <a:cubicBezTo>
                    <a:pt x="1733" y="236"/>
                    <a:pt x="1927" y="120"/>
                    <a:pt x="2042" y="102"/>
                  </a:cubicBezTo>
                  <a:cubicBezTo>
                    <a:pt x="2098" y="102"/>
                    <a:pt x="2139" y="102"/>
                    <a:pt x="2176" y="143"/>
                  </a:cubicBezTo>
                  <a:cubicBezTo>
                    <a:pt x="2213" y="180"/>
                    <a:pt x="2232" y="236"/>
                    <a:pt x="2273" y="333"/>
                  </a:cubicBezTo>
                  <a:cubicBezTo>
                    <a:pt x="2347" y="527"/>
                    <a:pt x="2370" y="661"/>
                    <a:pt x="2370" y="758"/>
                  </a:cubicBezTo>
                  <a:cubicBezTo>
                    <a:pt x="2370" y="855"/>
                    <a:pt x="2329" y="929"/>
                    <a:pt x="2255" y="1007"/>
                  </a:cubicBezTo>
                  <a:cubicBezTo>
                    <a:pt x="2255" y="1026"/>
                    <a:pt x="2213" y="1044"/>
                    <a:pt x="2176" y="1086"/>
                  </a:cubicBezTo>
                  <a:cubicBezTo>
                    <a:pt x="2116" y="1104"/>
                    <a:pt x="2061" y="1141"/>
                    <a:pt x="1982" y="1183"/>
                  </a:cubicBezTo>
                  <a:cubicBezTo>
                    <a:pt x="1848" y="1257"/>
                    <a:pt x="1654" y="1335"/>
                    <a:pt x="1446" y="1414"/>
                  </a:cubicBezTo>
                  <a:cubicBezTo>
                    <a:pt x="1058" y="1585"/>
                    <a:pt x="596" y="1737"/>
                    <a:pt x="365" y="1779"/>
                  </a:cubicBezTo>
                  <a:cubicBezTo>
                    <a:pt x="291" y="1798"/>
                    <a:pt x="231" y="1816"/>
                    <a:pt x="176" y="1816"/>
                  </a:cubicBezTo>
                  <a:lnTo>
                    <a:pt x="176" y="1835"/>
                  </a:lnTo>
                  <a:cubicBezTo>
                    <a:pt x="176" y="1853"/>
                    <a:pt x="176" y="1895"/>
                    <a:pt x="194" y="1932"/>
                  </a:cubicBezTo>
                  <a:cubicBezTo>
                    <a:pt x="250" y="1913"/>
                    <a:pt x="310" y="1895"/>
                    <a:pt x="384" y="1876"/>
                  </a:cubicBezTo>
                  <a:cubicBezTo>
                    <a:pt x="638" y="1835"/>
                    <a:pt x="1077" y="1682"/>
                    <a:pt x="1483" y="1530"/>
                  </a:cubicBezTo>
                  <a:cubicBezTo>
                    <a:pt x="1696" y="1433"/>
                    <a:pt x="1885" y="1354"/>
                    <a:pt x="2042" y="1275"/>
                  </a:cubicBezTo>
                  <a:cubicBezTo>
                    <a:pt x="2116" y="1238"/>
                    <a:pt x="2176" y="1201"/>
                    <a:pt x="2232" y="1183"/>
                  </a:cubicBezTo>
                  <a:cubicBezTo>
                    <a:pt x="2273" y="1141"/>
                    <a:pt x="2310" y="1104"/>
                    <a:pt x="2347" y="1086"/>
                  </a:cubicBezTo>
                  <a:cubicBezTo>
                    <a:pt x="2426" y="989"/>
                    <a:pt x="2463" y="892"/>
                    <a:pt x="2463" y="758"/>
                  </a:cubicBezTo>
                  <a:cubicBezTo>
                    <a:pt x="2486" y="642"/>
                    <a:pt x="2444" y="490"/>
                    <a:pt x="2370" y="296"/>
                  </a:cubicBezTo>
                  <a:cubicBezTo>
                    <a:pt x="2329" y="199"/>
                    <a:pt x="2292" y="120"/>
                    <a:pt x="2232" y="65"/>
                  </a:cubicBezTo>
                  <a:cubicBezTo>
                    <a:pt x="2201" y="34"/>
                    <a:pt x="2142" y="0"/>
                    <a:pt x="209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8"/>
            <p:cNvSpPr/>
            <p:nvPr/>
          </p:nvSpPr>
          <p:spPr>
            <a:xfrm>
              <a:off x="7715433" y="2016854"/>
              <a:ext cx="352524" cy="241668"/>
            </a:xfrm>
            <a:custGeom>
              <a:avLst/>
              <a:gdLst/>
              <a:ahLst/>
              <a:cxnLst/>
              <a:rect l="l" t="t" r="r" b="b"/>
              <a:pathLst>
                <a:path w="2579" h="1768" extrusionOk="0">
                  <a:moveTo>
                    <a:pt x="2230" y="0"/>
                  </a:moveTo>
                  <a:cubicBezTo>
                    <a:pt x="2113" y="0"/>
                    <a:pt x="1929" y="92"/>
                    <a:pt x="1599" y="263"/>
                  </a:cubicBezTo>
                  <a:cubicBezTo>
                    <a:pt x="985" y="573"/>
                    <a:pt x="1" y="804"/>
                    <a:pt x="1" y="804"/>
                  </a:cubicBezTo>
                  <a:cubicBezTo>
                    <a:pt x="1" y="804"/>
                    <a:pt x="38" y="1109"/>
                    <a:pt x="38" y="1303"/>
                  </a:cubicBezTo>
                  <a:cubicBezTo>
                    <a:pt x="38" y="1486"/>
                    <a:pt x="91" y="1768"/>
                    <a:pt x="322" y="1768"/>
                  </a:cubicBezTo>
                  <a:cubicBezTo>
                    <a:pt x="336" y="1768"/>
                    <a:pt x="351" y="1767"/>
                    <a:pt x="366" y="1765"/>
                  </a:cubicBezTo>
                  <a:cubicBezTo>
                    <a:pt x="615" y="1728"/>
                    <a:pt x="1964" y="1266"/>
                    <a:pt x="2214" y="1072"/>
                  </a:cubicBezTo>
                  <a:cubicBezTo>
                    <a:pt x="2486" y="859"/>
                    <a:pt x="2579" y="591"/>
                    <a:pt x="2445" y="244"/>
                  </a:cubicBezTo>
                  <a:cubicBezTo>
                    <a:pt x="2390" y="78"/>
                    <a:pt x="2338" y="0"/>
                    <a:pt x="2230"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8"/>
            <p:cNvSpPr/>
            <p:nvPr/>
          </p:nvSpPr>
          <p:spPr>
            <a:xfrm>
              <a:off x="7747008" y="2010429"/>
              <a:ext cx="320948" cy="252740"/>
            </a:xfrm>
            <a:custGeom>
              <a:avLst/>
              <a:gdLst/>
              <a:ahLst/>
              <a:cxnLst/>
              <a:rect l="l" t="t" r="r" b="b"/>
              <a:pathLst>
                <a:path w="2348" h="1849" extrusionOk="0">
                  <a:moveTo>
                    <a:pt x="1983" y="0"/>
                  </a:moveTo>
                  <a:cubicBezTo>
                    <a:pt x="1849" y="0"/>
                    <a:pt x="1655" y="97"/>
                    <a:pt x="1350" y="273"/>
                  </a:cubicBezTo>
                  <a:cubicBezTo>
                    <a:pt x="925" y="481"/>
                    <a:pt x="347" y="656"/>
                    <a:pt x="1" y="735"/>
                  </a:cubicBezTo>
                  <a:cubicBezTo>
                    <a:pt x="19" y="772"/>
                    <a:pt x="19" y="809"/>
                    <a:pt x="19" y="851"/>
                  </a:cubicBezTo>
                  <a:cubicBezTo>
                    <a:pt x="329" y="754"/>
                    <a:pt x="943" y="578"/>
                    <a:pt x="1405" y="347"/>
                  </a:cubicBezTo>
                  <a:cubicBezTo>
                    <a:pt x="1715" y="194"/>
                    <a:pt x="1886" y="116"/>
                    <a:pt x="1983" y="97"/>
                  </a:cubicBezTo>
                  <a:cubicBezTo>
                    <a:pt x="2043" y="97"/>
                    <a:pt x="2061" y="116"/>
                    <a:pt x="2080" y="134"/>
                  </a:cubicBezTo>
                  <a:cubicBezTo>
                    <a:pt x="2117" y="176"/>
                    <a:pt x="2140" y="231"/>
                    <a:pt x="2177" y="310"/>
                  </a:cubicBezTo>
                  <a:cubicBezTo>
                    <a:pt x="2232" y="481"/>
                    <a:pt x="2232" y="620"/>
                    <a:pt x="2195" y="735"/>
                  </a:cubicBezTo>
                  <a:cubicBezTo>
                    <a:pt x="2158" y="869"/>
                    <a:pt x="2080" y="966"/>
                    <a:pt x="1964" y="1058"/>
                  </a:cubicBezTo>
                  <a:cubicBezTo>
                    <a:pt x="1909" y="1119"/>
                    <a:pt x="1770" y="1174"/>
                    <a:pt x="1599" y="1253"/>
                  </a:cubicBezTo>
                  <a:cubicBezTo>
                    <a:pt x="1447" y="1331"/>
                    <a:pt x="1234" y="1405"/>
                    <a:pt x="1040" y="1484"/>
                  </a:cubicBezTo>
                  <a:cubicBezTo>
                    <a:pt x="846" y="1544"/>
                    <a:pt x="638" y="1618"/>
                    <a:pt x="481" y="1678"/>
                  </a:cubicBezTo>
                  <a:cubicBezTo>
                    <a:pt x="366" y="1715"/>
                    <a:pt x="269" y="1733"/>
                    <a:pt x="195" y="1752"/>
                  </a:cubicBezTo>
                  <a:cubicBezTo>
                    <a:pt x="213" y="1793"/>
                    <a:pt x="213" y="1812"/>
                    <a:pt x="213" y="1849"/>
                  </a:cubicBezTo>
                  <a:cubicBezTo>
                    <a:pt x="292" y="1830"/>
                    <a:pt x="384" y="1812"/>
                    <a:pt x="500" y="1775"/>
                  </a:cubicBezTo>
                  <a:cubicBezTo>
                    <a:pt x="675" y="1715"/>
                    <a:pt x="869" y="1659"/>
                    <a:pt x="1077" y="1581"/>
                  </a:cubicBezTo>
                  <a:cubicBezTo>
                    <a:pt x="1271" y="1502"/>
                    <a:pt x="1484" y="1428"/>
                    <a:pt x="1636" y="1350"/>
                  </a:cubicBezTo>
                  <a:cubicBezTo>
                    <a:pt x="1812" y="1271"/>
                    <a:pt x="1946" y="1216"/>
                    <a:pt x="2024" y="1156"/>
                  </a:cubicBezTo>
                  <a:cubicBezTo>
                    <a:pt x="2158" y="1040"/>
                    <a:pt x="2255" y="924"/>
                    <a:pt x="2311" y="772"/>
                  </a:cubicBezTo>
                  <a:cubicBezTo>
                    <a:pt x="2348" y="620"/>
                    <a:pt x="2329" y="462"/>
                    <a:pt x="2274" y="273"/>
                  </a:cubicBezTo>
                  <a:cubicBezTo>
                    <a:pt x="2232" y="194"/>
                    <a:pt x="2214" y="116"/>
                    <a:pt x="2158" y="60"/>
                  </a:cubicBezTo>
                  <a:cubicBezTo>
                    <a:pt x="2117" y="19"/>
                    <a:pt x="2061" y="0"/>
                    <a:pt x="200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8"/>
            <p:cNvSpPr/>
            <p:nvPr/>
          </p:nvSpPr>
          <p:spPr>
            <a:xfrm>
              <a:off x="7741951" y="2127027"/>
              <a:ext cx="334207" cy="207495"/>
            </a:xfrm>
            <a:custGeom>
              <a:avLst/>
              <a:gdLst/>
              <a:ahLst/>
              <a:cxnLst/>
              <a:rect l="l" t="t" r="r" b="b"/>
              <a:pathLst>
                <a:path w="2445" h="1518" extrusionOk="0">
                  <a:moveTo>
                    <a:pt x="1883" y="0"/>
                  </a:moveTo>
                  <a:cubicBezTo>
                    <a:pt x="1663" y="0"/>
                    <a:pt x="1437" y="317"/>
                    <a:pt x="906" y="437"/>
                  </a:cubicBezTo>
                  <a:cubicBezTo>
                    <a:pt x="329" y="552"/>
                    <a:pt x="1" y="552"/>
                    <a:pt x="1" y="552"/>
                  </a:cubicBezTo>
                  <a:lnTo>
                    <a:pt x="19" y="1458"/>
                  </a:lnTo>
                  <a:lnTo>
                    <a:pt x="56" y="1518"/>
                  </a:lnTo>
                  <a:cubicBezTo>
                    <a:pt x="56" y="1518"/>
                    <a:pt x="865" y="1499"/>
                    <a:pt x="1655" y="1111"/>
                  </a:cubicBezTo>
                  <a:cubicBezTo>
                    <a:pt x="2445" y="728"/>
                    <a:pt x="2214" y="132"/>
                    <a:pt x="1964" y="16"/>
                  </a:cubicBezTo>
                  <a:cubicBezTo>
                    <a:pt x="1937" y="5"/>
                    <a:pt x="1910" y="0"/>
                    <a:pt x="1883"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8"/>
            <p:cNvSpPr/>
            <p:nvPr/>
          </p:nvSpPr>
          <p:spPr>
            <a:xfrm>
              <a:off x="7739490" y="2120876"/>
              <a:ext cx="344322" cy="221301"/>
            </a:xfrm>
            <a:custGeom>
              <a:avLst/>
              <a:gdLst/>
              <a:ahLst/>
              <a:cxnLst/>
              <a:rect l="l" t="t" r="r" b="b"/>
              <a:pathLst>
                <a:path w="2519" h="1619" extrusionOk="0">
                  <a:moveTo>
                    <a:pt x="1904" y="1"/>
                  </a:moveTo>
                  <a:cubicBezTo>
                    <a:pt x="1867" y="1"/>
                    <a:pt x="1825" y="1"/>
                    <a:pt x="1788" y="19"/>
                  </a:cubicBezTo>
                  <a:cubicBezTo>
                    <a:pt x="1710" y="43"/>
                    <a:pt x="1636" y="98"/>
                    <a:pt x="1557" y="135"/>
                  </a:cubicBezTo>
                  <a:cubicBezTo>
                    <a:pt x="1405" y="232"/>
                    <a:pt x="1211" y="366"/>
                    <a:pt x="924" y="426"/>
                  </a:cubicBezTo>
                  <a:cubicBezTo>
                    <a:pt x="555" y="505"/>
                    <a:pt x="287" y="523"/>
                    <a:pt x="153" y="542"/>
                  </a:cubicBezTo>
                  <a:cubicBezTo>
                    <a:pt x="153" y="579"/>
                    <a:pt x="171" y="597"/>
                    <a:pt x="171" y="639"/>
                  </a:cubicBezTo>
                  <a:cubicBezTo>
                    <a:pt x="305" y="639"/>
                    <a:pt x="555" y="597"/>
                    <a:pt x="943" y="523"/>
                  </a:cubicBezTo>
                  <a:cubicBezTo>
                    <a:pt x="1248" y="463"/>
                    <a:pt x="1460" y="329"/>
                    <a:pt x="1617" y="232"/>
                  </a:cubicBezTo>
                  <a:cubicBezTo>
                    <a:pt x="1691" y="177"/>
                    <a:pt x="1770" y="135"/>
                    <a:pt x="1807" y="116"/>
                  </a:cubicBezTo>
                  <a:cubicBezTo>
                    <a:pt x="1837" y="107"/>
                    <a:pt x="1866" y="103"/>
                    <a:pt x="1892" y="103"/>
                  </a:cubicBezTo>
                  <a:cubicBezTo>
                    <a:pt x="1919" y="103"/>
                    <a:pt x="1943" y="107"/>
                    <a:pt x="1964" y="116"/>
                  </a:cubicBezTo>
                  <a:cubicBezTo>
                    <a:pt x="2153" y="195"/>
                    <a:pt x="2426" y="754"/>
                    <a:pt x="1654" y="1119"/>
                  </a:cubicBezTo>
                  <a:cubicBezTo>
                    <a:pt x="998" y="1429"/>
                    <a:pt x="365" y="1484"/>
                    <a:pt x="171" y="1503"/>
                  </a:cubicBezTo>
                  <a:cubicBezTo>
                    <a:pt x="116" y="1503"/>
                    <a:pt x="56" y="1521"/>
                    <a:pt x="0" y="1521"/>
                  </a:cubicBezTo>
                  <a:lnTo>
                    <a:pt x="56" y="1618"/>
                  </a:lnTo>
                  <a:lnTo>
                    <a:pt x="74" y="1618"/>
                  </a:lnTo>
                  <a:cubicBezTo>
                    <a:pt x="74" y="1618"/>
                    <a:pt x="901" y="1581"/>
                    <a:pt x="1691" y="1198"/>
                  </a:cubicBezTo>
                  <a:cubicBezTo>
                    <a:pt x="2518" y="810"/>
                    <a:pt x="2310" y="135"/>
                    <a:pt x="2001" y="19"/>
                  </a:cubicBezTo>
                  <a:cubicBezTo>
                    <a:pt x="1982" y="1"/>
                    <a:pt x="1941" y="1"/>
                    <a:pt x="190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8"/>
            <p:cNvSpPr/>
            <p:nvPr/>
          </p:nvSpPr>
          <p:spPr>
            <a:xfrm>
              <a:off x="6607694" y="3218092"/>
              <a:ext cx="752889" cy="1662150"/>
            </a:xfrm>
            <a:custGeom>
              <a:avLst/>
              <a:gdLst/>
              <a:ahLst/>
              <a:cxnLst/>
              <a:rect l="l" t="t" r="r" b="b"/>
              <a:pathLst>
                <a:path w="5508" h="12160" extrusionOk="0">
                  <a:moveTo>
                    <a:pt x="3757" y="0"/>
                  </a:moveTo>
                  <a:cubicBezTo>
                    <a:pt x="3730" y="0"/>
                    <a:pt x="3715" y="5"/>
                    <a:pt x="3715" y="5"/>
                  </a:cubicBezTo>
                  <a:lnTo>
                    <a:pt x="633" y="448"/>
                  </a:lnTo>
                  <a:lnTo>
                    <a:pt x="0" y="4431"/>
                  </a:lnTo>
                  <a:lnTo>
                    <a:pt x="97" y="11630"/>
                  </a:lnTo>
                  <a:cubicBezTo>
                    <a:pt x="97" y="11630"/>
                    <a:pt x="1538" y="12159"/>
                    <a:pt x="2605" y="12159"/>
                  </a:cubicBezTo>
                  <a:cubicBezTo>
                    <a:pt x="2675" y="12159"/>
                    <a:pt x="2743" y="12157"/>
                    <a:pt x="2809" y="12152"/>
                  </a:cubicBezTo>
                  <a:cubicBezTo>
                    <a:pt x="3891" y="12092"/>
                    <a:pt x="5411" y="11611"/>
                    <a:pt x="5411" y="11611"/>
                  </a:cubicBezTo>
                  <a:cubicBezTo>
                    <a:pt x="5411" y="11611"/>
                    <a:pt x="5508" y="7610"/>
                    <a:pt x="5101" y="3659"/>
                  </a:cubicBezTo>
                  <a:cubicBezTo>
                    <a:pt x="4764" y="211"/>
                    <a:pt x="3950" y="0"/>
                    <a:pt x="37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8"/>
            <p:cNvSpPr/>
            <p:nvPr/>
          </p:nvSpPr>
          <p:spPr>
            <a:xfrm>
              <a:off x="6602636" y="3210437"/>
              <a:ext cx="765601" cy="1677460"/>
            </a:xfrm>
            <a:custGeom>
              <a:avLst/>
              <a:gdLst/>
              <a:ahLst/>
              <a:cxnLst/>
              <a:rect l="l" t="t" r="r" b="b"/>
              <a:pathLst>
                <a:path w="5601" h="12272" extrusionOk="0">
                  <a:moveTo>
                    <a:pt x="3789" y="97"/>
                  </a:moveTo>
                  <a:cubicBezTo>
                    <a:pt x="3831" y="97"/>
                    <a:pt x="3849" y="116"/>
                    <a:pt x="3905" y="116"/>
                  </a:cubicBezTo>
                  <a:cubicBezTo>
                    <a:pt x="3983" y="158"/>
                    <a:pt x="4117" y="231"/>
                    <a:pt x="4251" y="444"/>
                  </a:cubicBezTo>
                  <a:cubicBezTo>
                    <a:pt x="4542" y="869"/>
                    <a:pt x="4907" y="1775"/>
                    <a:pt x="5101" y="3738"/>
                  </a:cubicBezTo>
                  <a:cubicBezTo>
                    <a:pt x="5485" y="7624"/>
                    <a:pt x="5388" y="11552"/>
                    <a:pt x="5388" y="11630"/>
                  </a:cubicBezTo>
                  <a:cubicBezTo>
                    <a:pt x="5332" y="11649"/>
                    <a:pt x="3886" y="12092"/>
                    <a:pt x="2846" y="12171"/>
                  </a:cubicBezTo>
                  <a:cubicBezTo>
                    <a:pt x="2809" y="12172"/>
                    <a:pt x="2770" y="12173"/>
                    <a:pt x="2731" y="12173"/>
                  </a:cubicBezTo>
                  <a:cubicBezTo>
                    <a:pt x="2216" y="12173"/>
                    <a:pt x="1598" y="12063"/>
                    <a:pt x="1095" y="11917"/>
                  </a:cubicBezTo>
                  <a:cubicBezTo>
                    <a:pt x="578" y="11783"/>
                    <a:pt x="231" y="11649"/>
                    <a:pt x="190" y="11649"/>
                  </a:cubicBezTo>
                  <a:lnTo>
                    <a:pt x="93" y="4487"/>
                  </a:lnTo>
                  <a:lnTo>
                    <a:pt x="730" y="560"/>
                  </a:lnTo>
                  <a:lnTo>
                    <a:pt x="3771" y="97"/>
                  </a:lnTo>
                  <a:close/>
                  <a:moveTo>
                    <a:pt x="3734" y="0"/>
                  </a:moveTo>
                  <a:lnTo>
                    <a:pt x="633" y="463"/>
                  </a:lnTo>
                  <a:lnTo>
                    <a:pt x="0" y="4487"/>
                  </a:lnTo>
                  <a:lnTo>
                    <a:pt x="93" y="11727"/>
                  </a:lnTo>
                  <a:lnTo>
                    <a:pt x="134" y="11727"/>
                  </a:lnTo>
                  <a:cubicBezTo>
                    <a:pt x="134" y="11727"/>
                    <a:pt x="536" y="11880"/>
                    <a:pt x="1077" y="12032"/>
                  </a:cubicBezTo>
                  <a:cubicBezTo>
                    <a:pt x="1549" y="12154"/>
                    <a:pt x="2120" y="12271"/>
                    <a:pt x="2630" y="12271"/>
                  </a:cubicBezTo>
                  <a:cubicBezTo>
                    <a:pt x="2704" y="12271"/>
                    <a:pt x="2776" y="12269"/>
                    <a:pt x="2846" y="12263"/>
                  </a:cubicBezTo>
                  <a:cubicBezTo>
                    <a:pt x="3928" y="12208"/>
                    <a:pt x="5466" y="11709"/>
                    <a:pt x="5466" y="11709"/>
                  </a:cubicBezTo>
                  <a:lnTo>
                    <a:pt x="5503" y="11709"/>
                  </a:lnTo>
                  <a:lnTo>
                    <a:pt x="5503" y="11667"/>
                  </a:lnTo>
                  <a:cubicBezTo>
                    <a:pt x="5503" y="11667"/>
                    <a:pt x="5600" y="7643"/>
                    <a:pt x="5198" y="3715"/>
                  </a:cubicBezTo>
                  <a:cubicBezTo>
                    <a:pt x="5004" y="1752"/>
                    <a:pt x="4658" y="828"/>
                    <a:pt x="4348" y="389"/>
                  </a:cubicBezTo>
                  <a:cubicBezTo>
                    <a:pt x="4196" y="176"/>
                    <a:pt x="4043" y="79"/>
                    <a:pt x="3946" y="19"/>
                  </a:cubicBezTo>
                  <a:cubicBezTo>
                    <a:pt x="3886" y="0"/>
                    <a:pt x="3831" y="0"/>
                    <a:pt x="378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8"/>
            <p:cNvSpPr/>
            <p:nvPr/>
          </p:nvSpPr>
          <p:spPr>
            <a:xfrm>
              <a:off x="6007623" y="3286847"/>
              <a:ext cx="910902" cy="1547741"/>
            </a:xfrm>
            <a:custGeom>
              <a:avLst/>
              <a:gdLst/>
              <a:ahLst/>
              <a:cxnLst/>
              <a:rect l="l" t="t" r="r" b="b"/>
              <a:pathLst>
                <a:path w="6664" h="11323" extrusionOk="0">
                  <a:moveTo>
                    <a:pt x="925" y="1"/>
                  </a:moveTo>
                  <a:cubicBezTo>
                    <a:pt x="925" y="1"/>
                    <a:pt x="597" y="712"/>
                    <a:pt x="597" y="1271"/>
                  </a:cubicBezTo>
                  <a:cubicBezTo>
                    <a:pt x="578" y="1812"/>
                    <a:pt x="634" y="2292"/>
                    <a:pt x="634" y="2292"/>
                  </a:cubicBezTo>
                  <a:lnTo>
                    <a:pt x="1" y="10609"/>
                  </a:lnTo>
                  <a:cubicBezTo>
                    <a:pt x="1" y="10609"/>
                    <a:pt x="1234" y="11302"/>
                    <a:pt x="2791" y="11321"/>
                  </a:cubicBezTo>
                  <a:cubicBezTo>
                    <a:pt x="2856" y="11322"/>
                    <a:pt x="2921" y="11322"/>
                    <a:pt x="2985" y="11322"/>
                  </a:cubicBezTo>
                  <a:cubicBezTo>
                    <a:pt x="4452" y="11322"/>
                    <a:pt x="5564" y="11127"/>
                    <a:pt x="5564" y="11127"/>
                  </a:cubicBezTo>
                  <a:lnTo>
                    <a:pt x="5947" y="4353"/>
                  </a:lnTo>
                  <a:lnTo>
                    <a:pt x="6663" y="3928"/>
                  </a:lnTo>
                  <a:cubicBezTo>
                    <a:pt x="6663" y="3928"/>
                    <a:pt x="6525" y="2195"/>
                    <a:pt x="6525" y="1387"/>
                  </a:cubicBezTo>
                  <a:cubicBezTo>
                    <a:pt x="6525" y="560"/>
                    <a:pt x="6391" y="37"/>
                    <a:pt x="6391" y="37"/>
                  </a:cubicBezTo>
                  <a:cubicBezTo>
                    <a:pt x="6391" y="37"/>
                    <a:pt x="4973" y="525"/>
                    <a:pt x="3627" y="525"/>
                  </a:cubicBezTo>
                  <a:cubicBezTo>
                    <a:pt x="3579" y="525"/>
                    <a:pt x="3532" y="524"/>
                    <a:pt x="3484" y="523"/>
                  </a:cubicBezTo>
                  <a:cubicBezTo>
                    <a:pt x="2098" y="481"/>
                    <a:pt x="925" y="1"/>
                    <a:pt x="9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8"/>
            <p:cNvSpPr/>
            <p:nvPr/>
          </p:nvSpPr>
          <p:spPr>
            <a:xfrm>
              <a:off x="5999422" y="3276049"/>
              <a:ext cx="926622" cy="1566741"/>
            </a:xfrm>
            <a:custGeom>
              <a:avLst/>
              <a:gdLst/>
              <a:ahLst/>
              <a:cxnLst/>
              <a:rect l="l" t="t" r="r" b="b"/>
              <a:pathLst>
                <a:path w="6779" h="11462" extrusionOk="0">
                  <a:moveTo>
                    <a:pt x="1003" y="140"/>
                  </a:moveTo>
                  <a:cubicBezTo>
                    <a:pt x="1082" y="177"/>
                    <a:pt x="2177" y="620"/>
                    <a:pt x="3544" y="639"/>
                  </a:cubicBezTo>
                  <a:cubicBezTo>
                    <a:pt x="3596" y="640"/>
                    <a:pt x="3648" y="641"/>
                    <a:pt x="3700" y="641"/>
                  </a:cubicBezTo>
                  <a:cubicBezTo>
                    <a:pt x="5001" y="641"/>
                    <a:pt x="6321" y="213"/>
                    <a:pt x="6414" y="195"/>
                  </a:cubicBezTo>
                  <a:cubicBezTo>
                    <a:pt x="6414" y="232"/>
                    <a:pt x="6548" y="676"/>
                    <a:pt x="6529" y="1466"/>
                  </a:cubicBezTo>
                  <a:cubicBezTo>
                    <a:pt x="6529" y="2274"/>
                    <a:pt x="6663" y="3952"/>
                    <a:pt x="6663" y="3989"/>
                  </a:cubicBezTo>
                  <a:lnTo>
                    <a:pt x="5952" y="4414"/>
                  </a:lnTo>
                  <a:lnTo>
                    <a:pt x="5587" y="11150"/>
                  </a:lnTo>
                  <a:cubicBezTo>
                    <a:pt x="5529" y="11168"/>
                    <a:pt x="4474" y="11346"/>
                    <a:pt x="3056" y="11346"/>
                  </a:cubicBezTo>
                  <a:cubicBezTo>
                    <a:pt x="2989" y="11346"/>
                    <a:pt x="2920" y="11345"/>
                    <a:pt x="2851" y="11344"/>
                  </a:cubicBezTo>
                  <a:cubicBezTo>
                    <a:pt x="1331" y="11321"/>
                    <a:pt x="158" y="10688"/>
                    <a:pt x="116" y="10651"/>
                  </a:cubicBezTo>
                  <a:lnTo>
                    <a:pt x="735" y="2371"/>
                  </a:lnTo>
                  <a:cubicBezTo>
                    <a:pt x="735" y="2371"/>
                    <a:pt x="675" y="1891"/>
                    <a:pt x="694" y="1350"/>
                  </a:cubicBezTo>
                  <a:cubicBezTo>
                    <a:pt x="717" y="851"/>
                    <a:pt x="985" y="214"/>
                    <a:pt x="1003" y="140"/>
                  </a:cubicBezTo>
                  <a:close/>
                  <a:moveTo>
                    <a:pt x="948" y="1"/>
                  </a:moveTo>
                  <a:lnTo>
                    <a:pt x="925" y="61"/>
                  </a:lnTo>
                  <a:cubicBezTo>
                    <a:pt x="925" y="61"/>
                    <a:pt x="620" y="773"/>
                    <a:pt x="601" y="1332"/>
                  </a:cubicBezTo>
                  <a:cubicBezTo>
                    <a:pt x="578" y="1891"/>
                    <a:pt x="638" y="2353"/>
                    <a:pt x="638" y="2371"/>
                  </a:cubicBezTo>
                  <a:lnTo>
                    <a:pt x="1" y="10707"/>
                  </a:lnTo>
                  <a:lnTo>
                    <a:pt x="42" y="10725"/>
                  </a:lnTo>
                  <a:cubicBezTo>
                    <a:pt x="42" y="10725"/>
                    <a:pt x="1271" y="11437"/>
                    <a:pt x="2851" y="11460"/>
                  </a:cubicBezTo>
                  <a:cubicBezTo>
                    <a:pt x="2911" y="11461"/>
                    <a:pt x="2971" y="11461"/>
                    <a:pt x="3030" y="11461"/>
                  </a:cubicBezTo>
                  <a:cubicBezTo>
                    <a:pt x="4506" y="11461"/>
                    <a:pt x="5642" y="11247"/>
                    <a:pt x="5642" y="11247"/>
                  </a:cubicBezTo>
                  <a:lnTo>
                    <a:pt x="5684" y="11247"/>
                  </a:lnTo>
                  <a:lnTo>
                    <a:pt x="6049" y="4469"/>
                  </a:lnTo>
                  <a:lnTo>
                    <a:pt x="6779" y="4044"/>
                  </a:lnTo>
                  <a:lnTo>
                    <a:pt x="6779" y="4007"/>
                  </a:lnTo>
                  <a:cubicBezTo>
                    <a:pt x="6779" y="4007"/>
                    <a:pt x="6645" y="2274"/>
                    <a:pt x="6645" y="1466"/>
                  </a:cubicBezTo>
                  <a:cubicBezTo>
                    <a:pt x="6645" y="639"/>
                    <a:pt x="6511" y="116"/>
                    <a:pt x="6511" y="116"/>
                  </a:cubicBezTo>
                  <a:lnTo>
                    <a:pt x="6492" y="61"/>
                  </a:lnTo>
                  <a:lnTo>
                    <a:pt x="6432" y="80"/>
                  </a:lnTo>
                  <a:cubicBezTo>
                    <a:pt x="6432" y="80"/>
                    <a:pt x="5036" y="544"/>
                    <a:pt x="3693" y="544"/>
                  </a:cubicBezTo>
                  <a:cubicBezTo>
                    <a:pt x="3644" y="544"/>
                    <a:pt x="3594" y="543"/>
                    <a:pt x="3544" y="542"/>
                  </a:cubicBezTo>
                  <a:cubicBezTo>
                    <a:pt x="2158" y="505"/>
                    <a:pt x="1003" y="24"/>
                    <a:pt x="1003" y="24"/>
                  </a:cubicBezTo>
                  <a:lnTo>
                    <a:pt x="948"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8"/>
            <p:cNvSpPr/>
            <p:nvPr/>
          </p:nvSpPr>
          <p:spPr>
            <a:xfrm>
              <a:off x="6110004" y="2110897"/>
              <a:ext cx="1005628" cy="1175671"/>
            </a:xfrm>
            <a:custGeom>
              <a:avLst/>
              <a:gdLst/>
              <a:ahLst/>
              <a:cxnLst/>
              <a:rect l="l" t="t" r="r" b="b"/>
              <a:pathLst>
                <a:path w="7357" h="8601" extrusionOk="0">
                  <a:moveTo>
                    <a:pt x="5124" y="0"/>
                  </a:moveTo>
                  <a:cubicBezTo>
                    <a:pt x="5124" y="0"/>
                    <a:pt x="1331" y="323"/>
                    <a:pt x="1021" y="439"/>
                  </a:cubicBezTo>
                  <a:cubicBezTo>
                    <a:pt x="1021" y="439"/>
                    <a:pt x="619" y="536"/>
                    <a:pt x="328" y="615"/>
                  </a:cubicBezTo>
                  <a:cubicBezTo>
                    <a:pt x="42" y="712"/>
                    <a:pt x="0" y="827"/>
                    <a:pt x="0" y="827"/>
                  </a:cubicBezTo>
                  <a:cubicBezTo>
                    <a:pt x="0" y="827"/>
                    <a:pt x="1063" y="4177"/>
                    <a:pt x="1081" y="5217"/>
                  </a:cubicBezTo>
                  <a:cubicBezTo>
                    <a:pt x="1081" y="6238"/>
                    <a:pt x="869" y="8239"/>
                    <a:pt x="869" y="8239"/>
                  </a:cubicBezTo>
                  <a:cubicBezTo>
                    <a:pt x="869" y="8239"/>
                    <a:pt x="1459" y="8600"/>
                    <a:pt x="2729" y="8600"/>
                  </a:cubicBezTo>
                  <a:cubicBezTo>
                    <a:pt x="3263" y="8600"/>
                    <a:pt x="3918" y="8536"/>
                    <a:pt x="4699" y="8354"/>
                  </a:cubicBezTo>
                  <a:cubicBezTo>
                    <a:pt x="7356" y="7739"/>
                    <a:pt x="7259" y="7351"/>
                    <a:pt x="7259" y="7351"/>
                  </a:cubicBezTo>
                  <a:cubicBezTo>
                    <a:pt x="7259" y="7351"/>
                    <a:pt x="6778" y="6159"/>
                    <a:pt x="6681" y="5332"/>
                  </a:cubicBezTo>
                  <a:cubicBezTo>
                    <a:pt x="6608" y="4524"/>
                    <a:pt x="6608" y="3599"/>
                    <a:pt x="6529" y="2809"/>
                  </a:cubicBezTo>
                  <a:cubicBezTo>
                    <a:pt x="6432" y="2019"/>
                    <a:pt x="5757" y="555"/>
                    <a:pt x="5642" y="347"/>
                  </a:cubicBezTo>
                  <a:cubicBezTo>
                    <a:pt x="5545" y="134"/>
                    <a:pt x="5124" y="0"/>
                    <a:pt x="51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8"/>
            <p:cNvSpPr/>
            <p:nvPr/>
          </p:nvSpPr>
          <p:spPr>
            <a:xfrm>
              <a:off x="6102350" y="2105156"/>
              <a:ext cx="1005628" cy="1188793"/>
            </a:xfrm>
            <a:custGeom>
              <a:avLst/>
              <a:gdLst/>
              <a:ahLst/>
              <a:cxnLst/>
              <a:rect l="l" t="t" r="r" b="b"/>
              <a:pathLst>
                <a:path w="7357" h="8697" extrusionOk="0">
                  <a:moveTo>
                    <a:pt x="5180" y="97"/>
                  </a:moveTo>
                  <a:cubicBezTo>
                    <a:pt x="5180" y="97"/>
                    <a:pt x="5277" y="134"/>
                    <a:pt x="5370" y="176"/>
                  </a:cubicBezTo>
                  <a:cubicBezTo>
                    <a:pt x="5485" y="231"/>
                    <a:pt x="5624" y="329"/>
                    <a:pt x="5661" y="407"/>
                  </a:cubicBezTo>
                  <a:cubicBezTo>
                    <a:pt x="5776" y="620"/>
                    <a:pt x="6433" y="2080"/>
                    <a:pt x="6525" y="2851"/>
                  </a:cubicBezTo>
                  <a:cubicBezTo>
                    <a:pt x="6622" y="3641"/>
                    <a:pt x="6603" y="4566"/>
                    <a:pt x="6700" y="5393"/>
                  </a:cubicBezTo>
                  <a:cubicBezTo>
                    <a:pt x="6779" y="6220"/>
                    <a:pt x="7260" y="7375"/>
                    <a:pt x="7260" y="7393"/>
                  </a:cubicBezTo>
                  <a:cubicBezTo>
                    <a:pt x="7260" y="7393"/>
                    <a:pt x="7260" y="7412"/>
                    <a:pt x="7241" y="7435"/>
                  </a:cubicBezTo>
                  <a:cubicBezTo>
                    <a:pt x="7218" y="7472"/>
                    <a:pt x="7144" y="7527"/>
                    <a:pt x="7010" y="7624"/>
                  </a:cubicBezTo>
                  <a:cubicBezTo>
                    <a:pt x="6700" y="7781"/>
                    <a:pt x="6063" y="8049"/>
                    <a:pt x="4755" y="8359"/>
                  </a:cubicBezTo>
                  <a:cubicBezTo>
                    <a:pt x="3997" y="8533"/>
                    <a:pt x="3362" y="8596"/>
                    <a:pt x="2843" y="8596"/>
                  </a:cubicBezTo>
                  <a:cubicBezTo>
                    <a:pt x="2454" y="8596"/>
                    <a:pt x="2130" y="8561"/>
                    <a:pt x="1867" y="8512"/>
                  </a:cubicBezTo>
                  <a:cubicBezTo>
                    <a:pt x="1253" y="8415"/>
                    <a:pt x="1003" y="8244"/>
                    <a:pt x="980" y="8244"/>
                  </a:cubicBezTo>
                  <a:cubicBezTo>
                    <a:pt x="980" y="8183"/>
                    <a:pt x="1193" y="6280"/>
                    <a:pt x="1174" y="5259"/>
                  </a:cubicBezTo>
                  <a:cubicBezTo>
                    <a:pt x="1174" y="4718"/>
                    <a:pt x="906" y="3623"/>
                    <a:pt x="634" y="2657"/>
                  </a:cubicBezTo>
                  <a:cubicBezTo>
                    <a:pt x="384" y="1696"/>
                    <a:pt x="116" y="888"/>
                    <a:pt x="116" y="869"/>
                  </a:cubicBezTo>
                  <a:lnTo>
                    <a:pt x="153" y="828"/>
                  </a:lnTo>
                  <a:cubicBezTo>
                    <a:pt x="195" y="791"/>
                    <a:pt x="269" y="754"/>
                    <a:pt x="403" y="712"/>
                  </a:cubicBezTo>
                  <a:cubicBezTo>
                    <a:pt x="675" y="620"/>
                    <a:pt x="1077" y="523"/>
                    <a:pt x="1077" y="523"/>
                  </a:cubicBezTo>
                  <a:lnTo>
                    <a:pt x="1096" y="523"/>
                  </a:lnTo>
                  <a:cubicBezTo>
                    <a:pt x="1119" y="523"/>
                    <a:pt x="1211" y="504"/>
                    <a:pt x="1350" y="481"/>
                  </a:cubicBezTo>
                  <a:cubicBezTo>
                    <a:pt x="1484" y="463"/>
                    <a:pt x="1655" y="444"/>
                    <a:pt x="1849" y="407"/>
                  </a:cubicBezTo>
                  <a:cubicBezTo>
                    <a:pt x="2251" y="365"/>
                    <a:pt x="2755" y="310"/>
                    <a:pt x="3254" y="273"/>
                  </a:cubicBezTo>
                  <a:cubicBezTo>
                    <a:pt x="4238" y="176"/>
                    <a:pt x="5162" y="97"/>
                    <a:pt x="5180" y="97"/>
                  </a:cubicBezTo>
                  <a:close/>
                  <a:moveTo>
                    <a:pt x="5180" y="0"/>
                  </a:moveTo>
                  <a:cubicBezTo>
                    <a:pt x="5180" y="0"/>
                    <a:pt x="4238" y="79"/>
                    <a:pt x="3254" y="176"/>
                  </a:cubicBezTo>
                  <a:cubicBezTo>
                    <a:pt x="2755" y="213"/>
                    <a:pt x="2251" y="273"/>
                    <a:pt x="1849" y="310"/>
                  </a:cubicBezTo>
                  <a:cubicBezTo>
                    <a:pt x="1636" y="329"/>
                    <a:pt x="1465" y="347"/>
                    <a:pt x="1327" y="365"/>
                  </a:cubicBezTo>
                  <a:cubicBezTo>
                    <a:pt x="1211" y="389"/>
                    <a:pt x="1119" y="407"/>
                    <a:pt x="1059" y="426"/>
                  </a:cubicBezTo>
                  <a:cubicBezTo>
                    <a:pt x="1059" y="426"/>
                    <a:pt x="657" y="523"/>
                    <a:pt x="366" y="597"/>
                  </a:cubicBezTo>
                  <a:cubicBezTo>
                    <a:pt x="213" y="657"/>
                    <a:pt x="135" y="712"/>
                    <a:pt x="79" y="754"/>
                  </a:cubicBezTo>
                  <a:cubicBezTo>
                    <a:pt x="56" y="791"/>
                    <a:pt x="38" y="809"/>
                    <a:pt x="19" y="828"/>
                  </a:cubicBezTo>
                  <a:lnTo>
                    <a:pt x="19" y="851"/>
                  </a:lnTo>
                  <a:lnTo>
                    <a:pt x="1" y="869"/>
                  </a:lnTo>
                  <a:lnTo>
                    <a:pt x="19" y="888"/>
                  </a:lnTo>
                  <a:cubicBezTo>
                    <a:pt x="19" y="888"/>
                    <a:pt x="269" y="1715"/>
                    <a:pt x="541" y="2699"/>
                  </a:cubicBezTo>
                  <a:cubicBezTo>
                    <a:pt x="809" y="3660"/>
                    <a:pt x="1059" y="4755"/>
                    <a:pt x="1077" y="5259"/>
                  </a:cubicBezTo>
                  <a:cubicBezTo>
                    <a:pt x="1096" y="6280"/>
                    <a:pt x="865" y="8262"/>
                    <a:pt x="865" y="8262"/>
                  </a:cubicBezTo>
                  <a:lnTo>
                    <a:pt x="865" y="8299"/>
                  </a:lnTo>
                  <a:lnTo>
                    <a:pt x="906" y="8317"/>
                  </a:lnTo>
                  <a:cubicBezTo>
                    <a:pt x="906" y="8317"/>
                    <a:pt x="1211" y="8512"/>
                    <a:pt x="1849" y="8627"/>
                  </a:cubicBezTo>
                  <a:cubicBezTo>
                    <a:pt x="2108" y="8667"/>
                    <a:pt x="2422" y="8696"/>
                    <a:pt x="2794" y="8696"/>
                  </a:cubicBezTo>
                  <a:cubicBezTo>
                    <a:pt x="3332" y="8696"/>
                    <a:pt x="3990" y="8634"/>
                    <a:pt x="4774" y="8451"/>
                  </a:cubicBezTo>
                  <a:cubicBezTo>
                    <a:pt x="6104" y="8147"/>
                    <a:pt x="6737" y="7897"/>
                    <a:pt x="7047" y="7703"/>
                  </a:cubicBezTo>
                  <a:cubicBezTo>
                    <a:pt x="7218" y="7624"/>
                    <a:pt x="7297" y="7550"/>
                    <a:pt x="7334" y="7490"/>
                  </a:cubicBezTo>
                  <a:cubicBezTo>
                    <a:pt x="7357" y="7453"/>
                    <a:pt x="7357" y="7435"/>
                    <a:pt x="7357" y="7412"/>
                  </a:cubicBezTo>
                  <a:lnTo>
                    <a:pt x="7357" y="7393"/>
                  </a:lnTo>
                  <a:lnTo>
                    <a:pt x="7357" y="7375"/>
                  </a:lnTo>
                  <a:cubicBezTo>
                    <a:pt x="7357" y="7375"/>
                    <a:pt x="6895" y="6183"/>
                    <a:pt x="6798" y="5374"/>
                  </a:cubicBezTo>
                  <a:cubicBezTo>
                    <a:pt x="6700" y="4566"/>
                    <a:pt x="6719" y="3641"/>
                    <a:pt x="6622" y="2851"/>
                  </a:cubicBezTo>
                  <a:cubicBezTo>
                    <a:pt x="6525" y="2043"/>
                    <a:pt x="5873" y="578"/>
                    <a:pt x="5758" y="365"/>
                  </a:cubicBezTo>
                  <a:cubicBezTo>
                    <a:pt x="5679" y="231"/>
                    <a:pt x="5545" y="158"/>
                    <a:pt x="5430" y="97"/>
                  </a:cubicBezTo>
                  <a:cubicBezTo>
                    <a:pt x="5314" y="19"/>
                    <a:pt x="5199" y="0"/>
                    <a:pt x="519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8"/>
            <p:cNvSpPr/>
            <p:nvPr/>
          </p:nvSpPr>
          <p:spPr>
            <a:xfrm>
              <a:off x="6260227" y="1815919"/>
              <a:ext cx="510537" cy="446566"/>
            </a:xfrm>
            <a:custGeom>
              <a:avLst/>
              <a:gdLst/>
              <a:ahLst/>
              <a:cxnLst/>
              <a:rect l="l" t="t" r="r" b="b"/>
              <a:pathLst>
                <a:path w="3735" h="3267" extrusionOk="0">
                  <a:moveTo>
                    <a:pt x="1022" y="0"/>
                  </a:moveTo>
                  <a:cubicBezTo>
                    <a:pt x="1022" y="0"/>
                    <a:pt x="943" y="1539"/>
                    <a:pt x="749" y="1927"/>
                  </a:cubicBezTo>
                  <a:cubicBezTo>
                    <a:pt x="634" y="2177"/>
                    <a:pt x="250" y="2366"/>
                    <a:pt x="1" y="2463"/>
                  </a:cubicBezTo>
                  <a:cubicBezTo>
                    <a:pt x="331" y="2865"/>
                    <a:pt x="852" y="3267"/>
                    <a:pt x="1592" y="3267"/>
                  </a:cubicBezTo>
                  <a:cubicBezTo>
                    <a:pt x="1669" y="3267"/>
                    <a:pt x="1749" y="3262"/>
                    <a:pt x="1831" y="3253"/>
                  </a:cubicBezTo>
                  <a:cubicBezTo>
                    <a:pt x="2810" y="3138"/>
                    <a:pt x="3406" y="2579"/>
                    <a:pt x="3734" y="2158"/>
                  </a:cubicBezTo>
                  <a:cubicBezTo>
                    <a:pt x="3697" y="2116"/>
                    <a:pt x="3637" y="2098"/>
                    <a:pt x="3582" y="2061"/>
                  </a:cubicBezTo>
                  <a:cubicBezTo>
                    <a:pt x="3235" y="1867"/>
                    <a:pt x="2907" y="1617"/>
                    <a:pt x="2810" y="1386"/>
                  </a:cubicBezTo>
                  <a:cubicBezTo>
                    <a:pt x="2736" y="1137"/>
                    <a:pt x="2773" y="0"/>
                    <a:pt x="2773"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8"/>
            <p:cNvSpPr/>
            <p:nvPr/>
          </p:nvSpPr>
          <p:spPr>
            <a:xfrm>
              <a:off x="6246968" y="1807717"/>
              <a:ext cx="534458" cy="462832"/>
            </a:xfrm>
            <a:custGeom>
              <a:avLst/>
              <a:gdLst/>
              <a:ahLst/>
              <a:cxnLst/>
              <a:rect l="l" t="t" r="r" b="b"/>
              <a:pathLst>
                <a:path w="3910" h="3386" extrusionOk="0">
                  <a:moveTo>
                    <a:pt x="1174" y="97"/>
                  </a:moveTo>
                  <a:lnTo>
                    <a:pt x="2810" y="116"/>
                  </a:lnTo>
                  <a:lnTo>
                    <a:pt x="2810" y="656"/>
                  </a:lnTo>
                  <a:lnTo>
                    <a:pt x="2810" y="1118"/>
                  </a:lnTo>
                  <a:cubicBezTo>
                    <a:pt x="2833" y="1271"/>
                    <a:pt x="2833" y="1386"/>
                    <a:pt x="2870" y="1446"/>
                  </a:cubicBezTo>
                  <a:cubicBezTo>
                    <a:pt x="2949" y="1714"/>
                    <a:pt x="3295" y="1987"/>
                    <a:pt x="3642" y="2158"/>
                  </a:cubicBezTo>
                  <a:cubicBezTo>
                    <a:pt x="3679" y="2176"/>
                    <a:pt x="3716" y="2195"/>
                    <a:pt x="3757" y="2218"/>
                  </a:cubicBezTo>
                  <a:cubicBezTo>
                    <a:pt x="3429" y="2639"/>
                    <a:pt x="2852" y="3161"/>
                    <a:pt x="1928" y="3258"/>
                  </a:cubicBezTo>
                  <a:cubicBezTo>
                    <a:pt x="1848" y="3267"/>
                    <a:pt x="1771" y="3271"/>
                    <a:pt x="1696" y="3271"/>
                  </a:cubicBezTo>
                  <a:cubicBezTo>
                    <a:pt x="1008" y="3271"/>
                    <a:pt x="506" y="2908"/>
                    <a:pt x="176" y="2541"/>
                  </a:cubicBezTo>
                  <a:cubicBezTo>
                    <a:pt x="292" y="2486"/>
                    <a:pt x="426" y="2426"/>
                    <a:pt x="560" y="2352"/>
                  </a:cubicBezTo>
                  <a:cubicBezTo>
                    <a:pt x="694" y="2255"/>
                    <a:pt x="828" y="2139"/>
                    <a:pt x="906" y="2005"/>
                  </a:cubicBezTo>
                  <a:cubicBezTo>
                    <a:pt x="943" y="1908"/>
                    <a:pt x="985" y="1733"/>
                    <a:pt x="1022" y="1525"/>
                  </a:cubicBezTo>
                  <a:cubicBezTo>
                    <a:pt x="1059" y="1331"/>
                    <a:pt x="1077" y="1100"/>
                    <a:pt x="1100" y="887"/>
                  </a:cubicBezTo>
                  <a:cubicBezTo>
                    <a:pt x="1156" y="462"/>
                    <a:pt x="1174" y="157"/>
                    <a:pt x="1174" y="97"/>
                  </a:cubicBezTo>
                  <a:close/>
                  <a:moveTo>
                    <a:pt x="1077" y="0"/>
                  </a:moveTo>
                  <a:lnTo>
                    <a:pt x="1077" y="60"/>
                  </a:lnTo>
                  <a:cubicBezTo>
                    <a:pt x="1077" y="60"/>
                    <a:pt x="1040" y="444"/>
                    <a:pt x="1003" y="869"/>
                  </a:cubicBezTo>
                  <a:cubicBezTo>
                    <a:pt x="985" y="1081"/>
                    <a:pt x="943" y="1312"/>
                    <a:pt x="925" y="1525"/>
                  </a:cubicBezTo>
                  <a:cubicBezTo>
                    <a:pt x="888" y="1714"/>
                    <a:pt x="846" y="1871"/>
                    <a:pt x="809" y="1964"/>
                  </a:cubicBezTo>
                  <a:cubicBezTo>
                    <a:pt x="754" y="2061"/>
                    <a:pt x="638" y="2176"/>
                    <a:pt x="500" y="2255"/>
                  </a:cubicBezTo>
                  <a:cubicBezTo>
                    <a:pt x="366" y="2352"/>
                    <a:pt x="195" y="2426"/>
                    <a:pt x="79" y="2486"/>
                  </a:cubicBezTo>
                  <a:lnTo>
                    <a:pt x="1" y="2505"/>
                  </a:lnTo>
                  <a:lnTo>
                    <a:pt x="61" y="2565"/>
                  </a:lnTo>
                  <a:cubicBezTo>
                    <a:pt x="394" y="2965"/>
                    <a:pt x="950" y="3385"/>
                    <a:pt x="1720" y="3385"/>
                  </a:cubicBezTo>
                  <a:cubicBezTo>
                    <a:pt x="1793" y="3385"/>
                    <a:pt x="1869" y="3381"/>
                    <a:pt x="1946" y="3373"/>
                  </a:cubicBezTo>
                  <a:cubicBezTo>
                    <a:pt x="2949" y="3258"/>
                    <a:pt x="3545" y="2680"/>
                    <a:pt x="3891" y="2237"/>
                  </a:cubicBezTo>
                  <a:lnTo>
                    <a:pt x="3910" y="2195"/>
                  </a:lnTo>
                  <a:lnTo>
                    <a:pt x="3873" y="2158"/>
                  </a:lnTo>
                  <a:cubicBezTo>
                    <a:pt x="3813" y="2139"/>
                    <a:pt x="3757" y="2103"/>
                    <a:pt x="3697" y="2079"/>
                  </a:cubicBezTo>
                  <a:cubicBezTo>
                    <a:pt x="3351" y="1890"/>
                    <a:pt x="3041" y="1640"/>
                    <a:pt x="2967" y="1428"/>
                  </a:cubicBezTo>
                  <a:cubicBezTo>
                    <a:pt x="2949" y="1368"/>
                    <a:pt x="2926" y="1252"/>
                    <a:pt x="2926" y="1118"/>
                  </a:cubicBezTo>
                  <a:cubicBezTo>
                    <a:pt x="2907" y="984"/>
                    <a:pt x="2907" y="809"/>
                    <a:pt x="2907" y="656"/>
                  </a:cubicBezTo>
                  <a:cubicBezTo>
                    <a:pt x="2907" y="347"/>
                    <a:pt x="2926" y="60"/>
                    <a:pt x="2926" y="60"/>
                  </a:cubicBezTo>
                  <a:lnTo>
                    <a:pt x="2926"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8"/>
            <p:cNvSpPr/>
            <p:nvPr/>
          </p:nvSpPr>
          <p:spPr>
            <a:xfrm>
              <a:off x="6183817" y="2042005"/>
              <a:ext cx="681673" cy="307963"/>
            </a:xfrm>
            <a:custGeom>
              <a:avLst/>
              <a:gdLst/>
              <a:ahLst/>
              <a:cxnLst/>
              <a:rect l="l" t="t" r="r" b="b"/>
              <a:pathLst>
                <a:path w="4987" h="2253" extrusionOk="0">
                  <a:moveTo>
                    <a:pt x="3776" y="0"/>
                  </a:moveTo>
                  <a:cubicBezTo>
                    <a:pt x="3697" y="0"/>
                    <a:pt x="3776" y="925"/>
                    <a:pt x="2755" y="1082"/>
                  </a:cubicBezTo>
                  <a:cubicBezTo>
                    <a:pt x="2685" y="1092"/>
                    <a:pt x="2617" y="1097"/>
                    <a:pt x="2553" y="1097"/>
                  </a:cubicBezTo>
                  <a:cubicBezTo>
                    <a:pt x="1668" y="1097"/>
                    <a:pt x="1234" y="194"/>
                    <a:pt x="1234" y="194"/>
                  </a:cubicBezTo>
                  <a:cubicBezTo>
                    <a:pt x="1234" y="194"/>
                    <a:pt x="1191" y="151"/>
                    <a:pt x="1111" y="151"/>
                  </a:cubicBezTo>
                  <a:cubicBezTo>
                    <a:pt x="1070" y="151"/>
                    <a:pt x="1020" y="162"/>
                    <a:pt x="962" y="194"/>
                  </a:cubicBezTo>
                  <a:cubicBezTo>
                    <a:pt x="791" y="291"/>
                    <a:pt x="694" y="462"/>
                    <a:pt x="347" y="559"/>
                  </a:cubicBezTo>
                  <a:cubicBezTo>
                    <a:pt x="1" y="657"/>
                    <a:pt x="79" y="675"/>
                    <a:pt x="310" y="906"/>
                  </a:cubicBezTo>
                  <a:cubicBezTo>
                    <a:pt x="496" y="1092"/>
                    <a:pt x="1434" y="2253"/>
                    <a:pt x="2763" y="2253"/>
                  </a:cubicBezTo>
                  <a:cubicBezTo>
                    <a:pt x="2951" y="2253"/>
                    <a:pt x="3147" y="2229"/>
                    <a:pt x="3351" y="2177"/>
                  </a:cubicBezTo>
                  <a:cubicBezTo>
                    <a:pt x="4986" y="1775"/>
                    <a:pt x="4797" y="523"/>
                    <a:pt x="4737" y="444"/>
                  </a:cubicBezTo>
                  <a:cubicBezTo>
                    <a:pt x="4700" y="389"/>
                    <a:pt x="3873" y="0"/>
                    <a:pt x="37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8"/>
            <p:cNvSpPr/>
            <p:nvPr/>
          </p:nvSpPr>
          <p:spPr>
            <a:xfrm>
              <a:off x="6192018" y="2034350"/>
              <a:ext cx="652558" cy="323409"/>
            </a:xfrm>
            <a:custGeom>
              <a:avLst/>
              <a:gdLst/>
              <a:ahLst/>
              <a:cxnLst/>
              <a:rect l="l" t="t" r="r" b="b"/>
              <a:pathLst>
                <a:path w="4774" h="2366" extrusionOk="0">
                  <a:moveTo>
                    <a:pt x="3771" y="116"/>
                  </a:moveTo>
                  <a:cubicBezTo>
                    <a:pt x="3790" y="135"/>
                    <a:pt x="3831" y="153"/>
                    <a:pt x="3868" y="153"/>
                  </a:cubicBezTo>
                  <a:cubicBezTo>
                    <a:pt x="3965" y="190"/>
                    <a:pt x="4081" y="250"/>
                    <a:pt x="4196" y="306"/>
                  </a:cubicBezTo>
                  <a:cubicBezTo>
                    <a:pt x="4293" y="347"/>
                    <a:pt x="4409" y="403"/>
                    <a:pt x="4506" y="445"/>
                  </a:cubicBezTo>
                  <a:cubicBezTo>
                    <a:pt x="4543" y="481"/>
                    <a:pt x="4580" y="500"/>
                    <a:pt x="4598" y="500"/>
                  </a:cubicBezTo>
                  <a:cubicBezTo>
                    <a:pt x="4621" y="518"/>
                    <a:pt x="4640" y="537"/>
                    <a:pt x="4640" y="537"/>
                  </a:cubicBezTo>
                  <a:cubicBezTo>
                    <a:pt x="4640" y="560"/>
                    <a:pt x="4658" y="579"/>
                    <a:pt x="4658" y="597"/>
                  </a:cubicBezTo>
                  <a:lnTo>
                    <a:pt x="4658" y="749"/>
                  </a:lnTo>
                  <a:cubicBezTo>
                    <a:pt x="4658" y="865"/>
                    <a:pt x="4640" y="1041"/>
                    <a:pt x="4580" y="1230"/>
                  </a:cubicBezTo>
                  <a:cubicBezTo>
                    <a:pt x="4427" y="1577"/>
                    <a:pt x="4081" y="1983"/>
                    <a:pt x="3291" y="2196"/>
                  </a:cubicBezTo>
                  <a:cubicBezTo>
                    <a:pt x="3098" y="2241"/>
                    <a:pt x="2913" y="2261"/>
                    <a:pt x="2734" y="2261"/>
                  </a:cubicBezTo>
                  <a:cubicBezTo>
                    <a:pt x="2162" y="2261"/>
                    <a:pt x="1666" y="2053"/>
                    <a:pt x="1271" y="1789"/>
                  </a:cubicBezTo>
                  <a:cubicBezTo>
                    <a:pt x="999" y="1618"/>
                    <a:pt x="786" y="1424"/>
                    <a:pt x="615" y="1272"/>
                  </a:cubicBezTo>
                  <a:cubicBezTo>
                    <a:pt x="463" y="1096"/>
                    <a:pt x="347" y="981"/>
                    <a:pt x="287" y="925"/>
                  </a:cubicBezTo>
                  <a:cubicBezTo>
                    <a:pt x="232" y="865"/>
                    <a:pt x="172" y="828"/>
                    <a:pt x="153" y="791"/>
                  </a:cubicBezTo>
                  <a:lnTo>
                    <a:pt x="116" y="749"/>
                  </a:lnTo>
                  <a:cubicBezTo>
                    <a:pt x="116" y="731"/>
                    <a:pt x="116" y="731"/>
                    <a:pt x="135" y="731"/>
                  </a:cubicBezTo>
                  <a:cubicBezTo>
                    <a:pt x="153" y="713"/>
                    <a:pt x="209" y="694"/>
                    <a:pt x="306" y="676"/>
                  </a:cubicBezTo>
                  <a:cubicBezTo>
                    <a:pt x="671" y="579"/>
                    <a:pt x="786" y="384"/>
                    <a:pt x="943" y="287"/>
                  </a:cubicBezTo>
                  <a:cubicBezTo>
                    <a:pt x="976" y="266"/>
                    <a:pt x="1010" y="257"/>
                    <a:pt x="1040" y="257"/>
                  </a:cubicBezTo>
                  <a:cubicBezTo>
                    <a:pt x="1061" y="257"/>
                    <a:pt x="1081" y="261"/>
                    <a:pt x="1096" y="269"/>
                  </a:cubicBezTo>
                  <a:cubicBezTo>
                    <a:pt x="1133" y="269"/>
                    <a:pt x="1133" y="287"/>
                    <a:pt x="1133" y="287"/>
                  </a:cubicBezTo>
                  <a:cubicBezTo>
                    <a:pt x="1156" y="306"/>
                    <a:pt x="1271" y="537"/>
                    <a:pt x="1521" y="791"/>
                  </a:cubicBezTo>
                  <a:cubicBezTo>
                    <a:pt x="1731" y="1001"/>
                    <a:pt x="2048" y="1197"/>
                    <a:pt x="2453" y="1197"/>
                  </a:cubicBezTo>
                  <a:cubicBezTo>
                    <a:pt x="2531" y="1197"/>
                    <a:pt x="2611" y="1190"/>
                    <a:pt x="2695" y="1175"/>
                  </a:cubicBezTo>
                  <a:cubicBezTo>
                    <a:pt x="3235" y="1096"/>
                    <a:pt x="3485" y="828"/>
                    <a:pt x="3600" y="560"/>
                  </a:cubicBezTo>
                  <a:cubicBezTo>
                    <a:pt x="3656" y="421"/>
                    <a:pt x="3697" y="306"/>
                    <a:pt x="3716" y="213"/>
                  </a:cubicBezTo>
                  <a:cubicBezTo>
                    <a:pt x="3734" y="172"/>
                    <a:pt x="3734" y="135"/>
                    <a:pt x="3734" y="116"/>
                  </a:cubicBezTo>
                  <a:close/>
                  <a:moveTo>
                    <a:pt x="3716" y="1"/>
                  </a:moveTo>
                  <a:cubicBezTo>
                    <a:pt x="3697" y="1"/>
                    <a:pt x="3674" y="19"/>
                    <a:pt x="3656" y="38"/>
                  </a:cubicBezTo>
                  <a:cubicBezTo>
                    <a:pt x="3656" y="56"/>
                    <a:pt x="3637" y="56"/>
                    <a:pt x="3637" y="75"/>
                  </a:cubicBezTo>
                  <a:cubicBezTo>
                    <a:pt x="3637" y="116"/>
                    <a:pt x="3619" y="135"/>
                    <a:pt x="3619" y="190"/>
                  </a:cubicBezTo>
                  <a:cubicBezTo>
                    <a:pt x="3600" y="269"/>
                    <a:pt x="3559" y="384"/>
                    <a:pt x="3503" y="518"/>
                  </a:cubicBezTo>
                  <a:cubicBezTo>
                    <a:pt x="3406" y="749"/>
                    <a:pt x="3175" y="999"/>
                    <a:pt x="2695" y="1078"/>
                  </a:cubicBezTo>
                  <a:cubicBezTo>
                    <a:pt x="2622" y="1089"/>
                    <a:pt x="2553" y="1094"/>
                    <a:pt x="2486" y="1094"/>
                  </a:cubicBezTo>
                  <a:cubicBezTo>
                    <a:pt x="2091" y="1094"/>
                    <a:pt x="1792" y="910"/>
                    <a:pt x="1595" y="713"/>
                  </a:cubicBezTo>
                  <a:cubicBezTo>
                    <a:pt x="1345" y="481"/>
                    <a:pt x="1230" y="232"/>
                    <a:pt x="1230" y="232"/>
                  </a:cubicBezTo>
                  <a:lnTo>
                    <a:pt x="1211" y="213"/>
                  </a:lnTo>
                  <a:cubicBezTo>
                    <a:pt x="1211" y="213"/>
                    <a:pt x="1174" y="172"/>
                    <a:pt x="1114" y="153"/>
                  </a:cubicBezTo>
                  <a:cubicBezTo>
                    <a:pt x="1059" y="153"/>
                    <a:pt x="980" y="153"/>
                    <a:pt x="883" y="213"/>
                  </a:cubicBezTo>
                  <a:cubicBezTo>
                    <a:pt x="694" y="306"/>
                    <a:pt x="615" y="481"/>
                    <a:pt x="269" y="579"/>
                  </a:cubicBezTo>
                  <a:cubicBezTo>
                    <a:pt x="190" y="597"/>
                    <a:pt x="135" y="615"/>
                    <a:pt x="75" y="634"/>
                  </a:cubicBezTo>
                  <a:cubicBezTo>
                    <a:pt x="56" y="652"/>
                    <a:pt x="38" y="652"/>
                    <a:pt x="19" y="676"/>
                  </a:cubicBezTo>
                  <a:cubicBezTo>
                    <a:pt x="1" y="694"/>
                    <a:pt x="1" y="731"/>
                    <a:pt x="1" y="749"/>
                  </a:cubicBezTo>
                  <a:cubicBezTo>
                    <a:pt x="1" y="791"/>
                    <a:pt x="38" y="828"/>
                    <a:pt x="75" y="865"/>
                  </a:cubicBezTo>
                  <a:lnTo>
                    <a:pt x="209" y="999"/>
                  </a:lnTo>
                  <a:cubicBezTo>
                    <a:pt x="269" y="1041"/>
                    <a:pt x="384" y="1175"/>
                    <a:pt x="555" y="1346"/>
                  </a:cubicBezTo>
                  <a:cubicBezTo>
                    <a:pt x="712" y="1503"/>
                    <a:pt x="943" y="1692"/>
                    <a:pt x="1211" y="1886"/>
                  </a:cubicBezTo>
                  <a:cubicBezTo>
                    <a:pt x="1621" y="2148"/>
                    <a:pt x="2138" y="2366"/>
                    <a:pt x="2724" y="2366"/>
                  </a:cubicBezTo>
                  <a:cubicBezTo>
                    <a:pt x="2913" y="2366"/>
                    <a:pt x="3108" y="2343"/>
                    <a:pt x="3309" y="2293"/>
                  </a:cubicBezTo>
                  <a:cubicBezTo>
                    <a:pt x="4136" y="2080"/>
                    <a:pt x="4524" y="1655"/>
                    <a:pt x="4677" y="1272"/>
                  </a:cubicBezTo>
                  <a:cubicBezTo>
                    <a:pt x="4755" y="1078"/>
                    <a:pt x="4774" y="883"/>
                    <a:pt x="4774" y="749"/>
                  </a:cubicBezTo>
                  <a:cubicBezTo>
                    <a:pt x="4774" y="676"/>
                    <a:pt x="4755" y="615"/>
                    <a:pt x="4755" y="579"/>
                  </a:cubicBezTo>
                  <a:cubicBezTo>
                    <a:pt x="4755" y="560"/>
                    <a:pt x="4755" y="537"/>
                    <a:pt x="4737" y="518"/>
                  </a:cubicBezTo>
                  <a:cubicBezTo>
                    <a:pt x="4737" y="500"/>
                    <a:pt x="4737" y="481"/>
                    <a:pt x="4714" y="481"/>
                  </a:cubicBezTo>
                  <a:cubicBezTo>
                    <a:pt x="4695" y="445"/>
                    <a:pt x="4677" y="445"/>
                    <a:pt x="4658" y="421"/>
                  </a:cubicBezTo>
                  <a:cubicBezTo>
                    <a:pt x="4621" y="403"/>
                    <a:pt x="4580" y="384"/>
                    <a:pt x="4543" y="366"/>
                  </a:cubicBezTo>
                  <a:cubicBezTo>
                    <a:pt x="4464" y="306"/>
                    <a:pt x="4349" y="250"/>
                    <a:pt x="4233" y="213"/>
                  </a:cubicBezTo>
                  <a:cubicBezTo>
                    <a:pt x="4118" y="153"/>
                    <a:pt x="4002" y="98"/>
                    <a:pt x="3905" y="56"/>
                  </a:cubicBezTo>
                  <a:cubicBezTo>
                    <a:pt x="3868" y="38"/>
                    <a:pt x="3831" y="38"/>
                    <a:pt x="3790" y="19"/>
                  </a:cubicBezTo>
                  <a:cubicBezTo>
                    <a:pt x="3771" y="19"/>
                    <a:pt x="3753" y="1"/>
                    <a:pt x="371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8"/>
            <p:cNvSpPr/>
            <p:nvPr/>
          </p:nvSpPr>
          <p:spPr>
            <a:xfrm>
              <a:off x="6797147" y="3315963"/>
              <a:ext cx="121381" cy="510400"/>
            </a:xfrm>
            <a:custGeom>
              <a:avLst/>
              <a:gdLst/>
              <a:ahLst/>
              <a:cxnLst/>
              <a:rect l="l" t="t" r="r" b="b"/>
              <a:pathLst>
                <a:path w="888" h="3734" extrusionOk="0">
                  <a:moveTo>
                    <a:pt x="656" y="0"/>
                  </a:moveTo>
                  <a:lnTo>
                    <a:pt x="0" y="268"/>
                  </a:lnTo>
                  <a:cubicBezTo>
                    <a:pt x="0" y="268"/>
                    <a:pt x="402" y="3429"/>
                    <a:pt x="425" y="3618"/>
                  </a:cubicBezTo>
                  <a:cubicBezTo>
                    <a:pt x="444" y="3715"/>
                    <a:pt x="656" y="3733"/>
                    <a:pt x="864" y="3733"/>
                  </a:cubicBezTo>
                  <a:lnTo>
                    <a:pt x="887" y="3715"/>
                  </a:lnTo>
                  <a:cubicBezTo>
                    <a:pt x="887" y="3715"/>
                    <a:pt x="749" y="1982"/>
                    <a:pt x="749" y="1174"/>
                  </a:cubicBezTo>
                  <a:cubicBezTo>
                    <a:pt x="749" y="615"/>
                    <a:pt x="693" y="213"/>
                    <a:pt x="6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8"/>
            <p:cNvSpPr/>
            <p:nvPr/>
          </p:nvSpPr>
          <p:spPr>
            <a:xfrm>
              <a:off x="6788945" y="3305164"/>
              <a:ext cx="137100" cy="529400"/>
            </a:xfrm>
            <a:custGeom>
              <a:avLst/>
              <a:gdLst/>
              <a:ahLst/>
              <a:cxnLst/>
              <a:rect l="l" t="t" r="r" b="b"/>
              <a:pathLst>
                <a:path w="1003" h="3873" extrusionOk="0">
                  <a:moveTo>
                    <a:pt x="675" y="158"/>
                  </a:moveTo>
                  <a:cubicBezTo>
                    <a:pt x="716" y="366"/>
                    <a:pt x="772" y="754"/>
                    <a:pt x="753" y="1253"/>
                  </a:cubicBezTo>
                  <a:cubicBezTo>
                    <a:pt x="753" y="2043"/>
                    <a:pt x="887" y="3679"/>
                    <a:pt x="887" y="3757"/>
                  </a:cubicBezTo>
                  <a:lnTo>
                    <a:pt x="638" y="3757"/>
                  </a:lnTo>
                  <a:cubicBezTo>
                    <a:pt x="601" y="3739"/>
                    <a:pt x="578" y="3739"/>
                    <a:pt x="559" y="3715"/>
                  </a:cubicBezTo>
                  <a:cubicBezTo>
                    <a:pt x="541" y="3715"/>
                    <a:pt x="541" y="3697"/>
                    <a:pt x="541" y="3697"/>
                  </a:cubicBezTo>
                  <a:cubicBezTo>
                    <a:pt x="522" y="3508"/>
                    <a:pt x="116" y="444"/>
                    <a:pt x="116" y="389"/>
                  </a:cubicBezTo>
                  <a:lnTo>
                    <a:pt x="675" y="158"/>
                  </a:lnTo>
                  <a:close/>
                  <a:moveTo>
                    <a:pt x="753" y="1"/>
                  </a:moveTo>
                  <a:lnTo>
                    <a:pt x="693" y="42"/>
                  </a:lnTo>
                  <a:lnTo>
                    <a:pt x="0" y="310"/>
                  </a:lnTo>
                  <a:lnTo>
                    <a:pt x="0" y="347"/>
                  </a:lnTo>
                  <a:cubicBezTo>
                    <a:pt x="0" y="347"/>
                    <a:pt x="407" y="3508"/>
                    <a:pt x="444" y="3715"/>
                  </a:cubicBezTo>
                  <a:cubicBezTo>
                    <a:pt x="444" y="3757"/>
                    <a:pt x="462" y="3794"/>
                    <a:pt x="504" y="3812"/>
                  </a:cubicBezTo>
                  <a:cubicBezTo>
                    <a:pt x="541" y="3831"/>
                    <a:pt x="578" y="3831"/>
                    <a:pt x="619" y="3854"/>
                  </a:cubicBezTo>
                  <a:cubicBezTo>
                    <a:pt x="716" y="3873"/>
                    <a:pt x="832" y="3873"/>
                    <a:pt x="924" y="3873"/>
                  </a:cubicBezTo>
                  <a:lnTo>
                    <a:pt x="947" y="3873"/>
                  </a:lnTo>
                  <a:lnTo>
                    <a:pt x="1003" y="3831"/>
                  </a:lnTo>
                  <a:lnTo>
                    <a:pt x="1003" y="3794"/>
                  </a:lnTo>
                  <a:cubicBezTo>
                    <a:pt x="1003" y="3794"/>
                    <a:pt x="869" y="2061"/>
                    <a:pt x="869" y="1253"/>
                  </a:cubicBezTo>
                  <a:cubicBezTo>
                    <a:pt x="869" y="694"/>
                    <a:pt x="809" y="292"/>
                    <a:pt x="772" y="79"/>
                  </a:cubicBezTo>
                  <a:lnTo>
                    <a:pt x="753"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8"/>
            <p:cNvSpPr/>
            <p:nvPr/>
          </p:nvSpPr>
          <p:spPr>
            <a:xfrm>
              <a:off x="6226191" y="2448387"/>
              <a:ext cx="889442" cy="852399"/>
            </a:xfrm>
            <a:custGeom>
              <a:avLst/>
              <a:gdLst/>
              <a:ahLst/>
              <a:cxnLst/>
              <a:rect l="l" t="t" r="r" b="b"/>
              <a:pathLst>
                <a:path w="6507" h="6236" extrusionOk="0">
                  <a:moveTo>
                    <a:pt x="5024" y="1"/>
                  </a:moveTo>
                  <a:cubicBezTo>
                    <a:pt x="4709" y="1"/>
                    <a:pt x="4135" y="31"/>
                    <a:pt x="3290" y="188"/>
                  </a:cubicBezTo>
                  <a:cubicBezTo>
                    <a:pt x="1904" y="456"/>
                    <a:pt x="924" y="802"/>
                    <a:pt x="924" y="802"/>
                  </a:cubicBezTo>
                  <a:cubicBezTo>
                    <a:pt x="924" y="802"/>
                    <a:pt x="1308" y="2997"/>
                    <a:pt x="1345" y="3515"/>
                  </a:cubicBezTo>
                  <a:cubicBezTo>
                    <a:pt x="1405" y="4018"/>
                    <a:pt x="1271" y="4827"/>
                    <a:pt x="980" y="4924"/>
                  </a:cubicBezTo>
                  <a:cubicBezTo>
                    <a:pt x="712" y="5039"/>
                    <a:pt x="231" y="5039"/>
                    <a:pt x="213" y="5095"/>
                  </a:cubicBezTo>
                  <a:cubicBezTo>
                    <a:pt x="171" y="5173"/>
                    <a:pt x="56" y="5617"/>
                    <a:pt x="37" y="5709"/>
                  </a:cubicBezTo>
                  <a:cubicBezTo>
                    <a:pt x="0" y="5806"/>
                    <a:pt x="97" y="5825"/>
                    <a:pt x="712" y="6056"/>
                  </a:cubicBezTo>
                  <a:cubicBezTo>
                    <a:pt x="1021" y="6172"/>
                    <a:pt x="1354" y="6236"/>
                    <a:pt x="1821" y="6236"/>
                  </a:cubicBezTo>
                  <a:cubicBezTo>
                    <a:pt x="2285" y="6236"/>
                    <a:pt x="2880" y="6173"/>
                    <a:pt x="3715" y="6038"/>
                  </a:cubicBezTo>
                  <a:cubicBezTo>
                    <a:pt x="5388" y="5788"/>
                    <a:pt x="6488" y="5095"/>
                    <a:pt x="6506" y="4882"/>
                  </a:cubicBezTo>
                  <a:cubicBezTo>
                    <a:pt x="6506" y="4670"/>
                    <a:pt x="6257" y="3940"/>
                    <a:pt x="6141" y="3824"/>
                  </a:cubicBezTo>
                  <a:cubicBezTo>
                    <a:pt x="6044" y="3709"/>
                    <a:pt x="5850" y="3824"/>
                    <a:pt x="5716" y="3478"/>
                  </a:cubicBezTo>
                  <a:cubicBezTo>
                    <a:pt x="5582" y="3131"/>
                    <a:pt x="5314" y="12"/>
                    <a:pt x="5314" y="12"/>
                  </a:cubicBezTo>
                  <a:cubicBezTo>
                    <a:pt x="5314" y="12"/>
                    <a:pt x="5218" y="1"/>
                    <a:pt x="50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8"/>
            <p:cNvSpPr/>
            <p:nvPr/>
          </p:nvSpPr>
          <p:spPr>
            <a:xfrm>
              <a:off x="6223594" y="2442372"/>
              <a:ext cx="900240" cy="866341"/>
            </a:xfrm>
            <a:custGeom>
              <a:avLst/>
              <a:gdLst/>
              <a:ahLst/>
              <a:cxnLst/>
              <a:rect l="l" t="t" r="r" b="b"/>
              <a:pathLst>
                <a:path w="6586" h="6338" extrusionOk="0">
                  <a:moveTo>
                    <a:pt x="4829" y="93"/>
                  </a:moveTo>
                  <a:cubicBezTo>
                    <a:pt x="5139" y="93"/>
                    <a:pt x="5254" y="116"/>
                    <a:pt x="5291" y="116"/>
                  </a:cubicBezTo>
                  <a:cubicBezTo>
                    <a:pt x="5291" y="153"/>
                    <a:pt x="5351" y="865"/>
                    <a:pt x="5430" y="1673"/>
                  </a:cubicBezTo>
                  <a:cubicBezTo>
                    <a:pt x="5467" y="2080"/>
                    <a:pt x="5522" y="2501"/>
                    <a:pt x="5564" y="2847"/>
                  </a:cubicBezTo>
                  <a:cubicBezTo>
                    <a:pt x="5582" y="3023"/>
                    <a:pt x="5601" y="3175"/>
                    <a:pt x="5619" y="3291"/>
                  </a:cubicBezTo>
                  <a:cubicBezTo>
                    <a:pt x="5638" y="3406"/>
                    <a:pt x="5661" y="3485"/>
                    <a:pt x="5680" y="3540"/>
                  </a:cubicBezTo>
                  <a:cubicBezTo>
                    <a:pt x="5753" y="3734"/>
                    <a:pt x="5850" y="3813"/>
                    <a:pt x="5947" y="3831"/>
                  </a:cubicBezTo>
                  <a:cubicBezTo>
                    <a:pt x="5984" y="3850"/>
                    <a:pt x="6026" y="3850"/>
                    <a:pt x="6063" y="3868"/>
                  </a:cubicBezTo>
                  <a:cubicBezTo>
                    <a:pt x="6081" y="3868"/>
                    <a:pt x="6100" y="3887"/>
                    <a:pt x="6123" y="3905"/>
                  </a:cubicBezTo>
                  <a:cubicBezTo>
                    <a:pt x="6142" y="3928"/>
                    <a:pt x="6179" y="3984"/>
                    <a:pt x="6215" y="4081"/>
                  </a:cubicBezTo>
                  <a:cubicBezTo>
                    <a:pt x="6257" y="4159"/>
                    <a:pt x="6294" y="4275"/>
                    <a:pt x="6331" y="4390"/>
                  </a:cubicBezTo>
                  <a:cubicBezTo>
                    <a:pt x="6373" y="4483"/>
                    <a:pt x="6410" y="4598"/>
                    <a:pt x="6428" y="4695"/>
                  </a:cubicBezTo>
                  <a:cubicBezTo>
                    <a:pt x="6447" y="4792"/>
                    <a:pt x="6470" y="4889"/>
                    <a:pt x="6470" y="4926"/>
                  </a:cubicBezTo>
                  <a:cubicBezTo>
                    <a:pt x="6470" y="4926"/>
                    <a:pt x="6447" y="4968"/>
                    <a:pt x="6428" y="5005"/>
                  </a:cubicBezTo>
                  <a:cubicBezTo>
                    <a:pt x="6391" y="5023"/>
                    <a:pt x="6354" y="5083"/>
                    <a:pt x="6276" y="5120"/>
                  </a:cubicBezTo>
                  <a:cubicBezTo>
                    <a:pt x="6160" y="5217"/>
                    <a:pt x="5966" y="5333"/>
                    <a:pt x="5716" y="5448"/>
                  </a:cubicBezTo>
                  <a:cubicBezTo>
                    <a:pt x="5236" y="5680"/>
                    <a:pt x="4561" y="5911"/>
                    <a:pt x="3734" y="6045"/>
                  </a:cubicBezTo>
                  <a:cubicBezTo>
                    <a:pt x="2879" y="6172"/>
                    <a:pt x="2276" y="6234"/>
                    <a:pt x="1810" y="6234"/>
                  </a:cubicBezTo>
                  <a:cubicBezTo>
                    <a:pt x="1362" y="6234"/>
                    <a:pt x="1042" y="6176"/>
                    <a:pt x="749" y="6063"/>
                  </a:cubicBezTo>
                  <a:cubicBezTo>
                    <a:pt x="440" y="5948"/>
                    <a:pt x="269" y="5869"/>
                    <a:pt x="172" y="5832"/>
                  </a:cubicBezTo>
                  <a:cubicBezTo>
                    <a:pt x="135" y="5814"/>
                    <a:pt x="116" y="5795"/>
                    <a:pt x="93" y="5795"/>
                  </a:cubicBezTo>
                  <a:lnTo>
                    <a:pt x="93" y="5777"/>
                  </a:lnTo>
                  <a:cubicBezTo>
                    <a:pt x="116" y="5716"/>
                    <a:pt x="153" y="5582"/>
                    <a:pt x="190" y="5448"/>
                  </a:cubicBezTo>
                  <a:cubicBezTo>
                    <a:pt x="232" y="5314"/>
                    <a:pt x="269" y="5176"/>
                    <a:pt x="269" y="5157"/>
                  </a:cubicBezTo>
                  <a:lnTo>
                    <a:pt x="324" y="5157"/>
                  </a:lnTo>
                  <a:cubicBezTo>
                    <a:pt x="384" y="5139"/>
                    <a:pt x="440" y="5139"/>
                    <a:pt x="518" y="5120"/>
                  </a:cubicBezTo>
                  <a:cubicBezTo>
                    <a:pt x="694" y="5102"/>
                    <a:pt x="883" y="5083"/>
                    <a:pt x="1017" y="5023"/>
                  </a:cubicBezTo>
                  <a:cubicBezTo>
                    <a:pt x="1114" y="4986"/>
                    <a:pt x="1174" y="4908"/>
                    <a:pt x="1230" y="4792"/>
                  </a:cubicBezTo>
                  <a:cubicBezTo>
                    <a:pt x="1290" y="4695"/>
                    <a:pt x="1327" y="4561"/>
                    <a:pt x="1364" y="4427"/>
                  </a:cubicBezTo>
                  <a:cubicBezTo>
                    <a:pt x="1424" y="4136"/>
                    <a:pt x="1442" y="3813"/>
                    <a:pt x="1424" y="3540"/>
                  </a:cubicBezTo>
                  <a:cubicBezTo>
                    <a:pt x="1405" y="3291"/>
                    <a:pt x="1290" y="2616"/>
                    <a:pt x="1193" y="2002"/>
                  </a:cubicBezTo>
                  <a:cubicBezTo>
                    <a:pt x="1096" y="1405"/>
                    <a:pt x="999" y="925"/>
                    <a:pt x="999" y="883"/>
                  </a:cubicBezTo>
                  <a:cubicBezTo>
                    <a:pt x="1040" y="865"/>
                    <a:pt x="1965" y="537"/>
                    <a:pt x="3309" y="287"/>
                  </a:cubicBezTo>
                  <a:cubicBezTo>
                    <a:pt x="4002" y="153"/>
                    <a:pt x="4506" y="116"/>
                    <a:pt x="4829" y="93"/>
                  </a:cubicBezTo>
                  <a:close/>
                  <a:moveTo>
                    <a:pt x="4829" y="1"/>
                  </a:moveTo>
                  <a:cubicBezTo>
                    <a:pt x="4506" y="19"/>
                    <a:pt x="3984" y="56"/>
                    <a:pt x="3291" y="190"/>
                  </a:cubicBezTo>
                  <a:cubicBezTo>
                    <a:pt x="1904" y="440"/>
                    <a:pt x="925" y="786"/>
                    <a:pt x="925" y="786"/>
                  </a:cubicBezTo>
                  <a:lnTo>
                    <a:pt x="883" y="809"/>
                  </a:lnTo>
                  <a:lnTo>
                    <a:pt x="883" y="846"/>
                  </a:lnTo>
                  <a:cubicBezTo>
                    <a:pt x="883" y="846"/>
                    <a:pt x="980" y="1405"/>
                    <a:pt x="1077" y="2020"/>
                  </a:cubicBezTo>
                  <a:cubicBezTo>
                    <a:pt x="1193" y="2635"/>
                    <a:pt x="1290" y="3309"/>
                    <a:pt x="1327" y="3559"/>
                  </a:cubicBezTo>
                  <a:cubicBezTo>
                    <a:pt x="1345" y="3813"/>
                    <a:pt x="1327" y="4136"/>
                    <a:pt x="1271" y="4409"/>
                  </a:cubicBezTo>
                  <a:cubicBezTo>
                    <a:pt x="1230" y="4543"/>
                    <a:pt x="1193" y="4658"/>
                    <a:pt x="1133" y="4755"/>
                  </a:cubicBezTo>
                  <a:cubicBezTo>
                    <a:pt x="1096" y="4852"/>
                    <a:pt x="1040" y="4908"/>
                    <a:pt x="980" y="4926"/>
                  </a:cubicBezTo>
                  <a:cubicBezTo>
                    <a:pt x="865" y="4968"/>
                    <a:pt x="671" y="5005"/>
                    <a:pt x="518" y="5023"/>
                  </a:cubicBezTo>
                  <a:cubicBezTo>
                    <a:pt x="440" y="5023"/>
                    <a:pt x="366" y="5042"/>
                    <a:pt x="306" y="5042"/>
                  </a:cubicBezTo>
                  <a:cubicBezTo>
                    <a:pt x="287" y="5060"/>
                    <a:pt x="250" y="5060"/>
                    <a:pt x="232" y="5060"/>
                  </a:cubicBezTo>
                  <a:cubicBezTo>
                    <a:pt x="209" y="5083"/>
                    <a:pt x="190" y="5102"/>
                    <a:pt x="172" y="5120"/>
                  </a:cubicBezTo>
                  <a:cubicBezTo>
                    <a:pt x="153" y="5176"/>
                    <a:pt x="135" y="5291"/>
                    <a:pt x="93" y="5430"/>
                  </a:cubicBezTo>
                  <a:cubicBezTo>
                    <a:pt x="56" y="5564"/>
                    <a:pt x="19" y="5698"/>
                    <a:pt x="1" y="5735"/>
                  </a:cubicBezTo>
                  <a:cubicBezTo>
                    <a:pt x="1" y="5777"/>
                    <a:pt x="1" y="5814"/>
                    <a:pt x="19" y="5850"/>
                  </a:cubicBezTo>
                  <a:cubicBezTo>
                    <a:pt x="38" y="5892"/>
                    <a:pt x="75" y="5911"/>
                    <a:pt x="135" y="5929"/>
                  </a:cubicBezTo>
                  <a:cubicBezTo>
                    <a:pt x="232" y="5984"/>
                    <a:pt x="403" y="6045"/>
                    <a:pt x="712" y="6160"/>
                  </a:cubicBezTo>
                  <a:cubicBezTo>
                    <a:pt x="1020" y="6276"/>
                    <a:pt x="1356" y="6338"/>
                    <a:pt x="1825" y="6338"/>
                  </a:cubicBezTo>
                  <a:cubicBezTo>
                    <a:pt x="2294" y="6338"/>
                    <a:pt x="2896" y="6276"/>
                    <a:pt x="3734" y="6142"/>
                  </a:cubicBezTo>
                  <a:cubicBezTo>
                    <a:pt x="4580" y="6008"/>
                    <a:pt x="5273" y="5777"/>
                    <a:pt x="5777" y="5546"/>
                  </a:cubicBezTo>
                  <a:cubicBezTo>
                    <a:pt x="6026" y="5430"/>
                    <a:pt x="6215" y="5314"/>
                    <a:pt x="6354" y="5199"/>
                  </a:cubicBezTo>
                  <a:cubicBezTo>
                    <a:pt x="6410" y="5157"/>
                    <a:pt x="6470" y="5102"/>
                    <a:pt x="6507" y="5060"/>
                  </a:cubicBezTo>
                  <a:cubicBezTo>
                    <a:pt x="6544" y="5023"/>
                    <a:pt x="6562" y="4986"/>
                    <a:pt x="6562" y="4926"/>
                  </a:cubicBezTo>
                  <a:cubicBezTo>
                    <a:pt x="6585" y="4871"/>
                    <a:pt x="6562" y="4774"/>
                    <a:pt x="6525" y="4677"/>
                  </a:cubicBezTo>
                  <a:cubicBezTo>
                    <a:pt x="6507" y="4580"/>
                    <a:pt x="6470" y="4464"/>
                    <a:pt x="6428" y="4349"/>
                  </a:cubicBezTo>
                  <a:cubicBezTo>
                    <a:pt x="6391" y="4233"/>
                    <a:pt x="6354" y="4118"/>
                    <a:pt x="6313" y="4021"/>
                  </a:cubicBezTo>
                  <a:cubicBezTo>
                    <a:pt x="6276" y="3947"/>
                    <a:pt x="6239" y="3868"/>
                    <a:pt x="6197" y="3831"/>
                  </a:cubicBezTo>
                  <a:cubicBezTo>
                    <a:pt x="6160" y="3790"/>
                    <a:pt x="6123" y="3771"/>
                    <a:pt x="6081" y="3753"/>
                  </a:cubicBezTo>
                  <a:cubicBezTo>
                    <a:pt x="6045" y="3753"/>
                    <a:pt x="6008" y="3753"/>
                    <a:pt x="5966" y="3734"/>
                  </a:cubicBezTo>
                  <a:cubicBezTo>
                    <a:pt x="5911" y="3716"/>
                    <a:pt x="5850" y="3674"/>
                    <a:pt x="5777" y="3503"/>
                  </a:cubicBezTo>
                  <a:cubicBezTo>
                    <a:pt x="5777" y="3485"/>
                    <a:pt x="5753" y="3388"/>
                    <a:pt x="5735" y="3272"/>
                  </a:cubicBezTo>
                  <a:cubicBezTo>
                    <a:pt x="5716" y="3157"/>
                    <a:pt x="5698" y="3004"/>
                    <a:pt x="5680" y="2829"/>
                  </a:cubicBezTo>
                  <a:cubicBezTo>
                    <a:pt x="5619" y="2482"/>
                    <a:pt x="5582" y="2080"/>
                    <a:pt x="5546" y="1655"/>
                  </a:cubicBezTo>
                  <a:cubicBezTo>
                    <a:pt x="5448" y="846"/>
                    <a:pt x="5388" y="56"/>
                    <a:pt x="5388" y="56"/>
                  </a:cubicBezTo>
                  <a:lnTo>
                    <a:pt x="5388" y="19"/>
                  </a:lnTo>
                  <a:lnTo>
                    <a:pt x="5333" y="19"/>
                  </a:lnTo>
                  <a:cubicBezTo>
                    <a:pt x="5333" y="19"/>
                    <a:pt x="5176" y="1"/>
                    <a:pt x="482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8"/>
            <p:cNvSpPr/>
            <p:nvPr/>
          </p:nvSpPr>
          <p:spPr>
            <a:xfrm>
              <a:off x="6352493" y="2450027"/>
              <a:ext cx="607724" cy="210366"/>
            </a:xfrm>
            <a:custGeom>
              <a:avLst/>
              <a:gdLst/>
              <a:ahLst/>
              <a:cxnLst/>
              <a:rect l="l" t="t" r="r" b="b"/>
              <a:pathLst>
                <a:path w="4446" h="1539" extrusionOk="0">
                  <a:moveTo>
                    <a:pt x="4002" y="0"/>
                  </a:moveTo>
                  <a:cubicBezTo>
                    <a:pt x="3678" y="0"/>
                    <a:pt x="3138" y="37"/>
                    <a:pt x="2366" y="176"/>
                  </a:cubicBezTo>
                  <a:cubicBezTo>
                    <a:pt x="980" y="444"/>
                    <a:pt x="0" y="790"/>
                    <a:pt x="0" y="790"/>
                  </a:cubicBezTo>
                  <a:cubicBezTo>
                    <a:pt x="0" y="790"/>
                    <a:pt x="56" y="1118"/>
                    <a:pt x="134" y="1539"/>
                  </a:cubicBezTo>
                  <a:cubicBezTo>
                    <a:pt x="481" y="1423"/>
                    <a:pt x="1271" y="1174"/>
                    <a:pt x="2445" y="1003"/>
                  </a:cubicBezTo>
                  <a:cubicBezTo>
                    <a:pt x="3618" y="827"/>
                    <a:pt x="4196" y="753"/>
                    <a:pt x="4445" y="712"/>
                  </a:cubicBezTo>
                  <a:cubicBezTo>
                    <a:pt x="4408" y="310"/>
                    <a:pt x="4390" y="0"/>
                    <a:pt x="43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8"/>
            <p:cNvSpPr/>
            <p:nvPr/>
          </p:nvSpPr>
          <p:spPr>
            <a:xfrm>
              <a:off x="6344292" y="2442372"/>
              <a:ext cx="624127" cy="228819"/>
            </a:xfrm>
            <a:custGeom>
              <a:avLst/>
              <a:gdLst/>
              <a:ahLst/>
              <a:cxnLst/>
              <a:rect l="l" t="t" r="r" b="b"/>
              <a:pathLst>
                <a:path w="4566" h="1674" extrusionOk="0">
                  <a:moveTo>
                    <a:pt x="4062" y="93"/>
                  </a:moveTo>
                  <a:cubicBezTo>
                    <a:pt x="4293" y="93"/>
                    <a:pt x="4371" y="116"/>
                    <a:pt x="4408" y="116"/>
                  </a:cubicBezTo>
                  <a:cubicBezTo>
                    <a:pt x="4408" y="153"/>
                    <a:pt x="4431" y="384"/>
                    <a:pt x="4468" y="731"/>
                  </a:cubicBezTo>
                  <a:cubicBezTo>
                    <a:pt x="4200" y="768"/>
                    <a:pt x="3641" y="828"/>
                    <a:pt x="2505" y="999"/>
                  </a:cubicBezTo>
                  <a:cubicBezTo>
                    <a:pt x="1350" y="1174"/>
                    <a:pt x="596" y="1405"/>
                    <a:pt x="231" y="1539"/>
                  </a:cubicBezTo>
                  <a:cubicBezTo>
                    <a:pt x="176" y="1174"/>
                    <a:pt x="116" y="902"/>
                    <a:pt x="116" y="883"/>
                  </a:cubicBezTo>
                  <a:cubicBezTo>
                    <a:pt x="176" y="865"/>
                    <a:pt x="1100" y="537"/>
                    <a:pt x="2426" y="287"/>
                  </a:cubicBezTo>
                  <a:cubicBezTo>
                    <a:pt x="3198" y="135"/>
                    <a:pt x="3738" y="116"/>
                    <a:pt x="4062" y="93"/>
                  </a:cubicBezTo>
                  <a:close/>
                  <a:moveTo>
                    <a:pt x="4062" y="1"/>
                  </a:moveTo>
                  <a:cubicBezTo>
                    <a:pt x="3738" y="1"/>
                    <a:pt x="3179" y="38"/>
                    <a:pt x="2408" y="190"/>
                  </a:cubicBezTo>
                  <a:cubicBezTo>
                    <a:pt x="1021" y="440"/>
                    <a:pt x="42" y="786"/>
                    <a:pt x="42" y="786"/>
                  </a:cubicBezTo>
                  <a:lnTo>
                    <a:pt x="0" y="809"/>
                  </a:lnTo>
                  <a:lnTo>
                    <a:pt x="0" y="846"/>
                  </a:lnTo>
                  <a:cubicBezTo>
                    <a:pt x="0" y="846"/>
                    <a:pt x="60" y="1174"/>
                    <a:pt x="134" y="1618"/>
                  </a:cubicBezTo>
                  <a:lnTo>
                    <a:pt x="134" y="1673"/>
                  </a:lnTo>
                  <a:lnTo>
                    <a:pt x="194" y="1655"/>
                  </a:lnTo>
                  <a:cubicBezTo>
                    <a:pt x="559" y="1521"/>
                    <a:pt x="1350" y="1290"/>
                    <a:pt x="2523" y="1114"/>
                  </a:cubicBezTo>
                  <a:cubicBezTo>
                    <a:pt x="3678" y="925"/>
                    <a:pt x="4274" y="846"/>
                    <a:pt x="4524" y="828"/>
                  </a:cubicBezTo>
                  <a:lnTo>
                    <a:pt x="4565" y="828"/>
                  </a:lnTo>
                  <a:lnTo>
                    <a:pt x="4565" y="768"/>
                  </a:lnTo>
                  <a:cubicBezTo>
                    <a:pt x="4524" y="366"/>
                    <a:pt x="4505" y="56"/>
                    <a:pt x="4505" y="56"/>
                  </a:cubicBezTo>
                  <a:lnTo>
                    <a:pt x="4505" y="19"/>
                  </a:lnTo>
                  <a:lnTo>
                    <a:pt x="4450" y="19"/>
                  </a:lnTo>
                  <a:cubicBezTo>
                    <a:pt x="4450" y="19"/>
                    <a:pt x="4334" y="1"/>
                    <a:pt x="4062"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8"/>
            <p:cNvSpPr/>
            <p:nvPr/>
          </p:nvSpPr>
          <p:spPr>
            <a:xfrm>
              <a:off x="6163040" y="2146710"/>
              <a:ext cx="294430" cy="460372"/>
            </a:xfrm>
            <a:custGeom>
              <a:avLst/>
              <a:gdLst/>
              <a:ahLst/>
              <a:cxnLst/>
              <a:rect l="l" t="t" r="r" b="b"/>
              <a:pathLst>
                <a:path w="2154" h="3368" extrusionOk="0">
                  <a:moveTo>
                    <a:pt x="429" y="0"/>
                  </a:moveTo>
                  <a:cubicBezTo>
                    <a:pt x="342" y="0"/>
                    <a:pt x="250" y="18"/>
                    <a:pt x="171" y="61"/>
                  </a:cubicBezTo>
                  <a:cubicBezTo>
                    <a:pt x="0" y="159"/>
                    <a:pt x="19" y="353"/>
                    <a:pt x="19" y="353"/>
                  </a:cubicBezTo>
                  <a:cubicBezTo>
                    <a:pt x="19" y="353"/>
                    <a:pt x="42" y="344"/>
                    <a:pt x="83" y="344"/>
                  </a:cubicBezTo>
                  <a:cubicBezTo>
                    <a:pt x="234" y="344"/>
                    <a:pt x="633" y="464"/>
                    <a:pt x="1058" y="1586"/>
                  </a:cubicBezTo>
                  <a:cubicBezTo>
                    <a:pt x="1405" y="2469"/>
                    <a:pt x="1460" y="3240"/>
                    <a:pt x="1576" y="3319"/>
                  </a:cubicBezTo>
                  <a:cubicBezTo>
                    <a:pt x="1619" y="3353"/>
                    <a:pt x="1691" y="3367"/>
                    <a:pt x="1767" y="3367"/>
                  </a:cubicBezTo>
                  <a:cubicBezTo>
                    <a:pt x="1898" y="3367"/>
                    <a:pt x="2042" y="3327"/>
                    <a:pt x="2080" y="3277"/>
                  </a:cubicBezTo>
                  <a:cubicBezTo>
                    <a:pt x="2153" y="3222"/>
                    <a:pt x="1904" y="1794"/>
                    <a:pt x="1460" y="967"/>
                  </a:cubicBezTo>
                  <a:cubicBezTo>
                    <a:pt x="1040" y="140"/>
                    <a:pt x="712" y="43"/>
                    <a:pt x="596" y="25"/>
                  </a:cubicBezTo>
                  <a:cubicBezTo>
                    <a:pt x="548" y="9"/>
                    <a:pt x="490" y="0"/>
                    <a:pt x="4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8"/>
            <p:cNvSpPr/>
            <p:nvPr/>
          </p:nvSpPr>
          <p:spPr>
            <a:xfrm>
              <a:off x="6165500" y="2192365"/>
              <a:ext cx="137" cy="2597"/>
            </a:xfrm>
            <a:custGeom>
              <a:avLst/>
              <a:gdLst/>
              <a:ahLst/>
              <a:cxnLst/>
              <a:rect l="l" t="t" r="r" b="b"/>
              <a:pathLst>
                <a:path w="1" h="19" extrusionOk="0">
                  <a:moveTo>
                    <a:pt x="1" y="0"/>
                  </a:moveTo>
                  <a:lnTo>
                    <a:pt x="1" y="19"/>
                  </a:lnTo>
                  <a:lnTo>
                    <a:pt x="1" y="19"/>
                  </a:lnTo>
                  <a:close/>
                </a:path>
              </a:pathLst>
            </a:custGeom>
            <a:solidFill>
              <a:srgbClr val="24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8"/>
            <p:cNvSpPr/>
            <p:nvPr/>
          </p:nvSpPr>
          <p:spPr>
            <a:xfrm>
              <a:off x="6183817" y="2194825"/>
              <a:ext cx="118920" cy="152956"/>
            </a:xfrm>
            <a:custGeom>
              <a:avLst/>
              <a:gdLst/>
              <a:ahLst/>
              <a:cxnLst/>
              <a:rect l="l" t="t" r="r" b="b"/>
              <a:pathLst>
                <a:path w="870" h="1119" extrusionOk="0">
                  <a:moveTo>
                    <a:pt x="1" y="1"/>
                  </a:moveTo>
                  <a:lnTo>
                    <a:pt x="1" y="1"/>
                  </a:lnTo>
                  <a:cubicBezTo>
                    <a:pt x="195" y="38"/>
                    <a:pt x="523" y="250"/>
                    <a:pt x="869" y="1119"/>
                  </a:cubicBezTo>
                  <a:cubicBezTo>
                    <a:pt x="523" y="250"/>
                    <a:pt x="195" y="38"/>
                    <a:pt x="1" y="1"/>
                  </a:cubicBezTo>
                  <a:close/>
                </a:path>
              </a:pathLst>
            </a:custGeom>
            <a:solidFill>
              <a:srgbClr val="95A1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8"/>
            <p:cNvSpPr/>
            <p:nvPr/>
          </p:nvSpPr>
          <p:spPr>
            <a:xfrm>
              <a:off x="6173155" y="2192365"/>
              <a:ext cx="10799" cy="2597"/>
            </a:xfrm>
            <a:custGeom>
              <a:avLst/>
              <a:gdLst/>
              <a:ahLst/>
              <a:cxnLst/>
              <a:rect l="l" t="t" r="r" b="b"/>
              <a:pathLst>
                <a:path w="79" h="19" extrusionOk="0">
                  <a:moveTo>
                    <a:pt x="0" y="0"/>
                  </a:moveTo>
                  <a:lnTo>
                    <a:pt x="0" y="0"/>
                  </a:lnTo>
                  <a:cubicBezTo>
                    <a:pt x="23" y="0"/>
                    <a:pt x="42" y="0"/>
                    <a:pt x="79" y="19"/>
                  </a:cubicBezTo>
                  <a:lnTo>
                    <a:pt x="79" y="19"/>
                  </a:lnTo>
                  <a:cubicBezTo>
                    <a:pt x="42" y="0"/>
                    <a:pt x="23" y="0"/>
                    <a:pt x="0" y="0"/>
                  </a:cubicBezTo>
                  <a:close/>
                </a:path>
              </a:pathLst>
            </a:custGeom>
            <a:solidFill>
              <a:srgbClr val="24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8"/>
            <p:cNvSpPr/>
            <p:nvPr/>
          </p:nvSpPr>
          <p:spPr>
            <a:xfrm>
              <a:off x="6352493" y="2508120"/>
              <a:ext cx="7655" cy="39230"/>
            </a:xfrm>
            <a:custGeom>
              <a:avLst/>
              <a:gdLst/>
              <a:ahLst/>
              <a:cxnLst/>
              <a:rect l="l" t="t" r="r" b="b"/>
              <a:pathLst>
                <a:path w="56" h="287" extrusionOk="0">
                  <a:moveTo>
                    <a:pt x="0" y="0"/>
                  </a:moveTo>
                  <a:cubicBezTo>
                    <a:pt x="19" y="97"/>
                    <a:pt x="37" y="190"/>
                    <a:pt x="56" y="287"/>
                  </a:cubicBezTo>
                  <a:lnTo>
                    <a:pt x="56" y="287"/>
                  </a:lnTo>
                  <a:cubicBezTo>
                    <a:pt x="37" y="190"/>
                    <a:pt x="19" y="97"/>
                    <a:pt x="0" y="0"/>
                  </a:cubicBezTo>
                  <a:close/>
                </a:path>
              </a:pathLst>
            </a:custGeom>
            <a:solidFill>
              <a:srgbClr val="95A1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8"/>
            <p:cNvSpPr/>
            <p:nvPr/>
          </p:nvSpPr>
          <p:spPr>
            <a:xfrm>
              <a:off x="6360011" y="2547214"/>
              <a:ext cx="137" cy="137"/>
            </a:xfrm>
            <a:custGeom>
              <a:avLst/>
              <a:gdLst/>
              <a:ahLst/>
              <a:cxnLst/>
              <a:rect l="l" t="t" r="r" b="b"/>
              <a:pathLst>
                <a:path w="1" h="1" extrusionOk="0">
                  <a:moveTo>
                    <a:pt x="1" y="1"/>
                  </a:moveTo>
                  <a:lnTo>
                    <a:pt x="1" y="1"/>
                  </a:lnTo>
                  <a:lnTo>
                    <a:pt x="1" y="1"/>
                  </a:lnTo>
                  <a:lnTo>
                    <a:pt x="1" y="1"/>
                  </a:lnTo>
                  <a:close/>
                </a:path>
              </a:pathLst>
            </a:custGeom>
            <a:solidFill>
              <a:srgbClr val="24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8"/>
            <p:cNvSpPr/>
            <p:nvPr/>
          </p:nvSpPr>
          <p:spPr>
            <a:xfrm>
              <a:off x="6362608" y="2560473"/>
              <a:ext cx="87208" cy="47568"/>
            </a:xfrm>
            <a:custGeom>
              <a:avLst/>
              <a:gdLst/>
              <a:ahLst/>
              <a:cxnLst/>
              <a:rect l="l" t="t" r="r" b="b"/>
              <a:pathLst>
                <a:path w="638" h="348" extrusionOk="0">
                  <a:moveTo>
                    <a:pt x="638" y="232"/>
                  </a:moveTo>
                  <a:lnTo>
                    <a:pt x="638" y="232"/>
                  </a:lnTo>
                  <a:lnTo>
                    <a:pt x="638" y="232"/>
                  </a:lnTo>
                  <a:close/>
                  <a:moveTo>
                    <a:pt x="0" y="1"/>
                  </a:moveTo>
                  <a:lnTo>
                    <a:pt x="0" y="1"/>
                  </a:lnTo>
                  <a:cubicBezTo>
                    <a:pt x="42" y="176"/>
                    <a:pt x="79" y="269"/>
                    <a:pt x="116" y="292"/>
                  </a:cubicBezTo>
                  <a:cubicBezTo>
                    <a:pt x="157" y="329"/>
                    <a:pt x="213" y="347"/>
                    <a:pt x="291" y="347"/>
                  </a:cubicBezTo>
                  <a:cubicBezTo>
                    <a:pt x="425" y="347"/>
                    <a:pt x="578" y="310"/>
                    <a:pt x="620" y="250"/>
                  </a:cubicBezTo>
                  <a:cubicBezTo>
                    <a:pt x="638" y="250"/>
                    <a:pt x="638" y="250"/>
                    <a:pt x="638" y="232"/>
                  </a:cubicBezTo>
                  <a:cubicBezTo>
                    <a:pt x="638" y="250"/>
                    <a:pt x="638" y="250"/>
                    <a:pt x="620" y="250"/>
                  </a:cubicBezTo>
                  <a:cubicBezTo>
                    <a:pt x="578" y="310"/>
                    <a:pt x="425" y="347"/>
                    <a:pt x="291" y="347"/>
                  </a:cubicBezTo>
                  <a:cubicBezTo>
                    <a:pt x="213" y="347"/>
                    <a:pt x="157" y="329"/>
                    <a:pt x="116" y="292"/>
                  </a:cubicBezTo>
                  <a:cubicBezTo>
                    <a:pt x="79" y="269"/>
                    <a:pt x="42" y="176"/>
                    <a:pt x="0" y="1"/>
                  </a:cubicBezTo>
                  <a:close/>
                </a:path>
              </a:pathLst>
            </a:custGeom>
            <a:solidFill>
              <a:srgbClr val="276C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8"/>
            <p:cNvSpPr/>
            <p:nvPr/>
          </p:nvSpPr>
          <p:spPr>
            <a:xfrm>
              <a:off x="6360011" y="2547214"/>
              <a:ext cx="2734" cy="13396"/>
            </a:xfrm>
            <a:custGeom>
              <a:avLst/>
              <a:gdLst/>
              <a:ahLst/>
              <a:cxnLst/>
              <a:rect l="l" t="t" r="r" b="b"/>
              <a:pathLst>
                <a:path w="20" h="98" extrusionOk="0">
                  <a:moveTo>
                    <a:pt x="1" y="1"/>
                  </a:moveTo>
                  <a:lnTo>
                    <a:pt x="1" y="1"/>
                  </a:lnTo>
                  <a:cubicBezTo>
                    <a:pt x="1" y="42"/>
                    <a:pt x="19" y="79"/>
                    <a:pt x="19" y="98"/>
                  </a:cubicBezTo>
                  <a:lnTo>
                    <a:pt x="19" y="98"/>
                  </a:lnTo>
                  <a:cubicBezTo>
                    <a:pt x="19" y="79"/>
                    <a:pt x="1" y="42"/>
                    <a:pt x="1" y="1"/>
                  </a:cubicBezTo>
                  <a:close/>
                </a:path>
              </a:pathLst>
            </a:custGeom>
            <a:solidFill>
              <a:srgbClr val="24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8"/>
            <p:cNvSpPr/>
            <p:nvPr/>
          </p:nvSpPr>
          <p:spPr>
            <a:xfrm>
              <a:off x="6157299" y="2138645"/>
              <a:ext cx="300171" cy="476365"/>
            </a:xfrm>
            <a:custGeom>
              <a:avLst/>
              <a:gdLst/>
              <a:ahLst/>
              <a:cxnLst/>
              <a:rect l="l" t="t" r="r" b="b"/>
              <a:pathLst>
                <a:path w="2196" h="3485" extrusionOk="0">
                  <a:moveTo>
                    <a:pt x="2103" y="3299"/>
                  </a:moveTo>
                  <a:cubicBezTo>
                    <a:pt x="2096" y="3305"/>
                    <a:pt x="2090" y="3311"/>
                    <a:pt x="2083" y="3316"/>
                  </a:cubicBezTo>
                  <a:lnTo>
                    <a:pt x="2083" y="3316"/>
                  </a:lnTo>
                  <a:lnTo>
                    <a:pt x="2103" y="3299"/>
                  </a:lnTo>
                  <a:close/>
                  <a:moveTo>
                    <a:pt x="498" y="110"/>
                  </a:moveTo>
                  <a:cubicBezTo>
                    <a:pt x="548" y="110"/>
                    <a:pt x="597" y="114"/>
                    <a:pt x="638" y="120"/>
                  </a:cubicBezTo>
                  <a:cubicBezTo>
                    <a:pt x="694" y="144"/>
                    <a:pt x="772" y="162"/>
                    <a:pt x="925" y="296"/>
                  </a:cubicBezTo>
                  <a:cubicBezTo>
                    <a:pt x="1063" y="412"/>
                    <a:pt x="1253" y="643"/>
                    <a:pt x="1465" y="1045"/>
                  </a:cubicBezTo>
                  <a:cubicBezTo>
                    <a:pt x="1678" y="1451"/>
                    <a:pt x="1849" y="2010"/>
                    <a:pt x="1964" y="2472"/>
                  </a:cubicBezTo>
                  <a:cubicBezTo>
                    <a:pt x="2006" y="2722"/>
                    <a:pt x="2043" y="2916"/>
                    <a:pt x="2061" y="3068"/>
                  </a:cubicBezTo>
                  <a:cubicBezTo>
                    <a:pt x="2080" y="3147"/>
                    <a:pt x="2080" y="3221"/>
                    <a:pt x="2080" y="3262"/>
                  </a:cubicBezTo>
                  <a:lnTo>
                    <a:pt x="2080" y="3318"/>
                  </a:lnTo>
                  <a:lnTo>
                    <a:pt x="2080" y="3318"/>
                  </a:lnTo>
                  <a:cubicBezTo>
                    <a:pt x="2065" y="3328"/>
                    <a:pt x="2049" y="3336"/>
                    <a:pt x="2024" y="3336"/>
                  </a:cubicBezTo>
                  <a:cubicBezTo>
                    <a:pt x="1988" y="3355"/>
                    <a:pt x="1927" y="3355"/>
                    <a:pt x="1890" y="3378"/>
                  </a:cubicBezTo>
                  <a:cubicBezTo>
                    <a:pt x="1775" y="3378"/>
                    <a:pt x="1678" y="3355"/>
                    <a:pt x="1641" y="3336"/>
                  </a:cubicBezTo>
                  <a:cubicBezTo>
                    <a:pt x="1641" y="3336"/>
                    <a:pt x="1641" y="3318"/>
                    <a:pt x="1618" y="3299"/>
                  </a:cubicBezTo>
                  <a:cubicBezTo>
                    <a:pt x="1599" y="3281"/>
                    <a:pt x="1599" y="3239"/>
                    <a:pt x="1581" y="3184"/>
                  </a:cubicBezTo>
                  <a:cubicBezTo>
                    <a:pt x="1562" y="3087"/>
                    <a:pt x="1525" y="2953"/>
                    <a:pt x="1502" y="2800"/>
                  </a:cubicBezTo>
                  <a:cubicBezTo>
                    <a:pt x="1428" y="2491"/>
                    <a:pt x="1331" y="2066"/>
                    <a:pt x="1156" y="1622"/>
                  </a:cubicBezTo>
                  <a:cubicBezTo>
                    <a:pt x="888" y="911"/>
                    <a:pt x="620" y="583"/>
                    <a:pt x="407" y="449"/>
                  </a:cubicBezTo>
                  <a:cubicBezTo>
                    <a:pt x="292" y="375"/>
                    <a:pt x="213" y="352"/>
                    <a:pt x="139" y="352"/>
                  </a:cubicBezTo>
                  <a:cubicBezTo>
                    <a:pt x="139" y="296"/>
                    <a:pt x="139" y="218"/>
                    <a:pt x="255" y="162"/>
                  </a:cubicBezTo>
                  <a:cubicBezTo>
                    <a:pt x="314" y="123"/>
                    <a:pt x="408" y="110"/>
                    <a:pt x="498" y="110"/>
                  </a:cubicBezTo>
                  <a:close/>
                  <a:moveTo>
                    <a:pt x="464" y="0"/>
                  </a:moveTo>
                  <a:cubicBezTo>
                    <a:pt x="370" y="0"/>
                    <a:pt x="272" y="20"/>
                    <a:pt x="195" y="65"/>
                  </a:cubicBezTo>
                  <a:cubicBezTo>
                    <a:pt x="1" y="181"/>
                    <a:pt x="1" y="412"/>
                    <a:pt x="1" y="412"/>
                  </a:cubicBezTo>
                  <a:lnTo>
                    <a:pt x="1" y="467"/>
                  </a:lnTo>
                  <a:lnTo>
                    <a:pt x="61" y="449"/>
                  </a:lnTo>
                  <a:lnTo>
                    <a:pt x="139" y="449"/>
                  </a:lnTo>
                  <a:cubicBezTo>
                    <a:pt x="176" y="449"/>
                    <a:pt x="255" y="467"/>
                    <a:pt x="347" y="527"/>
                  </a:cubicBezTo>
                  <a:cubicBezTo>
                    <a:pt x="523" y="661"/>
                    <a:pt x="791" y="952"/>
                    <a:pt x="1063" y="1664"/>
                  </a:cubicBezTo>
                  <a:cubicBezTo>
                    <a:pt x="1216" y="2107"/>
                    <a:pt x="1331" y="2509"/>
                    <a:pt x="1387" y="2819"/>
                  </a:cubicBezTo>
                  <a:cubicBezTo>
                    <a:pt x="1428" y="2990"/>
                    <a:pt x="1447" y="3105"/>
                    <a:pt x="1484" y="3221"/>
                  </a:cubicBezTo>
                  <a:cubicBezTo>
                    <a:pt x="1502" y="3262"/>
                    <a:pt x="1502" y="3299"/>
                    <a:pt x="1525" y="3336"/>
                  </a:cubicBezTo>
                  <a:cubicBezTo>
                    <a:pt x="1544" y="3378"/>
                    <a:pt x="1562" y="3396"/>
                    <a:pt x="1581" y="3433"/>
                  </a:cubicBezTo>
                  <a:cubicBezTo>
                    <a:pt x="1629" y="3471"/>
                    <a:pt x="1692" y="3485"/>
                    <a:pt x="1760" y="3485"/>
                  </a:cubicBezTo>
                  <a:cubicBezTo>
                    <a:pt x="1802" y="3485"/>
                    <a:pt x="1846" y="3479"/>
                    <a:pt x="1890" y="3470"/>
                  </a:cubicBezTo>
                  <a:cubicBezTo>
                    <a:pt x="1946" y="3470"/>
                    <a:pt x="2006" y="3452"/>
                    <a:pt x="2043" y="3433"/>
                  </a:cubicBezTo>
                  <a:cubicBezTo>
                    <a:pt x="2103" y="3433"/>
                    <a:pt x="2140" y="3415"/>
                    <a:pt x="2158" y="3378"/>
                  </a:cubicBezTo>
                  <a:cubicBezTo>
                    <a:pt x="2195" y="3355"/>
                    <a:pt x="2177" y="3336"/>
                    <a:pt x="2195" y="3318"/>
                  </a:cubicBezTo>
                  <a:lnTo>
                    <a:pt x="2195" y="3262"/>
                  </a:lnTo>
                  <a:cubicBezTo>
                    <a:pt x="2195" y="3202"/>
                    <a:pt x="2177" y="3147"/>
                    <a:pt x="2177" y="3068"/>
                  </a:cubicBezTo>
                  <a:cubicBezTo>
                    <a:pt x="2158" y="2893"/>
                    <a:pt x="2122" y="2685"/>
                    <a:pt x="2061" y="2454"/>
                  </a:cubicBezTo>
                  <a:cubicBezTo>
                    <a:pt x="1946" y="1992"/>
                    <a:pt x="1775" y="1414"/>
                    <a:pt x="1562" y="1008"/>
                  </a:cubicBezTo>
                  <a:cubicBezTo>
                    <a:pt x="1331" y="583"/>
                    <a:pt x="1137" y="352"/>
                    <a:pt x="985" y="218"/>
                  </a:cubicBezTo>
                  <a:cubicBezTo>
                    <a:pt x="832" y="84"/>
                    <a:pt x="717" y="47"/>
                    <a:pt x="657" y="28"/>
                  </a:cubicBezTo>
                  <a:cubicBezTo>
                    <a:pt x="600" y="11"/>
                    <a:pt x="533" y="0"/>
                    <a:pt x="46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8"/>
            <p:cNvSpPr/>
            <p:nvPr/>
          </p:nvSpPr>
          <p:spPr>
            <a:xfrm>
              <a:off x="6776233" y="2061142"/>
              <a:ext cx="194647" cy="443149"/>
            </a:xfrm>
            <a:custGeom>
              <a:avLst/>
              <a:gdLst/>
              <a:ahLst/>
              <a:cxnLst/>
              <a:rect l="l" t="t" r="r" b="b"/>
              <a:pathLst>
                <a:path w="1424" h="3242" extrusionOk="0">
                  <a:moveTo>
                    <a:pt x="227" y="0"/>
                  </a:moveTo>
                  <a:cubicBezTo>
                    <a:pt x="111" y="0"/>
                    <a:pt x="11" y="38"/>
                    <a:pt x="1" y="133"/>
                  </a:cubicBezTo>
                  <a:cubicBezTo>
                    <a:pt x="1" y="133"/>
                    <a:pt x="366" y="766"/>
                    <a:pt x="578" y="1653"/>
                  </a:cubicBezTo>
                  <a:cubicBezTo>
                    <a:pt x="786" y="2559"/>
                    <a:pt x="768" y="3058"/>
                    <a:pt x="828" y="3192"/>
                  </a:cubicBezTo>
                  <a:cubicBezTo>
                    <a:pt x="845" y="3228"/>
                    <a:pt x="896" y="3241"/>
                    <a:pt x="960" y="3241"/>
                  </a:cubicBezTo>
                  <a:cubicBezTo>
                    <a:pt x="1102" y="3241"/>
                    <a:pt x="1307" y="3175"/>
                    <a:pt x="1345" y="3136"/>
                  </a:cubicBezTo>
                  <a:cubicBezTo>
                    <a:pt x="1424" y="3058"/>
                    <a:pt x="999" y="1265"/>
                    <a:pt x="865" y="803"/>
                  </a:cubicBezTo>
                  <a:cubicBezTo>
                    <a:pt x="731" y="341"/>
                    <a:pt x="671" y="151"/>
                    <a:pt x="518" y="73"/>
                  </a:cubicBezTo>
                  <a:cubicBezTo>
                    <a:pt x="439" y="28"/>
                    <a:pt x="327" y="0"/>
                    <a:pt x="2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8"/>
            <p:cNvSpPr/>
            <p:nvPr/>
          </p:nvSpPr>
          <p:spPr>
            <a:xfrm>
              <a:off x="6770629" y="2055264"/>
              <a:ext cx="197790" cy="455451"/>
            </a:xfrm>
            <a:custGeom>
              <a:avLst/>
              <a:gdLst/>
              <a:ahLst/>
              <a:cxnLst/>
              <a:rect l="l" t="t" r="r" b="b"/>
              <a:pathLst>
                <a:path w="1447" h="3332" extrusionOk="0">
                  <a:moveTo>
                    <a:pt x="250" y="97"/>
                  </a:moveTo>
                  <a:cubicBezTo>
                    <a:pt x="347" y="97"/>
                    <a:pt x="462" y="116"/>
                    <a:pt x="522" y="153"/>
                  </a:cubicBezTo>
                  <a:cubicBezTo>
                    <a:pt x="596" y="194"/>
                    <a:pt x="638" y="250"/>
                    <a:pt x="693" y="365"/>
                  </a:cubicBezTo>
                  <a:cubicBezTo>
                    <a:pt x="735" y="481"/>
                    <a:pt x="790" y="638"/>
                    <a:pt x="850" y="869"/>
                  </a:cubicBezTo>
                  <a:cubicBezTo>
                    <a:pt x="924" y="1077"/>
                    <a:pt x="1058" y="1655"/>
                    <a:pt x="1174" y="2158"/>
                  </a:cubicBezTo>
                  <a:cubicBezTo>
                    <a:pt x="1234" y="2426"/>
                    <a:pt x="1271" y="2676"/>
                    <a:pt x="1312" y="2851"/>
                  </a:cubicBezTo>
                  <a:cubicBezTo>
                    <a:pt x="1331" y="2948"/>
                    <a:pt x="1331" y="3022"/>
                    <a:pt x="1349" y="3082"/>
                  </a:cubicBezTo>
                  <a:lnTo>
                    <a:pt x="1349" y="3138"/>
                  </a:lnTo>
                  <a:cubicBezTo>
                    <a:pt x="1331" y="3138"/>
                    <a:pt x="1312" y="3156"/>
                    <a:pt x="1271" y="3179"/>
                  </a:cubicBezTo>
                  <a:cubicBezTo>
                    <a:pt x="1234" y="3198"/>
                    <a:pt x="1174" y="3216"/>
                    <a:pt x="1118" y="3216"/>
                  </a:cubicBezTo>
                  <a:cubicBezTo>
                    <a:pt x="1058" y="3235"/>
                    <a:pt x="1003" y="3235"/>
                    <a:pt x="966" y="3235"/>
                  </a:cubicBezTo>
                  <a:cubicBezTo>
                    <a:pt x="943" y="3216"/>
                    <a:pt x="924" y="3216"/>
                    <a:pt x="924" y="3198"/>
                  </a:cubicBezTo>
                  <a:cubicBezTo>
                    <a:pt x="906" y="3198"/>
                    <a:pt x="906" y="3138"/>
                    <a:pt x="887" y="3064"/>
                  </a:cubicBezTo>
                  <a:cubicBezTo>
                    <a:pt x="887" y="2985"/>
                    <a:pt x="869" y="2870"/>
                    <a:pt x="850" y="2754"/>
                  </a:cubicBezTo>
                  <a:cubicBezTo>
                    <a:pt x="827" y="2486"/>
                    <a:pt x="772" y="2140"/>
                    <a:pt x="675" y="1696"/>
                  </a:cubicBezTo>
                  <a:cubicBezTo>
                    <a:pt x="462" y="809"/>
                    <a:pt x="116" y="194"/>
                    <a:pt x="97" y="153"/>
                  </a:cubicBezTo>
                  <a:cubicBezTo>
                    <a:pt x="97" y="153"/>
                    <a:pt x="116" y="134"/>
                    <a:pt x="134" y="116"/>
                  </a:cubicBezTo>
                  <a:cubicBezTo>
                    <a:pt x="157" y="116"/>
                    <a:pt x="194" y="97"/>
                    <a:pt x="250" y="97"/>
                  </a:cubicBezTo>
                  <a:close/>
                  <a:moveTo>
                    <a:pt x="250" y="0"/>
                  </a:moveTo>
                  <a:cubicBezTo>
                    <a:pt x="194" y="0"/>
                    <a:pt x="134" y="0"/>
                    <a:pt x="79" y="37"/>
                  </a:cubicBezTo>
                  <a:cubicBezTo>
                    <a:pt x="42" y="60"/>
                    <a:pt x="0" y="97"/>
                    <a:pt x="0" y="153"/>
                  </a:cubicBezTo>
                  <a:lnTo>
                    <a:pt x="0" y="176"/>
                  </a:lnTo>
                  <a:lnTo>
                    <a:pt x="0" y="194"/>
                  </a:lnTo>
                  <a:cubicBezTo>
                    <a:pt x="0" y="194"/>
                    <a:pt x="365" y="828"/>
                    <a:pt x="578" y="1715"/>
                  </a:cubicBezTo>
                  <a:cubicBezTo>
                    <a:pt x="675" y="2158"/>
                    <a:pt x="712" y="2505"/>
                    <a:pt x="753" y="2754"/>
                  </a:cubicBezTo>
                  <a:cubicBezTo>
                    <a:pt x="772" y="2888"/>
                    <a:pt x="772" y="2985"/>
                    <a:pt x="790" y="3064"/>
                  </a:cubicBezTo>
                  <a:cubicBezTo>
                    <a:pt x="790" y="3156"/>
                    <a:pt x="809" y="3198"/>
                    <a:pt x="827" y="3253"/>
                  </a:cubicBezTo>
                  <a:cubicBezTo>
                    <a:pt x="850" y="3313"/>
                    <a:pt x="906" y="3332"/>
                    <a:pt x="966" y="3332"/>
                  </a:cubicBezTo>
                  <a:cubicBezTo>
                    <a:pt x="1021" y="3332"/>
                    <a:pt x="1081" y="3332"/>
                    <a:pt x="1137" y="3313"/>
                  </a:cubicBezTo>
                  <a:cubicBezTo>
                    <a:pt x="1197" y="3313"/>
                    <a:pt x="1252" y="3295"/>
                    <a:pt x="1312" y="3272"/>
                  </a:cubicBezTo>
                  <a:cubicBezTo>
                    <a:pt x="1368" y="3253"/>
                    <a:pt x="1405" y="3235"/>
                    <a:pt x="1428" y="3216"/>
                  </a:cubicBezTo>
                  <a:cubicBezTo>
                    <a:pt x="1446" y="3198"/>
                    <a:pt x="1446" y="3179"/>
                    <a:pt x="1446" y="3179"/>
                  </a:cubicBezTo>
                  <a:lnTo>
                    <a:pt x="1446" y="3138"/>
                  </a:lnTo>
                  <a:lnTo>
                    <a:pt x="1446" y="3064"/>
                  </a:lnTo>
                  <a:cubicBezTo>
                    <a:pt x="1446" y="3004"/>
                    <a:pt x="1428" y="2925"/>
                    <a:pt x="1405" y="2833"/>
                  </a:cubicBezTo>
                  <a:cubicBezTo>
                    <a:pt x="1386" y="2657"/>
                    <a:pt x="1331" y="2408"/>
                    <a:pt x="1271" y="2140"/>
                  </a:cubicBezTo>
                  <a:cubicBezTo>
                    <a:pt x="1155" y="1618"/>
                    <a:pt x="1021" y="1059"/>
                    <a:pt x="966" y="828"/>
                  </a:cubicBezTo>
                  <a:cubicBezTo>
                    <a:pt x="887" y="596"/>
                    <a:pt x="850" y="444"/>
                    <a:pt x="790" y="310"/>
                  </a:cubicBezTo>
                  <a:cubicBezTo>
                    <a:pt x="735" y="194"/>
                    <a:pt x="656" y="116"/>
                    <a:pt x="578" y="60"/>
                  </a:cubicBezTo>
                  <a:cubicBezTo>
                    <a:pt x="481" y="19"/>
                    <a:pt x="365" y="0"/>
                    <a:pt x="250"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8"/>
            <p:cNvSpPr/>
            <p:nvPr/>
          </p:nvSpPr>
          <p:spPr>
            <a:xfrm>
              <a:off x="6776233" y="2065926"/>
              <a:ext cx="186445" cy="436588"/>
            </a:xfrm>
            <a:custGeom>
              <a:avLst/>
              <a:gdLst/>
              <a:ahLst/>
              <a:cxnLst/>
              <a:rect l="l" t="t" r="r" b="b"/>
              <a:pathLst>
                <a:path w="1364" h="3194" extrusionOk="0">
                  <a:moveTo>
                    <a:pt x="93" y="1"/>
                  </a:moveTo>
                  <a:cubicBezTo>
                    <a:pt x="38" y="1"/>
                    <a:pt x="1" y="38"/>
                    <a:pt x="1" y="98"/>
                  </a:cubicBezTo>
                  <a:cubicBezTo>
                    <a:pt x="1" y="98"/>
                    <a:pt x="366" y="731"/>
                    <a:pt x="578" y="1618"/>
                  </a:cubicBezTo>
                  <a:cubicBezTo>
                    <a:pt x="786" y="2524"/>
                    <a:pt x="768" y="3023"/>
                    <a:pt x="828" y="3157"/>
                  </a:cubicBezTo>
                  <a:cubicBezTo>
                    <a:pt x="846" y="3194"/>
                    <a:pt x="902" y="3194"/>
                    <a:pt x="962" y="3194"/>
                  </a:cubicBezTo>
                  <a:cubicBezTo>
                    <a:pt x="1114" y="3194"/>
                    <a:pt x="1308" y="3138"/>
                    <a:pt x="1345" y="3101"/>
                  </a:cubicBezTo>
                  <a:cubicBezTo>
                    <a:pt x="1364" y="3060"/>
                    <a:pt x="1345" y="2829"/>
                    <a:pt x="1271" y="2501"/>
                  </a:cubicBezTo>
                  <a:cubicBezTo>
                    <a:pt x="1248" y="2501"/>
                    <a:pt x="1230" y="2501"/>
                    <a:pt x="1211" y="2482"/>
                  </a:cubicBezTo>
                  <a:lnTo>
                    <a:pt x="1211" y="2482"/>
                  </a:lnTo>
                  <a:cubicBezTo>
                    <a:pt x="1230" y="2598"/>
                    <a:pt x="1248" y="2695"/>
                    <a:pt x="1271" y="2773"/>
                  </a:cubicBezTo>
                  <a:cubicBezTo>
                    <a:pt x="1290" y="2870"/>
                    <a:pt x="1290" y="2944"/>
                    <a:pt x="1308" y="3004"/>
                  </a:cubicBezTo>
                  <a:lnTo>
                    <a:pt x="1308" y="3060"/>
                  </a:lnTo>
                  <a:cubicBezTo>
                    <a:pt x="1290" y="3060"/>
                    <a:pt x="1271" y="3078"/>
                    <a:pt x="1230" y="3101"/>
                  </a:cubicBezTo>
                  <a:cubicBezTo>
                    <a:pt x="1193" y="3120"/>
                    <a:pt x="1133" y="3138"/>
                    <a:pt x="1077" y="3138"/>
                  </a:cubicBezTo>
                  <a:cubicBezTo>
                    <a:pt x="1040" y="3138"/>
                    <a:pt x="999" y="3157"/>
                    <a:pt x="962" y="3157"/>
                  </a:cubicBezTo>
                  <a:lnTo>
                    <a:pt x="925" y="3157"/>
                  </a:lnTo>
                  <a:cubicBezTo>
                    <a:pt x="902" y="3138"/>
                    <a:pt x="883" y="3138"/>
                    <a:pt x="883" y="3120"/>
                  </a:cubicBezTo>
                  <a:cubicBezTo>
                    <a:pt x="865" y="3120"/>
                    <a:pt x="865" y="3060"/>
                    <a:pt x="846" y="2986"/>
                  </a:cubicBezTo>
                  <a:cubicBezTo>
                    <a:pt x="846" y="2907"/>
                    <a:pt x="828" y="2792"/>
                    <a:pt x="809" y="2676"/>
                  </a:cubicBezTo>
                  <a:cubicBezTo>
                    <a:pt x="786" y="2408"/>
                    <a:pt x="731" y="2062"/>
                    <a:pt x="634" y="1618"/>
                  </a:cubicBezTo>
                  <a:cubicBezTo>
                    <a:pt x="421" y="731"/>
                    <a:pt x="75" y="116"/>
                    <a:pt x="56" y="75"/>
                  </a:cubicBezTo>
                  <a:cubicBezTo>
                    <a:pt x="56" y="75"/>
                    <a:pt x="75" y="56"/>
                    <a:pt x="93" y="38"/>
                  </a:cubicBezTo>
                  <a:lnTo>
                    <a:pt x="116" y="38"/>
                  </a:lnTo>
                  <a:cubicBezTo>
                    <a:pt x="116" y="19"/>
                    <a:pt x="93" y="1"/>
                    <a:pt x="93" y="1"/>
                  </a:cubicBezTo>
                  <a:close/>
                </a:path>
              </a:pathLst>
            </a:custGeom>
            <a:solidFill>
              <a:srgbClr val="24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8"/>
            <p:cNvSpPr/>
            <p:nvPr/>
          </p:nvSpPr>
          <p:spPr>
            <a:xfrm>
              <a:off x="6381471" y="2528897"/>
              <a:ext cx="57683" cy="58230"/>
            </a:xfrm>
            <a:custGeom>
              <a:avLst/>
              <a:gdLst/>
              <a:ahLst/>
              <a:cxnLst/>
              <a:rect l="l" t="t" r="r" b="b"/>
              <a:pathLst>
                <a:path w="422" h="426" extrusionOk="0">
                  <a:moveTo>
                    <a:pt x="209" y="1"/>
                  </a:moveTo>
                  <a:cubicBezTo>
                    <a:pt x="93" y="1"/>
                    <a:pt x="1" y="98"/>
                    <a:pt x="1" y="213"/>
                  </a:cubicBezTo>
                  <a:cubicBezTo>
                    <a:pt x="1" y="329"/>
                    <a:pt x="93" y="426"/>
                    <a:pt x="209" y="426"/>
                  </a:cubicBezTo>
                  <a:cubicBezTo>
                    <a:pt x="324" y="426"/>
                    <a:pt x="421" y="329"/>
                    <a:pt x="421" y="213"/>
                  </a:cubicBezTo>
                  <a:cubicBezTo>
                    <a:pt x="421" y="98"/>
                    <a:pt x="324" y="1"/>
                    <a:pt x="2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8"/>
            <p:cNvSpPr/>
            <p:nvPr/>
          </p:nvSpPr>
          <p:spPr>
            <a:xfrm>
              <a:off x="6373270" y="2529260"/>
              <a:ext cx="74086" cy="73403"/>
            </a:xfrm>
            <a:custGeom>
              <a:avLst/>
              <a:gdLst/>
              <a:ahLst/>
              <a:cxnLst/>
              <a:rect l="l" t="t" r="r" b="b"/>
              <a:pathLst>
                <a:path w="542" h="537" extrusionOk="0">
                  <a:moveTo>
                    <a:pt x="269" y="93"/>
                  </a:moveTo>
                  <a:cubicBezTo>
                    <a:pt x="366" y="93"/>
                    <a:pt x="426" y="171"/>
                    <a:pt x="426" y="268"/>
                  </a:cubicBezTo>
                  <a:cubicBezTo>
                    <a:pt x="426" y="347"/>
                    <a:pt x="366" y="421"/>
                    <a:pt x="269" y="421"/>
                  </a:cubicBezTo>
                  <a:cubicBezTo>
                    <a:pt x="176" y="421"/>
                    <a:pt x="116" y="347"/>
                    <a:pt x="116" y="268"/>
                  </a:cubicBezTo>
                  <a:cubicBezTo>
                    <a:pt x="116" y="171"/>
                    <a:pt x="176" y="93"/>
                    <a:pt x="269" y="93"/>
                  </a:cubicBezTo>
                  <a:close/>
                  <a:moveTo>
                    <a:pt x="269" y="0"/>
                  </a:moveTo>
                  <a:cubicBezTo>
                    <a:pt x="116" y="0"/>
                    <a:pt x="1" y="116"/>
                    <a:pt x="1" y="268"/>
                  </a:cubicBezTo>
                  <a:cubicBezTo>
                    <a:pt x="1" y="402"/>
                    <a:pt x="116" y="536"/>
                    <a:pt x="269" y="536"/>
                  </a:cubicBezTo>
                  <a:cubicBezTo>
                    <a:pt x="426" y="536"/>
                    <a:pt x="542" y="402"/>
                    <a:pt x="542" y="268"/>
                  </a:cubicBezTo>
                  <a:cubicBezTo>
                    <a:pt x="542" y="116"/>
                    <a:pt x="426" y="0"/>
                    <a:pt x="26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8"/>
            <p:cNvSpPr/>
            <p:nvPr/>
          </p:nvSpPr>
          <p:spPr>
            <a:xfrm>
              <a:off x="6891873" y="2429113"/>
              <a:ext cx="58230" cy="60827"/>
            </a:xfrm>
            <a:custGeom>
              <a:avLst/>
              <a:gdLst/>
              <a:ahLst/>
              <a:cxnLst/>
              <a:rect l="l" t="t" r="r" b="b"/>
              <a:pathLst>
                <a:path w="426" h="445" extrusionOk="0">
                  <a:moveTo>
                    <a:pt x="213" y="1"/>
                  </a:moveTo>
                  <a:cubicBezTo>
                    <a:pt x="97" y="1"/>
                    <a:pt x="0" y="98"/>
                    <a:pt x="0" y="213"/>
                  </a:cubicBezTo>
                  <a:cubicBezTo>
                    <a:pt x="0" y="347"/>
                    <a:pt x="97" y="444"/>
                    <a:pt x="213" y="444"/>
                  </a:cubicBezTo>
                  <a:cubicBezTo>
                    <a:pt x="328" y="444"/>
                    <a:pt x="425" y="347"/>
                    <a:pt x="425" y="213"/>
                  </a:cubicBezTo>
                  <a:cubicBezTo>
                    <a:pt x="425" y="98"/>
                    <a:pt x="328" y="1"/>
                    <a:pt x="2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8"/>
            <p:cNvSpPr/>
            <p:nvPr/>
          </p:nvSpPr>
          <p:spPr>
            <a:xfrm>
              <a:off x="6883672" y="2431389"/>
              <a:ext cx="73949" cy="71489"/>
            </a:xfrm>
            <a:custGeom>
              <a:avLst/>
              <a:gdLst/>
              <a:ahLst/>
              <a:cxnLst/>
              <a:rect l="l" t="t" r="r" b="b"/>
              <a:pathLst>
                <a:path w="541" h="523" extrusionOk="0">
                  <a:moveTo>
                    <a:pt x="273" y="97"/>
                  </a:moveTo>
                  <a:cubicBezTo>
                    <a:pt x="370" y="97"/>
                    <a:pt x="425" y="176"/>
                    <a:pt x="425" y="254"/>
                  </a:cubicBezTo>
                  <a:cubicBezTo>
                    <a:pt x="425" y="347"/>
                    <a:pt x="370" y="425"/>
                    <a:pt x="273" y="425"/>
                  </a:cubicBezTo>
                  <a:cubicBezTo>
                    <a:pt x="176" y="425"/>
                    <a:pt x="116" y="347"/>
                    <a:pt x="116" y="254"/>
                  </a:cubicBezTo>
                  <a:cubicBezTo>
                    <a:pt x="116" y="176"/>
                    <a:pt x="176" y="97"/>
                    <a:pt x="273" y="97"/>
                  </a:cubicBezTo>
                  <a:close/>
                  <a:moveTo>
                    <a:pt x="273" y="0"/>
                  </a:moveTo>
                  <a:cubicBezTo>
                    <a:pt x="116" y="0"/>
                    <a:pt x="0" y="116"/>
                    <a:pt x="0" y="254"/>
                  </a:cubicBezTo>
                  <a:cubicBezTo>
                    <a:pt x="0" y="407"/>
                    <a:pt x="116" y="522"/>
                    <a:pt x="273" y="522"/>
                  </a:cubicBezTo>
                  <a:cubicBezTo>
                    <a:pt x="425" y="522"/>
                    <a:pt x="541" y="407"/>
                    <a:pt x="541" y="254"/>
                  </a:cubicBezTo>
                  <a:cubicBezTo>
                    <a:pt x="541" y="116"/>
                    <a:pt x="425" y="0"/>
                    <a:pt x="27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8"/>
            <p:cNvSpPr/>
            <p:nvPr/>
          </p:nvSpPr>
          <p:spPr>
            <a:xfrm>
              <a:off x="6465536" y="2618566"/>
              <a:ext cx="473768" cy="448753"/>
            </a:xfrm>
            <a:custGeom>
              <a:avLst/>
              <a:gdLst/>
              <a:ahLst/>
              <a:cxnLst/>
              <a:rect l="l" t="t" r="r" b="b"/>
              <a:pathLst>
                <a:path w="3466" h="3283" extrusionOk="0">
                  <a:moveTo>
                    <a:pt x="3151" y="0"/>
                  </a:moveTo>
                  <a:cubicBezTo>
                    <a:pt x="3007" y="0"/>
                    <a:pt x="2525" y="13"/>
                    <a:pt x="1655" y="153"/>
                  </a:cubicBezTo>
                  <a:cubicBezTo>
                    <a:pt x="578" y="306"/>
                    <a:pt x="0" y="652"/>
                    <a:pt x="0" y="652"/>
                  </a:cubicBezTo>
                  <a:cubicBezTo>
                    <a:pt x="0" y="652"/>
                    <a:pt x="250" y="2408"/>
                    <a:pt x="402" y="2676"/>
                  </a:cubicBezTo>
                  <a:cubicBezTo>
                    <a:pt x="546" y="2937"/>
                    <a:pt x="1467" y="3283"/>
                    <a:pt x="2011" y="3283"/>
                  </a:cubicBezTo>
                  <a:cubicBezTo>
                    <a:pt x="2064" y="3283"/>
                    <a:pt x="2113" y="3279"/>
                    <a:pt x="2158" y="3272"/>
                  </a:cubicBezTo>
                  <a:cubicBezTo>
                    <a:pt x="2639" y="3217"/>
                    <a:pt x="3429" y="2501"/>
                    <a:pt x="3447" y="2117"/>
                  </a:cubicBezTo>
                  <a:cubicBezTo>
                    <a:pt x="3466" y="1752"/>
                    <a:pt x="3198" y="1"/>
                    <a:pt x="3198" y="1"/>
                  </a:cubicBezTo>
                  <a:cubicBezTo>
                    <a:pt x="3198" y="1"/>
                    <a:pt x="3183" y="0"/>
                    <a:pt x="31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8"/>
            <p:cNvSpPr/>
            <p:nvPr/>
          </p:nvSpPr>
          <p:spPr>
            <a:xfrm>
              <a:off x="6457334" y="2610365"/>
              <a:ext cx="487026" cy="465019"/>
            </a:xfrm>
            <a:custGeom>
              <a:avLst/>
              <a:gdLst/>
              <a:ahLst/>
              <a:cxnLst/>
              <a:rect l="l" t="t" r="r" b="b"/>
              <a:pathLst>
                <a:path w="3563" h="3402" extrusionOk="0">
                  <a:moveTo>
                    <a:pt x="3156" y="116"/>
                  </a:moveTo>
                  <a:cubicBezTo>
                    <a:pt x="3193" y="116"/>
                    <a:pt x="3213" y="116"/>
                    <a:pt x="3216" y="116"/>
                  </a:cubicBezTo>
                  <a:cubicBezTo>
                    <a:pt x="3216" y="158"/>
                    <a:pt x="3276" y="523"/>
                    <a:pt x="3332" y="985"/>
                  </a:cubicBezTo>
                  <a:cubicBezTo>
                    <a:pt x="3373" y="1235"/>
                    <a:pt x="3410" y="1484"/>
                    <a:pt x="3429" y="1697"/>
                  </a:cubicBezTo>
                  <a:cubicBezTo>
                    <a:pt x="3447" y="1909"/>
                    <a:pt x="3466" y="2099"/>
                    <a:pt x="3466" y="2177"/>
                  </a:cubicBezTo>
                  <a:cubicBezTo>
                    <a:pt x="3447" y="2256"/>
                    <a:pt x="3410" y="2371"/>
                    <a:pt x="3332" y="2487"/>
                  </a:cubicBezTo>
                  <a:cubicBezTo>
                    <a:pt x="3235" y="2602"/>
                    <a:pt x="3142" y="2718"/>
                    <a:pt x="3004" y="2833"/>
                  </a:cubicBezTo>
                  <a:cubicBezTo>
                    <a:pt x="2754" y="3064"/>
                    <a:pt x="2426" y="3254"/>
                    <a:pt x="2195" y="3295"/>
                  </a:cubicBezTo>
                  <a:cubicBezTo>
                    <a:pt x="2173" y="3297"/>
                    <a:pt x="2148" y="3298"/>
                    <a:pt x="2123" y="3298"/>
                  </a:cubicBezTo>
                  <a:cubicBezTo>
                    <a:pt x="1889" y="3298"/>
                    <a:pt x="1545" y="3224"/>
                    <a:pt x="1216" y="3120"/>
                  </a:cubicBezTo>
                  <a:cubicBezTo>
                    <a:pt x="1040" y="3064"/>
                    <a:pt x="888" y="2986"/>
                    <a:pt x="754" y="2907"/>
                  </a:cubicBezTo>
                  <a:cubicBezTo>
                    <a:pt x="620" y="2852"/>
                    <a:pt x="541" y="2773"/>
                    <a:pt x="504" y="2718"/>
                  </a:cubicBezTo>
                  <a:cubicBezTo>
                    <a:pt x="486" y="2658"/>
                    <a:pt x="426" y="2505"/>
                    <a:pt x="389" y="2293"/>
                  </a:cubicBezTo>
                  <a:cubicBezTo>
                    <a:pt x="347" y="2099"/>
                    <a:pt x="292" y="1849"/>
                    <a:pt x="255" y="1618"/>
                  </a:cubicBezTo>
                  <a:cubicBezTo>
                    <a:pt x="176" y="1156"/>
                    <a:pt x="116" y="773"/>
                    <a:pt x="116" y="736"/>
                  </a:cubicBezTo>
                  <a:cubicBezTo>
                    <a:pt x="158" y="712"/>
                    <a:pt x="694" y="426"/>
                    <a:pt x="1715" y="250"/>
                  </a:cubicBezTo>
                  <a:cubicBezTo>
                    <a:pt x="2551" y="128"/>
                    <a:pt x="3002" y="116"/>
                    <a:pt x="3156" y="116"/>
                  </a:cubicBezTo>
                  <a:close/>
                  <a:moveTo>
                    <a:pt x="3213" y="0"/>
                  </a:moveTo>
                  <a:cubicBezTo>
                    <a:pt x="3071" y="0"/>
                    <a:pt x="2586" y="13"/>
                    <a:pt x="1696" y="158"/>
                  </a:cubicBezTo>
                  <a:cubicBezTo>
                    <a:pt x="620" y="329"/>
                    <a:pt x="42" y="657"/>
                    <a:pt x="42" y="657"/>
                  </a:cubicBezTo>
                  <a:lnTo>
                    <a:pt x="0" y="676"/>
                  </a:lnTo>
                  <a:lnTo>
                    <a:pt x="0" y="712"/>
                  </a:lnTo>
                  <a:cubicBezTo>
                    <a:pt x="0" y="712"/>
                    <a:pt x="79" y="1156"/>
                    <a:pt x="158" y="1637"/>
                  </a:cubicBezTo>
                  <a:cubicBezTo>
                    <a:pt x="194" y="1868"/>
                    <a:pt x="231" y="2122"/>
                    <a:pt x="292" y="2311"/>
                  </a:cubicBezTo>
                  <a:cubicBezTo>
                    <a:pt x="328" y="2524"/>
                    <a:pt x="370" y="2676"/>
                    <a:pt x="426" y="2773"/>
                  </a:cubicBezTo>
                  <a:cubicBezTo>
                    <a:pt x="462" y="2852"/>
                    <a:pt x="560" y="2930"/>
                    <a:pt x="694" y="3004"/>
                  </a:cubicBezTo>
                  <a:cubicBezTo>
                    <a:pt x="851" y="3083"/>
                    <a:pt x="1003" y="3161"/>
                    <a:pt x="1197" y="3217"/>
                  </a:cubicBezTo>
                  <a:cubicBezTo>
                    <a:pt x="1486" y="3328"/>
                    <a:pt x="1813" y="3402"/>
                    <a:pt x="2072" y="3402"/>
                  </a:cubicBezTo>
                  <a:cubicBezTo>
                    <a:pt x="2123" y="3402"/>
                    <a:pt x="2173" y="3399"/>
                    <a:pt x="2218" y="3392"/>
                  </a:cubicBezTo>
                  <a:cubicBezTo>
                    <a:pt x="2486" y="3351"/>
                    <a:pt x="2814" y="3161"/>
                    <a:pt x="3082" y="2907"/>
                  </a:cubicBezTo>
                  <a:cubicBezTo>
                    <a:pt x="3198" y="2792"/>
                    <a:pt x="3332" y="2658"/>
                    <a:pt x="3410" y="2542"/>
                  </a:cubicBezTo>
                  <a:cubicBezTo>
                    <a:pt x="3507" y="2408"/>
                    <a:pt x="3563" y="2293"/>
                    <a:pt x="3563" y="2177"/>
                  </a:cubicBezTo>
                  <a:cubicBezTo>
                    <a:pt x="3563" y="2080"/>
                    <a:pt x="3563" y="1909"/>
                    <a:pt x="3526" y="1678"/>
                  </a:cubicBezTo>
                  <a:cubicBezTo>
                    <a:pt x="3507" y="1466"/>
                    <a:pt x="3466" y="1216"/>
                    <a:pt x="3447" y="967"/>
                  </a:cubicBezTo>
                  <a:cubicBezTo>
                    <a:pt x="3373" y="481"/>
                    <a:pt x="3313" y="61"/>
                    <a:pt x="3313" y="61"/>
                  </a:cubicBezTo>
                  <a:lnTo>
                    <a:pt x="3313" y="1"/>
                  </a:lnTo>
                  <a:lnTo>
                    <a:pt x="3258" y="1"/>
                  </a:lnTo>
                  <a:cubicBezTo>
                    <a:pt x="3258" y="1"/>
                    <a:pt x="3243" y="0"/>
                    <a:pt x="321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8"/>
            <p:cNvSpPr/>
            <p:nvPr/>
          </p:nvSpPr>
          <p:spPr>
            <a:xfrm>
              <a:off x="6465536" y="2618566"/>
              <a:ext cx="455451" cy="199841"/>
            </a:xfrm>
            <a:custGeom>
              <a:avLst/>
              <a:gdLst/>
              <a:ahLst/>
              <a:cxnLst/>
              <a:rect l="l" t="t" r="r" b="b"/>
              <a:pathLst>
                <a:path w="3332" h="1462" extrusionOk="0">
                  <a:moveTo>
                    <a:pt x="3101" y="1"/>
                  </a:moveTo>
                  <a:cubicBezTo>
                    <a:pt x="2925" y="1"/>
                    <a:pt x="2445" y="19"/>
                    <a:pt x="1655" y="153"/>
                  </a:cubicBezTo>
                  <a:cubicBezTo>
                    <a:pt x="578" y="306"/>
                    <a:pt x="0" y="652"/>
                    <a:pt x="0" y="652"/>
                  </a:cubicBezTo>
                  <a:cubicBezTo>
                    <a:pt x="0" y="652"/>
                    <a:pt x="56" y="1041"/>
                    <a:pt x="134" y="1461"/>
                  </a:cubicBezTo>
                  <a:cubicBezTo>
                    <a:pt x="347" y="1346"/>
                    <a:pt x="906" y="1115"/>
                    <a:pt x="1789" y="981"/>
                  </a:cubicBezTo>
                  <a:cubicBezTo>
                    <a:pt x="2316" y="893"/>
                    <a:pt x="2713" y="871"/>
                    <a:pt x="2990" y="871"/>
                  </a:cubicBezTo>
                  <a:cubicBezTo>
                    <a:pt x="3138" y="871"/>
                    <a:pt x="3251" y="877"/>
                    <a:pt x="3332" y="884"/>
                  </a:cubicBezTo>
                  <a:cubicBezTo>
                    <a:pt x="3253" y="403"/>
                    <a:pt x="3198" y="1"/>
                    <a:pt x="31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8"/>
            <p:cNvSpPr/>
            <p:nvPr/>
          </p:nvSpPr>
          <p:spPr>
            <a:xfrm>
              <a:off x="6457334" y="2610365"/>
              <a:ext cx="471307" cy="221301"/>
            </a:xfrm>
            <a:custGeom>
              <a:avLst/>
              <a:gdLst/>
              <a:ahLst/>
              <a:cxnLst/>
              <a:rect l="l" t="t" r="r" b="b"/>
              <a:pathLst>
                <a:path w="3448" h="1619" extrusionOk="0">
                  <a:moveTo>
                    <a:pt x="3216" y="116"/>
                  </a:moveTo>
                  <a:cubicBezTo>
                    <a:pt x="3216" y="158"/>
                    <a:pt x="3276" y="481"/>
                    <a:pt x="3332" y="888"/>
                  </a:cubicBezTo>
                  <a:cubicBezTo>
                    <a:pt x="3255" y="883"/>
                    <a:pt x="3163" y="879"/>
                    <a:pt x="3052" y="879"/>
                  </a:cubicBezTo>
                  <a:cubicBezTo>
                    <a:pt x="2776" y="879"/>
                    <a:pt x="2387" y="903"/>
                    <a:pt x="1849" y="985"/>
                  </a:cubicBezTo>
                  <a:cubicBezTo>
                    <a:pt x="985" y="1119"/>
                    <a:pt x="486" y="1332"/>
                    <a:pt x="231" y="1466"/>
                  </a:cubicBezTo>
                  <a:cubicBezTo>
                    <a:pt x="176" y="1082"/>
                    <a:pt x="116" y="773"/>
                    <a:pt x="116" y="736"/>
                  </a:cubicBezTo>
                  <a:cubicBezTo>
                    <a:pt x="158" y="712"/>
                    <a:pt x="694" y="426"/>
                    <a:pt x="1715" y="250"/>
                  </a:cubicBezTo>
                  <a:cubicBezTo>
                    <a:pt x="2523" y="135"/>
                    <a:pt x="2985" y="116"/>
                    <a:pt x="3161" y="116"/>
                  </a:cubicBezTo>
                  <a:close/>
                  <a:moveTo>
                    <a:pt x="3161" y="1"/>
                  </a:moveTo>
                  <a:cubicBezTo>
                    <a:pt x="2985" y="1"/>
                    <a:pt x="2505" y="19"/>
                    <a:pt x="1696" y="158"/>
                  </a:cubicBezTo>
                  <a:cubicBezTo>
                    <a:pt x="620" y="329"/>
                    <a:pt x="42" y="657"/>
                    <a:pt x="42" y="657"/>
                  </a:cubicBezTo>
                  <a:lnTo>
                    <a:pt x="0" y="676"/>
                  </a:lnTo>
                  <a:lnTo>
                    <a:pt x="0" y="712"/>
                  </a:lnTo>
                  <a:cubicBezTo>
                    <a:pt x="0" y="712"/>
                    <a:pt x="60" y="1101"/>
                    <a:pt x="139" y="1544"/>
                  </a:cubicBezTo>
                  <a:lnTo>
                    <a:pt x="158" y="1618"/>
                  </a:lnTo>
                  <a:lnTo>
                    <a:pt x="213" y="1581"/>
                  </a:lnTo>
                  <a:cubicBezTo>
                    <a:pt x="426" y="1466"/>
                    <a:pt x="966" y="1216"/>
                    <a:pt x="1849" y="1082"/>
                  </a:cubicBezTo>
                  <a:cubicBezTo>
                    <a:pt x="2426" y="1000"/>
                    <a:pt x="2848" y="976"/>
                    <a:pt x="3126" y="976"/>
                  </a:cubicBezTo>
                  <a:cubicBezTo>
                    <a:pt x="3238" y="976"/>
                    <a:pt x="3326" y="980"/>
                    <a:pt x="3392" y="985"/>
                  </a:cubicBezTo>
                  <a:lnTo>
                    <a:pt x="3447" y="1004"/>
                  </a:lnTo>
                  <a:lnTo>
                    <a:pt x="3429" y="925"/>
                  </a:lnTo>
                  <a:cubicBezTo>
                    <a:pt x="3373" y="463"/>
                    <a:pt x="3313" y="61"/>
                    <a:pt x="3313" y="61"/>
                  </a:cubicBezTo>
                  <a:lnTo>
                    <a:pt x="3295"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8"/>
            <p:cNvSpPr/>
            <p:nvPr/>
          </p:nvSpPr>
          <p:spPr>
            <a:xfrm>
              <a:off x="6113148" y="3097394"/>
              <a:ext cx="1052376" cy="289919"/>
            </a:xfrm>
            <a:custGeom>
              <a:avLst/>
              <a:gdLst/>
              <a:ahLst/>
              <a:cxnLst/>
              <a:rect l="l" t="t" r="r" b="b"/>
              <a:pathLst>
                <a:path w="7699" h="2121" extrusionOk="0">
                  <a:moveTo>
                    <a:pt x="7370" y="0"/>
                  </a:moveTo>
                  <a:cubicBezTo>
                    <a:pt x="7278" y="97"/>
                    <a:pt x="6543" y="656"/>
                    <a:pt x="5138" y="961"/>
                  </a:cubicBezTo>
                  <a:cubicBezTo>
                    <a:pt x="4475" y="1101"/>
                    <a:pt x="3618" y="1151"/>
                    <a:pt x="2864" y="1151"/>
                  </a:cubicBezTo>
                  <a:cubicBezTo>
                    <a:pt x="2043" y="1151"/>
                    <a:pt x="1346" y="1091"/>
                    <a:pt x="1155" y="1022"/>
                  </a:cubicBezTo>
                  <a:cubicBezTo>
                    <a:pt x="814" y="920"/>
                    <a:pt x="490" y="743"/>
                    <a:pt x="326" y="743"/>
                  </a:cubicBezTo>
                  <a:cubicBezTo>
                    <a:pt x="304" y="743"/>
                    <a:pt x="284" y="746"/>
                    <a:pt x="268" y="754"/>
                  </a:cubicBezTo>
                  <a:cubicBezTo>
                    <a:pt x="153" y="827"/>
                    <a:pt x="0" y="1465"/>
                    <a:pt x="37" y="1618"/>
                  </a:cubicBezTo>
                  <a:cubicBezTo>
                    <a:pt x="64" y="1728"/>
                    <a:pt x="1601" y="2120"/>
                    <a:pt x="3287" y="2120"/>
                  </a:cubicBezTo>
                  <a:cubicBezTo>
                    <a:pt x="3934" y="2120"/>
                    <a:pt x="4603" y="2062"/>
                    <a:pt x="5217" y="1909"/>
                  </a:cubicBezTo>
                  <a:cubicBezTo>
                    <a:pt x="7412" y="1368"/>
                    <a:pt x="7661" y="906"/>
                    <a:pt x="7680" y="772"/>
                  </a:cubicBezTo>
                  <a:cubicBezTo>
                    <a:pt x="7698" y="615"/>
                    <a:pt x="7680" y="559"/>
                    <a:pt x="7624" y="310"/>
                  </a:cubicBezTo>
                  <a:cubicBezTo>
                    <a:pt x="7564" y="79"/>
                    <a:pt x="7370" y="0"/>
                    <a:pt x="73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8"/>
            <p:cNvSpPr/>
            <p:nvPr/>
          </p:nvSpPr>
          <p:spPr>
            <a:xfrm>
              <a:off x="6107407" y="3086595"/>
              <a:ext cx="1063722" cy="308099"/>
            </a:xfrm>
            <a:custGeom>
              <a:avLst/>
              <a:gdLst/>
              <a:ahLst/>
              <a:cxnLst/>
              <a:rect l="l" t="t" r="r" b="b"/>
              <a:pathLst>
                <a:path w="7782" h="2254" extrusionOk="0">
                  <a:moveTo>
                    <a:pt x="7412" y="139"/>
                  </a:moveTo>
                  <a:cubicBezTo>
                    <a:pt x="7435" y="158"/>
                    <a:pt x="7569" y="213"/>
                    <a:pt x="7606" y="407"/>
                  </a:cubicBezTo>
                  <a:cubicBezTo>
                    <a:pt x="7685" y="657"/>
                    <a:pt x="7685" y="694"/>
                    <a:pt x="7666" y="833"/>
                  </a:cubicBezTo>
                  <a:cubicBezTo>
                    <a:pt x="7666" y="888"/>
                    <a:pt x="7625" y="1022"/>
                    <a:pt x="7278" y="1216"/>
                  </a:cubicBezTo>
                  <a:cubicBezTo>
                    <a:pt x="6950" y="1429"/>
                    <a:pt x="6335" y="1678"/>
                    <a:pt x="5240" y="1946"/>
                  </a:cubicBezTo>
                  <a:cubicBezTo>
                    <a:pt x="4637" y="2096"/>
                    <a:pt x="3981" y="2151"/>
                    <a:pt x="3344" y="2151"/>
                  </a:cubicBezTo>
                  <a:cubicBezTo>
                    <a:pt x="2820" y="2151"/>
                    <a:pt x="2309" y="2114"/>
                    <a:pt x="1849" y="2062"/>
                  </a:cubicBezTo>
                  <a:cubicBezTo>
                    <a:pt x="1350" y="2006"/>
                    <a:pt x="906" y="1909"/>
                    <a:pt x="597" y="1831"/>
                  </a:cubicBezTo>
                  <a:cubicBezTo>
                    <a:pt x="444" y="1794"/>
                    <a:pt x="310" y="1757"/>
                    <a:pt x="232" y="1734"/>
                  </a:cubicBezTo>
                  <a:cubicBezTo>
                    <a:pt x="195" y="1715"/>
                    <a:pt x="158" y="1697"/>
                    <a:pt x="135" y="1697"/>
                  </a:cubicBezTo>
                  <a:cubicBezTo>
                    <a:pt x="135" y="1678"/>
                    <a:pt x="135" y="1678"/>
                    <a:pt x="116" y="1678"/>
                  </a:cubicBezTo>
                  <a:cubicBezTo>
                    <a:pt x="116" y="1660"/>
                    <a:pt x="116" y="1600"/>
                    <a:pt x="135" y="1526"/>
                  </a:cubicBezTo>
                  <a:cubicBezTo>
                    <a:pt x="135" y="1429"/>
                    <a:pt x="158" y="1350"/>
                    <a:pt x="195" y="1253"/>
                  </a:cubicBezTo>
                  <a:cubicBezTo>
                    <a:pt x="213" y="1156"/>
                    <a:pt x="232" y="1064"/>
                    <a:pt x="273" y="1003"/>
                  </a:cubicBezTo>
                  <a:cubicBezTo>
                    <a:pt x="310" y="925"/>
                    <a:pt x="347" y="888"/>
                    <a:pt x="347" y="888"/>
                  </a:cubicBezTo>
                  <a:cubicBezTo>
                    <a:pt x="347" y="879"/>
                    <a:pt x="358" y="874"/>
                    <a:pt x="375" y="874"/>
                  </a:cubicBezTo>
                  <a:cubicBezTo>
                    <a:pt x="392" y="874"/>
                    <a:pt x="416" y="879"/>
                    <a:pt x="444" y="888"/>
                  </a:cubicBezTo>
                  <a:cubicBezTo>
                    <a:pt x="481" y="888"/>
                    <a:pt x="560" y="906"/>
                    <a:pt x="638" y="948"/>
                  </a:cubicBezTo>
                  <a:cubicBezTo>
                    <a:pt x="791" y="1003"/>
                    <a:pt x="985" y="1082"/>
                    <a:pt x="1174" y="1156"/>
                  </a:cubicBezTo>
                  <a:cubicBezTo>
                    <a:pt x="1271" y="1198"/>
                    <a:pt x="1484" y="1216"/>
                    <a:pt x="1775" y="1235"/>
                  </a:cubicBezTo>
                  <a:cubicBezTo>
                    <a:pt x="2061" y="1253"/>
                    <a:pt x="2426" y="1271"/>
                    <a:pt x="2815" y="1271"/>
                  </a:cubicBezTo>
                  <a:cubicBezTo>
                    <a:pt x="2920" y="1275"/>
                    <a:pt x="3029" y="1276"/>
                    <a:pt x="3140" y="1276"/>
                  </a:cubicBezTo>
                  <a:cubicBezTo>
                    <a:pt x="3832" y="1276"/>
                    <a:pt x="4601" y="1213"/>
                    <a:pt x="5199" y="1082"/>
                  </a:cubicBezTo>
                  <a:cubicBezTo>
                    <a:pt x="5892" y="948"/>
                    <a:pt x="6432" y="717"/>
                    <a:pt x="6816" y="523"/>
                  </a:cubicBezTo>
                  <a:cubicBezTo>
                    <a:pt x="6992" y="426"/>
                    <a:pt x="7144" y="347"/>
                    <a:pt x="7260" y="273"/>
                  </a:cubicBezTo>
                  <a:cubicBezTo>
                    <a:pt x="7338" y="213"/>
                    <a:pt x="7375" y="176"/>
                    <a:pt x="7412" y="139"/>
                  </a:cubicBezTo>
                  <a:close/>
                  <a:moveTo>
                    <a:pt x="7394" y="1"/>
                  </a:moveTo>
                  <a:lnTo>
                    <a:pt x="7375" y="42"/>
                  </a:lnTo>
                  <a:cubicBezTo>
                    <a:pt x="7357" y="61"/>
                    <a:pt x="7297" y="116"/>
                    <a:pt x="7204" y="176"/>
                  </a:cubicBezTo>
                  <a:cubicBezTo>
                    <a:pt x="7089" y="255"/>
                    <a:pt x="6950" y="347"/>
                    <a:pt x="6761" y="426"/>
                  </a:cubicBezTo>
                  <a:cubicBezTo>
                    <a:pt x="6396" y="620"/>
                    <a:pt x="5873" y="833"/>
                    <a:pt x="5180" y="985"/>
                  </a:cubicBezTo>
                  <a:cubicBezTo>
                    <a:pt x="4487" y="1137"/>
                    <a:pt x="3582" y="1179"/>
                    <a:pt x="2815" y="1179"/>
                  </a:cubicBezTo>
                  <a:cubicBezTo>
                    <a:pt x="2426" y="1179"/>
                    <a:pt x="2061" y="1156"/>
                    <a:pt x="1775" y="1137"/>
                  </a:cubicBezTo>
                  <a:cubicBezTo>
                    <a:pt x="1502" y="1119"/>
                    <a:pt x="1290" y="1082"/>
                    <a:pt x="1197" y="1064"/>
                  </a:cubicBezTo>
                  <a:cubicBezTo>
                    <a:pt x="1022" y="985"/>
                    <a:pt x="828" y="906"/>
                    <a:pt x="675" y="851"/>
                  </a:cubicBezTo>
                  <a:cubicBezTo>
                    <a:pt x="597" y="809"/>
                    <a:pt x="523" y="791"/>
                    <a:pt x="463" y="772"/>
                  </a:cubicBezTo>
                  <a:cubicBezTo>
                    <a:pt x="435" y="772"/>
                    <a:pt x="406" y="768"/>
                    <a:pt x="377" y="768"/>
                  </a:cubicBezTo>
                  <a:cubicBezTo>
                    <a:pt x="348" y="768"/>
                    <a:pt x="319" y="772"/>
                    <a:pt x="292" y="791"/>
                  </a:cubicBezTo>
                  <a:cubicBezTo>
                    <a:pt x="232" y="809"/>
                    <a:pt x="213" y="888"/>
                    <a:pt x="176" y="948"/>
                  </a:cubicBezTo>
                  <a:cubicBezTo>
                    <a:pt x="135" y="1022"/>
                    <a:pt x="116" y="1119"/>
                    <a:pt x="79" y="1216"/>
                  </a:cubicBezTo>
                  <a:cubicBezTo>
                    <a:pt x="61" y="1313"/>
                    <a:pt x="42" y="1410"/>
                    <a:pt x="19" y="1502"/>
                  </a:cubicBezTo>
                  <a:cubicBezTo>
                    <a:pt x="19" y="1581"/>
                    <a:pt x="1" y="1660"/>
                    <a:pt x="19" y="1715"/>
                  </a:cubicBezTo>
                  <a:cubicBezTo>
                    <a:pt x="19" y="1734"/>
                    <a:pt x="42" y="1757"/>
                    <a:pt x="61" y="1757"/>
                  </a:cubicBezTo>
                  <a:cubicBezTo>
                    <a:pt x="61" y="1775"/>
                    <a:pt x="79" y="1775"/>
                    <a:pt x="79" y="1775"/>
                  </a:cubicBezTo>
                  <a:cubicBezTo>
                    <a:pt x="116" y="1794"/>
                    <a:pt x="158" y="1812"/>
                    <a:pt x="195" y="1831"/>
                  </a:cubicBezTo>
                  <a:cubicBezTo>
                    <a:pt x="292" y="1872"/>
                    <a:pt x="426" y="1891"/>
                    <a:pt x="578" y="1946"/>
                  </a:cubicBezTo>
                  <a:cubicBezTo>
                    <a:pt x="888" y="2025"/>
                    <a:pt x="1331" y="2103"/>
                    <a:pt x="1849" y="2159"/>
                  </a:cubicBezTo>
                  <a:cubicBezTo>
                    <a:pt x="2288" y="2217"/>
                    <a:pt x="2782" y="2254"/>
                    <a:pt x="3293" y="2254"/>
                  </a:cubicBezTo>
                  <a:cubicBezTo>
                    <a:pt x="3948" y="2254"/>
                    <a:pt x="4630" y="2194"/>
                    <a:pt x="5259" y="2043"/>
                  </a:cubicBezTo>
                  <a:cubicBezTo>
                    <a:pt x="6372" y="1775"/>
                    <a:pt x="6992" y="1526"/>
                    <a:pt x="7338" y="1313"/>
                  </a:cubicBezTo>
                  <a:cubicBezTo>
                    <a:pt x="7685" y="1101"/>
                    <a:pt x="7759" y="948"/>
                    <a:pt x="7782" y="851"/>
                  </a:cubicBezTo>
                  <a:cubicBezTo>
                    <a:pt x="7782" y="694"/>
                    <a:pt x="7782" y="620"/>
                    <a:pt x="7722" y="389"/>
                  </a:cubicBezTo>
                  <a:cubicBezTo>
                    <a:pt x="7643" y="116"/>
                    <a:pt x="7435" y="24"/>
                    <a:pt x="7435" y="24"/>
                  </a:cubicBezTo>
                  <a:lnTo>
                    <a:pt x="7394"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8"/>
            <p:cNvSpPr/>
            <p:nvPr/>
          </p:nvSpPr>
          <p:spPr>
            <a:xfrm>
              <a:off x="6770629" y="3239416"/>
              <a:ext cx="103064" cy="103201"/>
            </a:xfrm>
            <a:custGeom>
              <a:avLst/>
              <a:gdLst/>
              <a:ahLst/>
              <a:cxnLst/>
              <a:rect l="l" t="t" r="r" b="b"/>
              <a:pathLst>
                <a:path w="754" h="755" extrusionOk="0">
                  <a:moveTo>
                    <a:pt x="388" y="1"/>
                  </a:moveTo>
                  <a:cubicBezTo>
                    <a:pt x="176" y="1"/>
                    <a:pt x="0" y="177"/>
                    <a:pt x="0" y="366"/>
                  </a:cubicBezTo>
                  <a:cubicBezTo>
                    <a:pt x="0" y="579"/>
                    <a:pt x="176" y="754"/>
                    <a:pt x="388" y="754"/>
                  </a:cubicBezTo>
                  <a:cubicBezTo>
                    <a:pt x="578" y="754"/>
                    <a:pt x="753" y="579"/>
                    <a:pt x="753" y="366"/>
                  </a:cubicBezTo>
                  <a:cubicBezTo>
                    <a:pt x="753" y="177"/>
                    <a:pt x="578" y="1"/>
                    <a:pt x="3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8"/>
            <p:cNvSpPr/>
            <p:nvPr/>
          </p:nvSpPr>
          <p:spPr>
            <a:xfrm>
              <a:off x="6765571" y="3231898"/>
              <a:ext cx="115640" cy="115776"/>
            </a:xfrm>
            <a:custGeom>
              <a:avLst/>
              <a:gdLst/>
              <a:ahLst/>
              <a:cxnLst/>
              <a:rect l="l" t="t" r="r" b="b"/>
              <a:pathLst>
                <a:path w="846" h="847" extrusionOk="0">
                  <a:moveTo>
                    <a:pt x="425" y="116"/>
                  </a:moveTo>
                  <a:cubicBezTo>
                    <a:pt x="596" y="116"/>
                    <a:pt x="730" y="250"/>
                    <a:pt x="730" y="421"/>
                  </a:cubicBezTo>
                  <a:cubicBezTo>
                    <a:pt x="730" y="597"/>
                    <a:pt x="596" y="749"/>
                    <a:pt x="425" y="749"/>
                  </a:cubicBezTo>
                  <a:cubicBezTo>
                    <a:pt x="231" y="749"/>
                    <a:pt x="97" y="597"/>
                    <a:pt x="97" y="421"/>
                  </a:cubicBezTo>
                  <a:cubicBezTo>
                    <a:pt x="97" y="250"/>
                    <a:pt x="231" y="116"/>
                    <a:pt x="425" y="116"/>
                  </a:cubicBezTo>
                  <a:close/>
                  <a:moveTo>
                    <a:pt x="425" y="1"/>
                  </a:moveTo>
                  <a:cubicBezTo>
                    <a:pt x="171" y="1"/>
                    <a:pt x="0" y="190"/>
                    <a:pt x="0" y="421"/>
                  </a:cubicBezTo>
                  <a:cubicBezTo>
                    <a:pt x="0" y="652"/>
                    <a:pt x="171" y="846"/>
                    <a:pt x="425" y="846"/>
                  </a:cubicBezTo>
                  <a:cubicBezTo>
                    <a:pt x="656" y="846"/>
                    <a:pt x="846" y="652"/>
                    <a:pt x="846" y="421"/>
                  </a:cubicBezTo>
                  <a:cubicBezTo>
                    <a:pt x="846" y="190"/>
                    <a:pt x="656" y="1"/>
                    <a:pt x="42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8"/>
            <p:cNvSpPr/>
            <p:nvPr/>
          </p:nvSpPr>
          <p:spPr>
            <a:xfrm>
              <a:off x="6271025" y="3610668"/>
              <a:ext cx="547033" cy="271330"/>
            </a:xfrm>
            <a:custGeom>
              <a:avLst/>
              <a:gdLst/>
              <a:ahLst/>
              <a:cxnLst/>
              <a:rect l="l" t="t" r="r" b="b"/>
              <a:pathLst>
                <a:path w="4002" h="1985" extrusionOk="0">
                  <a:moveTo>
                    <a:pt x="552" y="0"/>
                  </a:moveTo>
                  <a:cubicBezTo>
                    <a:pt x="201" y="0"/>
                    <a:pt x="0" y="76"/>
                    <a:pt x="0" y="76"/>
                  </a:cubicBezTo>
                  <a:cubicBezTo>
                    <a:pt x="0" y="76"/>
                    <a:pt x="1423" y="233"/>
                    <a:pt x="2117" y="695"/>
                  </a:cubicBezTo>
                  <a:cubicBezTo>
                    <a:pt x="2791" y="1134"/>
                    <a:pt x="4002" y="1984"/>
                    <a:pt x="4002" y="1984"/>
                  </a:cubicBezTo>
                  <a:cubicBezTo>
                    <a:pt x="4002" y="1984"/>
                    <a:pt x="3212" y="1018"/>
                    <a:pt x="2020" y="385"/>
                  </a:cubicBezTo>
                  <a:cubicBezTo>
                    <a:pt x="1412" y="77"/>
                    <a:pt x="906" y="0"/>
                    <a:pt x="5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8"/>
            <p:cNvSpPr/>
            <p:nvPr/>
          </p:nvSpPr>
          <p:spPr>
            <a:xfrm>
              <a:off x="6267882" y="3604115"/>
              <a:ext cx="555918" cy="284452"/>
            </a:xfrm>
            <a:custGeom>
              <a:avLst/>
              <a:gdLst/>
              <a:ahLst/>
              <a:cxnLst/>
              <a:rect l="l" t="t" r="r" b="b"/>
              <a:pathLst>
                <a:path w="4067" h="2081" extrusionOk="0">
                  <a:moveTo>
                    <a:pt x="578" y="116"/>
                  </a:moveTo>
                  <a:cubicBezTo>
                    <a:pt x="924" y="116"/>
                    <a:pt x="1428" y="176"/>
                    <a:pt x="2006" y="500"/>
                  </a:cubicBezTo>
                  <a:cubicBezTo>
                    <a:pt x="2814" y="906"/>
                    <a:pt x="3313" y="1369"/>
                    <a:pt x="3641" y="1697"/>
                  </a:cubicBezTo>
                  <a:cubicBezTo>
                    <a:pt x="3276" y="1466"/>
                    <a:pt x="2680" y="1059"/>
                    <a:pt x="2158" y="694"/>
                  </a:cubicBezTo>
                  <a:cubicBezTo>
                    <a:pt x="1812" y="463"/>
                    <a:pt x="1271" y="310"/>
                    <a:pt x="832" y="232"/>
                  </a:cubicBezTo>
                  <a:cubicBezTo>
                    <a:pt x="559" y="176"/>
                    <a:pt x="504" y="176"/>
                    <a:pt x="347" y="153"/>
                  </a:cubicBezTo>
                  <a:cubicBezTo>
                    <a:pt x="444" y="135"/>
                    <a:pt x="425" y="116"/>
                    <a:pt x="578" y="116"/>
                  </a:cubicBezTo>
                  <a:close/>
                  <a:moveTo>
                    <a:pt x="578" y="1"/>
                  </a:moveTo>
                  <a:cubicBezTo>
                    <a:pt x="231" y="19"/>
                    <a:pt x="42" y="79"/>
                    <a:pt x="23" y="98"/>
                  </a:cubicBezTo>
                  <a:lnTo>
                    <a:pt x="0" y="98"/>
                  </a:lnTo>
                  <a:lnTo>
                    <a:pt x="23" y="195"/>
                  </a:lnTo>
                  <a:cubicBezTo>
                    <a:pt x="23" y="195"/>
                    <a:pt x="370" y="232"/>
                    <a:pt x="809" y="329"/>
                  </a:cubicBezTo>
                  <a:cubicBezTo>
                    <a:pt x="1252" y="426"/>
                    <a:pt x="1775" y="578"/>
                    <a:pt x="2103" y="791"/>
                  </a:cubicBezTo>
                  <a:cubicBezTo>
                    <a:pt x="2773" y="1235"/>
                    <a:pt x="4006" y="2080"/>
                    <a:pt x="4006" y="2080"/>
                  </a:cubicBezTo>
                  <a:lnTo>
                    <a:pt x="4066" y="2002"/>
                  </a:lnTo>
                  <a:cubicBezTo>
                    <a:pt x="4066" y="2002"/>
                    <a:pt x="3276" y="1040"/>
                    <a:pt x="2061" y="407"/>
                  </a:cubicBezTo>
                  <a:cubicBezTo>
                    <a:pt x="1446" y="79"/>
                    <a:pt x="947" y="1"/>
                    <a:pt x="57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8"/>
            <p:cNvSpPr/>
            <p:nvPr/>
          </p:nvSpPr>
          <p:spPr>
            <a:xfrm>
              <a:off x="6881075" y="3641560"/>
              <a:ext cx="363322" cy="206265"/>
            </a:xfrm>
            <a:custGeom>
              <a:avLst/>
              <a:gdLst/>
              <a:ahLst/>
              <a:cxnLst/>
              <a:rect l="l" t="t" r="r" b="b"/>
              <a:pathLst>
                <a:path w="2658" h="1509" extrusionOk="0">
                  <a:moveTo>
                    <a:pt x="2547" y="0"/>
                  </a:moveTo>
                  <a:cubicBezTo>
                    <a:pt x="2315" y="0"/>
                    <a:pt x="1734" y="68"/>
                    <a:pt x="985" y="640"/>
                  </a:cubicBezTo>
                  <a:cubicBezTo>
                    <a:pt x="1" y="1393"/>
                    <a:pt x="61" y="1509"/>
                    <a:pt x="61" y="1509"/>
                  </a:cubicBezTo>
                  <a:cubicBezTo>
                    <a:pt x="61" y="1509"/>
                    <a:pt x="426" y="1236"/>
                    <a:pt x="1216" y="700"/>
                  </a:cubicBezTo>
                  <a:cubicBezTo>
                    <a:pt x="1983" y="159"/>
                    <a:pt x="2658" y="7"/>
                    <a:pt x="2658" y="7"/>
                  </a:cubicBezTo>
                  <a:cubicBezTo>
                    <a:pt x="2658" y="7"/>
                    <a:pt x="2619" y="0"/>
                    <a:pt x="25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8"/>
            <p:cNvSpPr/>
            <p:nvPr/>
          </p:nvSpPr>
          <p:spPr>
            <a:xfrm>
              <a:off x="6883672" y="3635281"/>
              <a:ext cx="360725" cy="221711"/>
            </a:xfrm>
            <a:custGeom>
              <a:avLst/>
              <a:gdLst/>
              <a:ahLst/>
              <a:cxnLst/>
              <a:rect l="l" t="t" r="r" b="b"/>
              <a:pathLst>
                <a:path w="2639" h="1622" extrusionOk="0">
                  <a:moveTo>
                    <a:pt x="2218" y="138"/>
                  </a:moveTo>
                  <a:cubicBezTo>
                    <a:pt x="1946" y="235"/>
                    <a:pt x="1581" y="410"/>
                    <a:pt x="1155" y="715"/>
                  </a:cubicBezTo>
                  <a:cubicBezTo>
                    <a:pt x="656" y="1062"/>
                    <a:pt x="601" y="1104"/>
                    <a:pt x="425" y="1238"/>
                  </a:cubicBezTo>
                  <a:cubicBezTo>
                    <a:pt x="559" y="1104"/>
                    <a:pt x="656" y="988"/>
                    <a:pt x="1003" y="734"/>
                  </a:cubicBezTo>
                  <a:cubicBezTo>
                    <a:pt x="1484" y="369"/>
                    <a:pt x="1890" y="198"/>
                    <a:pt x="2177" y="138"/>
                  </a:cubicBezTo>
                  <a:close/>
                  <a:moveTo>
                    <a:pt x="2533" y="1"/>
                  </a:moveTo>
                  <a:cubicBezTo>
                    <a:pt x="2458" y="1"/>
                    <a:pt x="2333" y="8"/>
                    <a:pt x="2158" y="41"/>
                  </a:cubicBezTo>
                  <a:cubicBezTo>
                    <a:pt x="1849" y="101"/>
                    <a:pt x="1428" y="272"/>
                    <a:pt x="924" y="660"/>
                  </a:cubicBezTo>
                  <a:cubicBezTo>
                    <a:pt x="444" y="1025"/>
                    <a:pt x="213" y="1238"/>
                    <a:pt x="97" y="1372"/>
                  </a:cubicBezTo>
                  <a:cubicBezTo>
                    <a:pt x="42" y="1427"/>
                    <a:pt x="23" y="1469"/>
                    <a:pt x="0" y="1506"/>
                  </a:cubicBezTo>
                  <a:lnTo>
                    <a:pt x="0" y="1542"/>
                  </a:lnTo>
                  <a:lnTo>
                    <a:pt x="0" y="1566"/>
                  </a:lnTo>
                  <a:lnTo>
                    <a:pt x="0" y="1584"/>
                  </a:lnTo>
                  <a:lnTo>
                    <a:pt x="42" y="1621"/>
                  </a:lnTo>
                  <a:lnTo>
                    <a:pt x="79" y="1603"/>
                  </a:lnTo>
                  <a:cubicBezTo>
                    <a:pt x="79" y="1603"/>
                    <a:pt x="444" y="1353"/>
                    <a:pt x="1216" y="794"/>
                  </a:cubicBezTo>
                  <a:cubicBezTo>
                    <a:pt x="1987" y="253"/>
                    <a:pt x="2639" y="101"/>
                    <a:pt x="2639" y="101"/>
                  </a:cubicBezTo>
                  <a:lnTo>
                    <a:pt x="2639" y="4"/>
                  </a:lnTo>
                  <a:lnTo>
                    <a:pt x="2620" y="4"/>
                  </a:lnTo>
                  <a:cubicBezTo>
                    <a:pt x="2613" y="4"/>
                    <a:pt x="2584" y="1"/>
                    <a:pt x="2533"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8"/>
            <p:cNvSpPr/>
            <p:nvPr/>
          </p:nvSpPr>
          <p:spPr>
            <a:xfrm>
              <a:off x="7155276" y="547702"/>
              <a:ext cx="1065635" cy="936737"/>
            </a:xfrm>
            <a:custGeom>
              <a:avLst/>
              <a:gdLst/>
              <a:ahLst/>
              <a:cxnLst/>
              <a:rect l="l" t="t" r="r" b="b"/>
              <a:pathLst>
                <a:path w="7796" h="6853" extrusionOk="0">
                  <a:moveTo>
                    <a:pt x="3983" y="0"/>
                  </a:moveTo>
                  <a:cubicBezTo>
                    <a:pt x="1867" y="0"/>
                    <a:pt x="153" y="1386"/>
                    <a:pt x="153" y="3119"/>
                  </a:cubicBezTo>
                  <a:cubicBezTo>
                    <a:pt x="171" y="3849"/>
                    <a:pt x="462" y="4542"/>
                    <a:pt x="1040" y="5101"/>
                  </a:cubicBezTo>
                  <a:lnTo>
                    <a:pt x="0" y="6852"/>
                  </a:lnTo>
                  <a:cubicBezTo>
                    <a:pt x="0" y="6852"/>
                    <a:pt x="2135" y="6640"/>
                    <a:pt x="2865" y="6122"/>
                  </a:cubicBezTo>
                  <a:cubicBezTo>
                    <a:pt x="3235" y="6215"/>
                    <a:pt x="3600" y="6256"/>
                    <a:pt x="3983" y="6256"/>
                  </a:cubicBezTo>
                  <a:cubicBezTo>
                    <a:pt x="6099" y="6256"/>
                    <a:pt x="7795" y="4852"/>
                    <a:pt x="7795" y="3119"/>
                  </a:cubicBezTo>
                  <a:cubicBezTo>
                    <a:pt x="7795" y="1386"/>
                    <a:pt x="6099" y="0"/>
                    <a:pt x="39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8"/>
            <p:cNvSpPr/>
            <p:nvPr/>
          </p:nvSpPr>
          <p:spPr>
            <a:xfrm>
              <a:off x="7142017" y="539501"/>
              <a:ext cx="1087096" cy="952456"/>
            </a:xfrm>
            <a:custGeom>
              <a:avLst/>
              <a:gdLst/>
              <a:ahLst/>
              <a:cxnLst/>
              <a:rect l="l" t="t" r="r" b="b"/>
              <a:pathLst>
                <a:path w="7953" h="6968" extrusionOk="0">
                  <a:moveTo>
                    <a:pt x="4080" y="97"/>
                  </a:moveTo>
                  <a:cubicBezTo>
                    <a:pt x="6159" y="97"/>
                    <a:pt x="7855" y="1483"/>
                    <a:pt x="7855" y="3179"/>
                  </a:cubicBezTo>
                  <a:cubicBezTo>
                    <a:pt x="7855" y="4870"/>
                    <a:pt x="6159" y="6256"/>
                    <a:pt x="4080" y="6256"/>
                  </a:cubicBezTo>
                  <a:cubicBezTo>
                    <a:pt x="3715" y="6256"/>
                    <a:pt x="3332" y="6219"/>
                    <a:pt x="2985" y="6122"/>
                  </a:cubicBezTo>
                  <a:lnTo>
                    <a:pt x="2943" y="6122"/>
                  </a:lnTo>
                  <a:lnTo>
                    <a:pt x="2925" y="6141"/>
                  </a:lnTo>
                  <a:cubicBezTo>
                    <a:pt x="2578" y="6372"/>
                    <a:pt x="1867" y="6566"/>
                    <a:pt x="1252" y="6681"/>
                  </a:cubicBezTo>
                  <a:cubicBezTo>
                    <a:pt x="693" y="6797"/>
                    <a:pt x="287" y="6834"/>
                    <a:pt x="213" y="6834"/>
                  </a:cubicBezTo>
                  <a:lnTo>
                    <a:pt x="1192" y="5161"/>
                  </a:lnTo>
                  <a:lnTo>
                    <a:pt x="1174" y="5143"/>
                  </a:lnTo>
                  <a:cubicBezTo>
                    <a:pt x="615" y="4584"/>
                    <a:pt x="305" y="3891"/>
                    <a:pt x="305" y="3179"/>
                  </a:cubicBezTo>
                  <a:cubicBezTo>
                    <a:pt x="305" y="1483"/>
                    <a:pt x="2001" y="97"/>
                    <a:pt x="4080" y="97"/>
                  </a:cubicBezTo>
                  <a:close/>
                  <a:moveTo>
                    <a:pt x="4080" y="0"/>
                  </a:moveTo>
                  <a:cubicBezTo>
                    <a:pt x="1945" y="0"/>
                    <a:pt x="213" y="1423"/>
                    <a:pt x="213" y="3179"/>
                  </a:cubicBezTo>
                  <a:cubicBezTo>
                    <a:pt x="213" y="3909"/>
                    <a:pt x="518" y="4602"/>
                    <a:pt x="1058" y="5180"/>
                  </a:cubicBezTo>
                  <a:lnTo>
                    <a:pt x="0" y="6968"/>
                  </a:lnTo>
                  <a:lnTo>
                    <a:pt x="116" y="6949"/>
                  </a:lnTo>
                  <a:cubicBezTo>
                    <a:pt x="116" y="6949"/>
                    <a:pt x="652" y="6912"/>
                    <a:pt x="1271" y="6797"/>
                  </a:cubicBezTo>
                  <a:cubicBezTo>
                    <a:pt x="1885" y="6663"/>
                    <a:pt x="2578" y="6487"/>
                    <a:pt x="2962" y="6238"/>
                  </a:cubicBezTo>
                  <a:cubicBezTo>
                    <a:pt x="3332" y="6316"/>
                    <a:pt x="3697" y="6372"/>
                    <a:pt x="4080" y="6372"/>
                  </a:cubicBezTo>
                  <a:cubicBezTo>
                    <a:pt x="6219" y="6372"/>
                    <a:pt x="7952" y="4949"/>
                    <a:pt x="7952" y="3179"/>
                  </a:cubicBezTo>
                  <a:cubicBezTo>
                    <a:pt x="7952" y="1423"/>
                    <a:pt x="6219" y="0"/>
                    <a:pt x="4080"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8"/>
            <p:cNvSpPr/>
            <p:nvPr/>
          </p:nvSpPr>
          <p:spPr>
            <a:xfrm>
              <a:off x="6384068" y="3097394"/>
              <a:ext cx="25971" cy="50029"/>
            </a:xfrm>
            <a:custGeom>
              <a:avLst/>
              <a:gdLst/>
              <a:ahLst/>
              <a:cxnLst/>
              <a:rect l="l" t="t" r="r" b="b"/>
              <a:pathLst>
                <a:path w="190" h="366" extrusionOk="0">
                  <a:moveTo>
                    <a:pt x="153" y="0"/>
                  </a:moveTo>
                  <a:cubicBezTo>
                    <a:pt x="116" y="0"/>
                    <a:pt x="97" y="19"/>
                    <a:pt x="97" y="37"/>
                  </a:cubicBezTo>
                  <a:lnTo>
                    <a:pt x="97" y="60"/>
                  </a:lnTo>
                  <a:cubicBezTo>
                    <a:pt x="97" y="97"/>
                    <a:pt x="74" y="153"/>
                    <a:pt x="37" y="213"/>
                  </a:cubicBezTo>
                  <a:cubicBezTo>
                    <a:pt x="37" y="250"/>
                    <a:pt x="19" y="268"/>
                    <a:pt x="19" y="291"/>
                  </a:cubicBezTo>
                  <a:cubicBezTo>
                    <a:pt x="0" y="328"/>
                    <a:pt x="19" y="347"/>
                    <a:pt x="37" y="365"/>
                  </a:cubicBezTo>
                  <a:cubicBezTo>
                    <a:pt x="74" y="365"/>
                    <a:pt x="97" y="347"/>
                    <a:pt x="116" y="328"/>
                  </a:cubicBezTo>
                  <a:cubicBezTo>
                    <a:pt x="116" y="310"/>
                    <a:pt x="134" y="291"/>
                    <a:pt x="134" y="250"/>
                  </a:cubicBezTo>
                  <a:cubicBezTo>
                    <a:pt x="171" y="194"/>
                    <a:pt x="190" y="134"/>
                    <a:pt x="190" y="60"/>
                  </a:cubicBezTo>
                  <a:cubicBezTo>
                    <a:pt x="190" y="19"/>
                    <a:pt x="171" y="0"/>
                    <a:pt x="15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8"/>
            <p:cNvSpPr/>
            <p:nvPr/>
          </p:nvSpPr>
          <p:spPr>
            <a:xfrm>
              <a:off x="5883782" y="2218199"/>
              <a:ext cx="418955" cy="1058664"/>
            </a:xfrm>
            <a:custGeom>
              <a:avLst/>
              <a:gdLst/>
              <a:ahLst/>
              <a:cxnLst/>
              <a:rect l="l" t="t" r="r" b="b"/>
              <a:pathLst>
                <a:path w="3065" h="7745" extrusionOk="0">
                  <a:moveTo>
                    <a:pt x="1734" y="1"/>
                  </a:moveTo>
                  <a:cubicBezTo>
                    <a:pt x="1041" y="195"/>
                    <a:pt x="754" y="675"/>
                    <a:pt x="657" y="1197"/>
                  </a:cubicBezTo>
                  <a:cubicBezTo>
                    <a:pt x="542" y="1733"/>
                    <a:pt x="311" y="5083"/>
                    <a:pt x="153" y="5855"/>
                  </a:cubicBezTo>
                  <a:cubicBezTo>
                    <a:pt x="1" y="6608"/>
                    <a:pt x="384" y="7532"/>
                    <a:pt x="773" y="7685"/>
                  </a:cubicBezTo>
                  <a:cubicBezTo>
                    <a:pt x="881" y="7728"/>
                    <a:pt x="1043" y="7745"/>
                    <a:pt x="1227" y="7745"/>
                  </a:cubicBezTo>
                  <a:cubicBezTo>
                    <a:pt x="1694" y="7745"/>
                    <a:pt x="2302" y="7633"/>
                    <a:pt x="2524" y="7551"/>
                  </a:cubicBezTo>
                  <a:cubicBezTo>
                    <a:pt x="2833" y="7417"/>
                    <a:pt x="2852" y="6913"/>
                    <a:pt x="2926" y="6377"/>
                  </a:cubicBezTo>
                  <a:cubicBezTo>
                    <a:pt x="2986" y="5836"/>
                    <a:pt x="2949" y="4201"/>
                    <a:pt x="3004" y="3429"/>
                  </a:cubicBezTo>
                  <a:cubicBezTo>
                    <a:pt x="3064" y="2680"/>
                    <a:pt x="2852" y="1350"/>
                    <a:pt x="2524" y="717"/>
                  </a:cubicBezTo>
                  <a:cubicBezTo>
                    <a:pt x="2196" y="79"/>
                    <a:pt x="1734" y="1"/>
                    <a:pt x="17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8"/>
            <p:cNvSpPr/>
            <p:nvPr/>
          </p:nvSpPr>
          <p:spPr>
            <a:xfrm>
              <a:off x="5886379" y="2213142"/>
              <a:ext cx="423876" cy="1072060"/>
            </a:xfrm>
            <a:custGeom>
              <a:avLst/>
              <a:gdLst/>
              <a:ahLst/>
              <a:cxnLst/>
              <a:rect l="l" t="t" r="r" b="b"/>
              <a:pathLst>
                <a:path w="3101" h="7843" extrusionOk="0">
                  <a:moveTo>
                    <a:pt x="1715" y="98"/>
                  </a:moveTo>
                  <a:cubicBezTo>
                    <a:pt x="1733" y="98"/>
                    <a:pt x="1830" y="116"/>
                    <a:pt x="1964" y="213"/>
                  </a:cubicBezTo>
                  <a:cubicBezTo>
                    <a:pt x="2121" y="310"/>
                    <a:pt x="2311" y="463"/>
                    <a:pt x="2468" y="772"/>
                  </a:cubicBezTo>
                  <a:cubicBezTo>
                    <a:pt x="2773" y="1387"/>
                    <a:pt x="2985" y="2717"/>
                    <a:pt x="2930" y="3466"/>
                  </a:cubicBezTo>
                  <a:cubicBezTo>
                    <a:pt x="2907" y="3850"/>
                    <a:pt x="2907" y="4450"/>
                    <a:pt x="2888" y="5028"/>
                  </a:cubicBezTo>
                  <a:cubicBezTo>
                    <a:pt x="2888" y="5605"/>
                    <a:pt x="2888" y="6141"/>
                    <a:pt x="2851" y="6414"/>
                  </a:cubicBezTo>
                  <a:cubicBezTo>
                    <a:pt x="2814" y="6682"/>
                    <a:pt x="2791" y="6931"/>
                    <a:pt x="2754" y="7144"/>
                  </a:cubicBezTo>
                  <a:cubicBezTo>
                    <a:pt x="2699" y="7338"/>
                    <a:pt x="2620" y="7491"/>
                    <a:pt x="2486" y="7527"/>
                  </a:cubicBezTo>
                  <a:cubicBezTo>
                    <a:pt x="2352" y="7588"/>
                    <a:pt x="2006" y="7661"/>
                    <a:pt x="1659" y="7703"/>
                  </a:cubicBezTo>
                  <a:cubicBezTo>
                    <a:pt x="1503" y="7720"/>
                    <a:pt x="1343" y="7729"/>
                    <a:pt x="1198" y="7729"/>
                  </a:cubicBezTo>
                  <a:cubicBezTo>
                    <a:pt x="1021" y="7729"/>
                    <a:pt x="866" y="7715"/>
                    <a:pt x="772" y="7685"/>
                  </a:cubicBezTo>
                  <a:cubicBezTo>
                    <a:pt x="596" y="7606"/>
                    <a:pt x="407" y="7357"/>
                    <a:pt x="292" y="7010"/>
                  </a:cubicBezTo>
                  <a:cubicBezTo>
                    <a:pt x="176" y="6682"/>
                    <a:pt x="116" y="6257"/>
                    <a:pt x="176" y="5892"/>
                  </a:cubicBezTo>
                  <a:cubicBezTo>
                    <a:pt x="273" y="5508"/>
                    <a:pt x="365" y="4487"/>
                    <a:pt x="444" y="3484"/>
                  </a:cubicBezTo>
                  <a:cubicBezTo>
                    <a:pt x="504" y="2985"/>
                    <a:pt x="541" y="2486"/>
                    <a:pt x="578" y="2080"/>
                  </a:cubicBezTo>
                  <a:cubicBezTo>
                    <a:pt x="620" y="1678"/>
                    <a:pt x="657" y="1368"/>
                    <a:pt x="675" y="1253"/>
                  </a:cubicBezTo>
                  <a:cubicBezTo>
                    <a:pt x="791" y="731"/>
                    <a:pt x="1040" y="292"/>
                    <a:pt x="1715" y="98"/>
                  </a:cubicBezTo>
                  <a:close/>
                  <a:moveTo>
                    <a:pt x="1715" y="1"/>
                  </a:moveTo>
                  <a:cubicBezTo>
                    <a:pt x="985" y="176"/>
                    <a:pt x="675" y="675"/>
                    <a:pt x="578" y="1234"/>
                  </a:cubicBezTo>
                  <a:cubicBezTo>
                    <a:pt x="560" y="1368"/>
                    <a:pt x="523" y="1678"/>
                    <a:pt x="481" y="2080"/>
                  </a:cubicBezTo>
                  <a:cubicBezTo>
                    <a:pt x="444" y="2486"/>
                    <a:pt x="389" y="2967"/>
                    <a:pt x="347" y="3466"/>
                  </a:cubicBezTo>
                  <a:cubicBezTo>
                    <a:pt x="250" y="4469"/>
                    <a:pt x="158" y="5508"/>
                    <a:pt x="79" y="5873"/>
                  </a:cubicBezTo>
                  <a:cubicBezTo>
                    <a:pt x="0" y="6257"/>
                    <a:pt x="61" y="6700"/>
                    <a:pt x="194" y="7047"/>
                  </a:cubicBezTo>
                  <a:cubicBezTo>
                    <a:pt x="328" y="7393"/>
                    <a:pt x="523" y="7685"/>
                    <a:pt x="735" y="7777"/>
                  </a:cubicBezTo>
                  <a:cubicBezTo>
                    <a:pt x="858" y="7824"/>
                    <a:pt x="1039" y="7843"/>
                    <a:pt x="1241" y="7843"/>
                  </a:cubicBezTo>
                  <a:cubicBezTo>
                    <a:pt x="1380" y="7843"/>
                    <a:pt x="1529" y="7834"/>
                    <a:pt x="1678" y="7819"/>
                  </a:cubicBezTo>
                  <a:cubicBezTo>
                    <a:pt x="2024" y="7777"/>
                    <a:pt x="2371" y="7703"/>
                    <a:pt x="2523" y="7625"/>
                  </a:cubicBezTo>
                  <a:cubicBezTo>
                    <a:pt x="2699" y="7569"/>
                    <a:pt x="2791" y="7375"/>
                    <a:pt x="2851" y="7162"/>
                  </a:cubicBezTo>
                  <a:cubicBezTo>
                    <a:pt x="2907" y="6950"/>
                    <a:pt x="2930" y="6682"/>
                    <a:pt x="2948" y="6414"/>
                  </a:cubicBezTo>
                  <a:cubicBezTo>
                    <a:pt x="2985" y="6141"/>
                    <a:pt x="2985" y="5605"/>
                    <a:pt x="3004" y="5028"/>
                  </a:cubicBezTo>
                  <a:cubicBezTo>
                    <a:pt x="3004" y="4450"/>
                    <a:pt x="3004" y="3850"/>
                    <a:pt x="3045" y="3466"/>
                  </a:cubicBezTo>
                  <a:cubicBezTo>
                    <a:pt x="3101" y="2694"/>
                    <a:pt x="2888" y="1387"/>
                    <a:pt x="2560" y="731"/>
                  </a:cubicBezTo>
                  <a:cubicBezTo>
                    <a:pt x="2389" y="407"/>
                    <a:pt x="2177" y="232"/>
                    <a:pt x="2024" y="116"/>
                  </a:cubicBezTo>
                  <a:cubicBezTo>
                    <a:pt x="1849" y="19"/>
                    <a:pt x="1733" y="1"/>
                    <a:pt x="1733"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8"/>
            <p:cNvSpPr/>
            <p:nvPr/>
          </p:nvSpPr>
          <p:spPr>
            <a:xfrm>
              <a:off x="5641976" y="2668595"/>
              <a:ext cx="641760" cy="743594"/>
            </a:xfrm>
            <a:custGeom>
              <a:avLst/>
              <a:gdLst/>
              <a:ahLst/>
              <a:cxnLst/>
              <a:rect l="l" t="t" r="r" b="b"/>
              <a:pathLst>
                <a:path w="4695" h="5440" extrusionOk="0">
                  <a:moveTo>
                    <a:pt x="2944" y="0"/>
                  </a:moveTo>
                  <a:lnTo>
                    <a:pt x="0" y="1058"/>
                  </a:lnTo>
                  <a:cubicBezTo>
                    <a:pt x="0" y="1058"/>
                    <a:pt x="213" y="1964"/>
                    <a:pt x="213" y="2657"/>
                  </a:cubicBezTo>
                  <a:cubicBezTo>
                    <a:pt x="213" y="3368"/>
                    <a:pt x="384" y="3909"/>
                    <a:pt x="846" y="4256"/>
                  </a:cubicBezTo>
                  <a:cubicBezTo>
                    <a:pt x="1289" y="4584"/>
                    <a:pt x="1405" y="4967"/>
                    <a:pt x="1830" y="5198"/>
                  </a:cubicBezTo>
                  <a:cubicBezTo>
                    <a:pt x="2090" y="5341"/>
                    <a:pt x="2389" y="5440"/>
                    <a:pt x="2688" y="5440"/>
                  </a:cubicBezTo>
                  <a:cubicBezTo>
                    <a:pt x="2873" y="5440"/>
                    <a:pt x="3058" y="5402"/>
                    <a:pt x="3235" y="5314"/>
                  </a:cubicBezTo>
                  <a:cubicBezTo>
                    <a:pt x="3678" y="5064"/>
                    <a:pt x="4080" y="5004"/>
                    <a:pt x="4274" y="4658"/>
                  </a:cubicBezTo>
                  <a:cubicBezTo>
                    <a:pt x="4487" y="4311"/>
                    <a:pt x="4621" y="3544"/>
                    <a:pt x="4621" y="3544"/>
                  </a:cubicBezTo>
                  <a:cubicBezTo>
                    <a:pt x="4695" y="2541"/>
                    <a:pt x="4445" y="1904"/>
                    <a:pt x="4177" y="1617"/>
                  </a:cubicBezTo>
                  <a:cubicBezTo>
                    <a:pt x="3909" y="1326"/>
                    <a:pt x="3447" y="1058"/>
                    <a:pt x="3332" y="712"/>
                  </a:cubicBezTo>
                  <a:cubicBezTo>
                    <a:pt x="3216" y="384"/>
                    <a:pt x="2944" y="0"/>
                    <a:pt x="29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8"/>
            <p:cNvSpPr/>
            <p:nvPr/>
          </p:nvSpPr>
          <p:spPr>
            <a:xfrm>
              <a:off x="5633775" y="2660257"/>
              <a:ext cx="658162" cy="758766"/>
            </a:xfrm>
            <a:custGeom>
              <a:avLst/>
              <a:gdLst/>
              <a:ahLst/>
              <a:cxnLst/>
              <a:rect l="l" t="t" r="r" b="b"/>
              <a:pathLst>
                <a:path w="4815" h="5551" extrusionOk="0">
                  <a:moveTo>
                    <a:pt x="2985" y="116"/>
                  </a:moveTo>
                  <a:cubicBezTo>
                    <a:pt x="3004" y="158"/>
                    <a:pt x="3235" y="505"/>
                    <a:pt x="3350" y="791"/>
                  </a:cubicBezTo>
                  <a:cubicBezTo>
                    <a:pt x="3410" y="985"/>
                    <a:pt x="3563" y="1138"/>
                    <a:pt x="3715" y="1272"/>
                  </a:cubicBezTo>
                  <a:cubicBezTo>
                    <a:pt x="3891" y="1429"/>
                    <a:pt x="4062" y="1563"/>
                    <a:pt x="4200" y="1715"/>
                  </a:cubicBezTo>
                  <a:cubicBezTo>
                    <a:pt x="4450" y="1988"/>
                    <a:pt x="4699" y="2602"/>
                    <a:pt x="4639" y="3605"/>
                  </a:cubicBezTo>
                  <a:cubicBezTo>
                    <a:pt x="4621" y="3605"/>
                    <a:pt x="4602" y="3776"/>
                    <a:pt x="4524" y="4007"/>
                  </a:cubicBezTo>
                  <a:cubicBezTo>
                    <a:pt x="4468" y="4238"/>
                    <a:pt x="4390" y="4529"/>
                    <a:pt x="4293" y="4700"/>
                  </a:cubicBezTo>
                  <a:cubicBezTo>
                    <a:pt x="4200" y="4853"/>
                    <a:pt x="4062" y="4950"/>
                    <a:pt x="3891" y="5047"/>
                  </a:cubicBezTo>
                  <a:cubicBezTo>
                    <a:pt x="3715" y="5125"/>
                    <a:pt x="3507" y="5199"/>
                    <a:pt x="3253" y="5315"/>
                  </a:cubicBezTo>
                  <a:cubicBezTo>
                    <a:pt x="3083" y="5408"/>
                    <a:pt x="2900" y="5448"/>
                    <a:pt x="2715" y="5448"/>
                  </a:cubicBezTo>
                  <a:cubicBezTo>
                    <a:pt x="2443" y="5448"/>
                    <a:pt x="2167" y="5360"/>
                    <a:pt x="1927" y="5222"/>
                  </a:cubicBezTo>
                  <a:cubicBezTo>
                    <a:pt x="1714" y="5107"/>
                    <a:pt x="1580" y="4950"/>
                    <a:pt x="1446" y="4779"/>
                  </a:cubicBezTo>
                  <a:cubicBezTo>
                    <a:pt x="1312" y="4621"/>
                    <a:pt x="1174" y="4432"/>
                    <a:pt x="943" y="4256"/>
                  </a:cubicBezTo>
                  <a:cubicBezTo>
                    <a:pt x="504" y="3952"/>
                    <a:pt x="328" y="3411"/>
                    <a:pt x="328" y="2718"/>
                  </a:cubicBezTo>
                  <a:cubicBezTo>
                    <a:pt x="328" y="2025"/>
                    <a:pt x="134" y="1198"/>
                    <a:pt x="116" y="1156"/>
                  </a:cubicBezTo>
                  <a:lnTo>
                    <a:pt x="2985" y="116"/>
                  </a:lnTo>
                  <a:close/>
                  <a:moveTo>
                    <a:pt x="3022" y="1"/>
                  </a:moveTo>
                  <a:lnTo>
                    <a:pt x="0" y="1082"/>
                  </a:lnTo>
                  <a:lnTo>
                    <a:pt x="19" y="1119"/>
                  </a:lnTo>
                  <a:cubicBezTo>
                    <a:pt x="19" y="1119"/>
                    <a:pt x="213" y="2025"/>
                    <a:pt x="213" y="2718"/>
                  </a:cubicBezTo>
                  <a:cubicBezTo>
                    <a:pt x="213" y="3429"/>
                    <a:pt x="407" y="4007"/>
                    <a:pt x="869" y="4354"/>
                  </a:cubicBezTo>
                  <a:cubicBezTo>
                    <a:pt x="1100" y="4506"/>
                    <a:pt x="1234" y="4682"/>
                    <a:pt x="1368" y="4853"/>
                  </a:cubicBezTo>
                  <a:cubicBezTo>
                    <a:pt x="1502" y="5028"/>
                    <a:pt x="1636" y="5181"/>
                    <a:pt x="1867" y="5296"/>
                  </a:cubicBezTo>
                  <a:cubicBezTo>
                    <a:pt x="2138" y="5448"/>
                    <a:pt x="2437" y="5551"/>
                    <a:pt x="2739" y="5551"/>
                  </a:cubicBezTo>
                  <a:cubicBezTo>
                    <a:pt x="2932" y="5551"/>
                    <a:pt x="3126" y="5509"/>
                    <a:pt x="3313" y="5412"/>
                  </a:cubicBezTo>
                  <a:cubicBezTo>
                    <a:pt x="3544" y="5296"/>
                    <a:pt x="3757" y="5222"/>
                    <a:pt x="3928" y="5125"/>
                  </a:cubicBezTo>
                  <a:cubicBezTo>
                    <a:pt x="4122" y="5047"/>
                    <a:pt x="4274" y="4931"/>
                    <a:pt x="4371" y="4737"/>
                  </a:cubicBezTo>
                  <a:cubicBezTo>
                    <a:pt x="4487" y="4566"/>
                    <a:pt x="4565" y="4275"/>
                    <a:pt x="4639" y="4044"/>
                  </a:cubicBezTo>
                  <a:cubicBezTo>
                    <a:pt x="4699" y="3813"/>
                    <a:pt x="4736" y="3623"/>
                    <a:pt x="4736" y="3623"/>
                  </a:cubicBezTo>
                  <a:lnTo>
                    <a:pt x="4736" y="3605"/>
                  </a:lnTo>
                  <a:cubicBezTo>
                    <a:pt x="4815" y="2584"/>
                    <a:pt x="4565" y="1946"/>
                    <a:pt x="4274" y="1641"/>
                  </a:cubicBezTo>
                  <a:cubicBezTo>
                    <a:pt x="4140" y="1484"/>
                    <a:pt x="3946" y="1350"/>
                    <a:pt x="3794" y="1198"/>
                  </a:cubicBezTo>
                  <a:cubicBezTo>
                    <a:pt x="3641" y="1064"/>
                    <a:pt x="3507" y="907"/>
                    <a:pt x="3447" y="773"/>
                  </a:cubicBezTo>
                  <a:cubicBezTo>
                    <a:pt x="3332" y="426"/>
                    <a:pt x="3064" y="24"/>
                    <a:pt x="3064" y="24"/>
                  </a:cubicBezTo>
                  <a:lnTo>
                    <a:pt x="3022"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8"/>
            <p:cNvSpPr/>
            <p:nvPr/>
          </p:nvSpPr>
          <p:spPr>
            <a:xfrm>
              <a:off x="5562969" y="2497048"/>
              <a:ext cx="521199" cy="381912"/>
            </a:xfrm>
            <a:custGeom>
              <a:avLst/>
              <a:gdLst/>
              <a:ahLst/>
              <a:cxnLst/>
              <a:rect l="l" t="t" r="r" b="b"/>
              <a:pathLst>
                <a:path w="3813" h="2794" extrusionOk="0">
                  <a:moveTo>
                    <a:pt x="3031" y="1"/>
                  </a:moveTo>
                  <a:cubicBezTo>
                    <a:pt x="3022" y="1"/>
                    <a:pt x="3013" y="1"/>
                    <a:pt x="3004" y="3"/>
                  </a:cubicBezTo>
                  <a:lnTo>
                    <a:pt x="2962" y="155"/>
                  </a:lnTo>
                  <a:cubicBezTo>
                    <a:pt x="2962" y="155"/>
                    <a:pt x="2847" y="368"/>
                    <a:pt x="1673" y="927"/>
                  </a:cubicBezTo>
                  <a:cubicBezTo>
                    <a:pt x="1065" y="1227"/>
                    <a:pt x="714" y="1299"/>
                    <a:pt x="518" y="1299"/>
                  </a:cubicBezTo>
                  <a:cubicBezTo>
                    <a:pt x="336" y="1299"/>
                    <a:pt x="287" y="1237"/>
                    <a:pt x="287" y="1237"/>
                  </a:cubicBezTo>
                  <a:lnTo>
                    <a:pt x="213" y="1061"/>
                  </a:lnTo>
                  <a:cubicBezTo>
                    <a:pt x="213" y="1061"/>
                    <a:pt x="116" y="1061"/>
                    <a:pt x="56" y="1195"/>
                  </a:cubicBezTo>
                  <a:cubicBezTo>
                    <a:pt x="1" y="1334"/>
                    <a:pt x="38" y="1449"/>
                    <a:pt x="172" y="1888"/>
                  </a:cubicBezTo>
                  <a:cubicBezTo>
                    <a:pt x="329" y="2332"/>
                    <a:pt x="463" y="2641"/>
                    <a:pt x="597" y="2738"/>
                  </a:cubicBezTo>
                  <a:cubicBezTo>
                    <a:pt x="649" y="2767"/>
                    <a:pt x="731" y="2794"/>
                    <a:pt x="879" y="2794"/>
                  </a:cubicBezTo>
                  <a:cubicBezTo>
                    <a:pt x="1109" y="2794"/>
                    <a:pt x="1497" y="2729"/>
                    <a:pt x="2177" y="2507"/>
                  </a:cubicBezTo>
                  <a:cubicBezTo>
                    <a:pt x="3291" y="2142"/>
                    <a:pt x="3813" y="1699"/>
                    <a:pt x="3813" y="1565"/>
                  </a:cubicBezTo>
                  <a:cubicBezTo>
                    <a:pt x="3813" y="1407"/>
                    <a:pt x="3656" y="987"/>
                    <a:pt x="3522" y="714"/>
                  </a:cubicBezTo>
                  <a:cubicBezTo>
                    <a:pt x="3392" y="456"/>
                    <a:pt x="3263" y="1"/>
                    <a:pt x="30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8"/>
            <p:cNvSpPr/>
            <p:nvPr/>
          </p:nvSpPr>
          <p:spPr>
            <a:xfrm>
              <a:off x="5560509" y="2489804"/>
              <a:ext cx="531314" cy="396811"/>
            </a:xfrm>
            <a:custGeom>
              <a:avLst/>
              <a:gdLst/>
              <a:ahLst/>
              <a:cxnLst/>
              <a:rect l="l" t="t" r="r" b="b"/>
              <a:pathLst>
                <a:path w="3887" h="2903" extrusionOk="0">
                  <a:moveTo>
                    <a:pt x="3059" y="116"/>
                  </a:moveTo>
                  <a:cubicBezTo>
                    <a:pt x="3096" y="116"/>
                    <a:pt x="3119" y="134"/>
                    <a:pt x="3156" y="153"/>
                  </a:cubicBezTo>
                  <a:cubicBezTo>
                    <a:pt x="3193" y="190"/>
                    <a:pt x="3235" y="250"/>
                    <a:pt x="3272" y="324"/>
                  </a:cubicBezTo>
                  <a:cubicBezTo>
                    <a:pt x="3369" y="462"/>
                    <a:pt x="3424" y="652"/>
                    <a:pt x="3503" y="786"/>
                  </a:cubicBezTo>
                  <a:cubicBezTo>
                    <a:pt x="3558" y="924"/>
                    <a:pt x="3637" y="1095"/>
                    <a:pt x="3674" y="1248"/>
                  </a:cubicBezTo>
                  <a:cubicBezTo>
                    <a:pt x="3734" y="1405"/>
                    <a:pt x="3771" y="1558"/>
                    <a:pt x="3771" y="1618"/>
                  </a:cubicBezTo>
                  <a:cubicBezTo>
                    <a:pt x="3771" y="1618"/>
                    <a:pt x="3752" y="1673"/>
                    <a:pt x="3697" y="1733"/>
                  </a:cubicBezTo>
                  <a:cubicBezTo>
                    <a:pt x="3637" y="1789"/>
                    <a:pt x="3540" y="1867"/>
                    <a:pt x="3406" y="1964"/>
                  </a:cubicBezTo>
                  <a:cubicBezTo>
                    <a:pt x="3138" y="2117"/>
                    <a:pt x="2731" y="2329"/>
                    <a:pt x="2172" y="2500"/>
                  </a:cubicBezTo>
                  <a:cubicBezTo>
                    <a:pt x="1636" y="2694"/>
                    <a:pt x="1271" y="2773"/>
                    <a:pt x="1040" y="2791"/>
                  </a:cubicBezTo>
                  <a:cubicBezTo>
                    <a:pt x="998" y="2795"/>
                    <a:pt x="960" y="2796"/>
                    <a:pt x="927" y="2796"/>
                  </a:cubicBezTo>
                  <a:cubicBezTo>
                    <a:pt x="775" y="2796"/>
                    <a:pt x="701" y="2765"/>
                    <a:pt x="652" y="2731"/>
                  </a:cubicBezTo>
                  <a:cubicBezTo>
                    <a:pt x="596" y="2713"/>
                    <a:pt x="518" y="2616"/>
                    <a:pt x="462" y="2482"/>
                  </a:cubicBezTo>
                  <a:cubicBezTo>
                    <a:pt x="384" y="2329"/>
                    <a:pt x="324" y="2154"/>
                    <a:pt x="250" y="1941"/>
                  </a:cubicBezTo>
                  <a:cubicBezTo>
                    <a:pt x="171" y="1710"/>
                    <a:pt x="134" y="1576"/>
                    <a:pt x="116" y="1479"/>
                  </a:cubicBezTo>
                  <a:cubicBezTo>
                    <a:pt x="93" y="1363"/>
                    <a:pt x="93" y="1326"/>
                    <a:pt x="134" y="1271"/>
                  </a:cubicBezTo>
                  <a:cubicBezTo>
                    <a:pt x="153" y="1211"/>
                    <a:pt x="171" y="1192"/>
                    <a:pt x="190" y="1174"/>
                  </a:cubicBezTo>
                  <a:lnTo>
                    <a:pt x="268" y="1308"/>
                  </a:lnTo>
                  <a:lnTo>
                    <a:pt x="268" y="1326"/>
                  </a:lnTo>
                  <a:cubicBezTo>
                    <a:pt x="268" y="1326"/>
                    <a:pt x="287" y="1326"/>
                    <a:pt x="287" y="1345"/>
                  </a:cubicBezTo>
                  <a:cubicBezTo>
                    <a:pt x="305" y="1345"/>
                    <a:pt x="324" y="1363"/>
                    <a:pt x="347" y="1363"/>
                  </a:cubicBezTo>
                  <a:cubicBezTo>
                    <a:pt x="384" y="1387"/>
                    <a:pt x="462" y="1405"/>
                    <a:pt x="555" y="1405"/>
                  </a:cubicBezTo>
                  <a:cubicBezTo>
                    <a:pt x="767" y="1405"/>
                    <a:pt x="1114" y="1326"/>
                    <a:pt x="1710" y="1040"/>
                  </a:cubicBezTo>
                  <a:cubicBezTo>
                    <a:pt x="2287" y="749"/>
                    <a:pt x="2615" y="555"/>
                    <a:pt x="2810" y="421"/>
                  </a:cubicBezTo>
                  <a:cubicBezTo>
                    <a:pt x="2888" y="365"/>
                    <a:pt x="2944" y="324"/>
                    <a:pt x="2980" y="287"/>
                  </a:cubicBezTo>
                  <a:cubicBezTo>
                    <a:pt x="3004" y="250"/>
                    <a:pt x="3022" y="231"/>
                    <a:pt x="3022" y="231"/>
                  </a:cubicBezTo>
                  <a:lnTo>
                    <a:pt x="3059" y="116"/>
                  </a:lnTo>
                  <a:close/>
                  <a:moveTo>
                    <a:pt x="3022" y="0"/>
                  </a:moveTo>
                  <a:lnTo>
                    <a:pt x="2980" y="19"/>
                  </a:lnTo>
                  <a:lnTo>
                    <a:pt x="2962" y="37"/>
                  </a:lnTo>
                  <a:lnTo>
                    <a:pt x="2925" y="190"/>
                  </a:lnTo>
                  <a:lnTo>
                    <a:pt x="2907" y="208"/>
                  </a:lnTo>
                  <a:cubicBezTo>
                    <a:pt x="2888" y="250"/>
                    <a:pt x="2828" y="287"/>
                    <a:pt x="2749" y="347"/>
                  </a:cubicBezTo>
                  <a:cubicBezTo>
                    <a:pt x="2578" y="462"/>
                    <a:pt x="2250" y="652"/>
                    <a:pt x="1673" y="943"/>
                  </a:cubicBezTo>
                  <a:cubicBezTo>
                    <a:pt x="1077" y="1211"/>
                    <a:pt x="749" y="1290"/>
                    <a:pt x="555" y="1290"/>
                  </a:cubicBezTo>
                  <a:cubicBezTo>
                    <a:pt x="528" y="1295"/>
                    <a:pt x="505" y="1297"/>
                    <a:pt x="485" y="1297"/>
                  </a:cubicBezTo>
                  <a:cubicBezTo>
                    <a:pt x="438" y="1297"/>
                    <a:pt x="410" y="1284"/>
                    <a:pt x="384" y="1271"/>
                  </a:cubicBezTo>
                  <a:cubicBezTo>
                    <a:pt x="365" y="1271"/>
                    <a:pt x="365" y="1271"/>
                    <a:pt x="365" y="1248"/>
                  </a:cubicBezTo>
                  <a:lnTo>
                    <a:pt x="250" y="1058"/>
                  </a:lnTo>
                  <a:lnTo>
                    <a:pt x="231" y="1058"/>
                  </a:lnTo>
                  <a:cubicBezTo>
                    <a:pt x="231" y="1058"/>
                    <a:pt x="190" y="1058"/>
                    <a:pt x="153" y="1077"/>
                  </a:cubicBezTo>
                  <a:cubicBezTo>
                    <a:pt x="116" y="1114"/>
                    <a:pt x="56" y="1156"/>
                    <a:pt x="37" y="1229"/>
                  </a:cubicBezTo>
                  <a:cubicBezTo>
                    <a:pt x="0" y="1308"/>
                    <a:pt x="0" y="1387"/>
                    <a:pt x="19" y="1502"/>
                  </a:cubicBezTo>
                  <a:cubicBezTo>
                    <a:pt x="37" y="1594"/>
                    <a:pt x="74" y="1752"/>
                    <a:pt x="153" y="1964"/>
                  </a:cubicBezTo>
                  <a:cubicBezTo>
                    <a:pt x="208" y="2195"/>
                    <a:pt x="287" y="2366"/>
                    <a:pt x="365" y="2519"/>
                  </a:cubicBezTo>
                  <a:cubicBezTo>
                    <a:pt x="439" y="2676"/>
                    <a:pt x="499" y="2773"/>
                    <a:pt x="596" y="2828"/>
                  </a:cubicBezTo>
                  <a:cubicBezTo>
                    <a:pt x="650" y="2872"/>
                    <a:pt x="737" y="2903"/>
                    <a:pt x="869" y="2903"/>
                  </a:cubicBezTo>
                  <a:cubicBezTo>
                    <a:pt x="919" y="2903"/>
                    <a:pt x="976" y="2898"/>
                    <a:pt x="1040" y="2888"/>
                  </a:cubicBezTo>
                  <a:cubicBezTo>
                    <a:pt x="1289" y="2865"/>
                    <a:pt x="1654" y="2791"/>
                    <a:pt x="2213" y="2616"/>
                  </a:cubicBezTo>
                  <a:cubicBezTo>
                    <a:pt x="2773" y="2426"/>
                    <a:pt x="3193" y="2214"/>
                    <a:pt x="3466" y="2038"/>
                  </a:cubicBezTo>
                  <a:cubicBezTo>
                    <a:pt x="3600" y="1964"/>
                    <a:pt x="3697" y="1867"/>
                    <a:pt x="3771" y="1807"/>
                  </a:cubicBezTo>
                  <a:cubicBezTo>
                    <a:pt x="3849" y="1733"/>
                    <a:pt x="3886" y="1673"/>
                    <a:pt x="3886" y="1618"/>
                  </a:cubicBezTo>
                  <a:cubicBezTo>
                    <a:pt x="3886" y="1521"/>
                    <a:pt x="3831" y="1387"/>
                    <a:pt x="3789" y="1211"/>
                  </a:cubicBezTo>
                  <a:cubicBezTo>
                    <a:pt x="3734" y="1058"/>
                    <a:pt x="3655" y="883"/>
                    <a:pt x="3600" y="749"/>
                  </a:cubicBezTo>
                  <a:cubicBezTo>
                    <a:pt x="3521" y="615"/>
                    <a:pt x="3466" y="421"/>
                    <a:pt x="3369" y="268"/>
                  </a:cubicBezTo>
                  <a:cubicBezTo>
                    <a:pt x="3327" y="190"/>
                    <a:pt x="3272" y="116"/>
                    <a:pt x="3212" y="74"/>
                  </a:cubicBezTo>
                  <a:cubicBezTo>
                    <a:pt x="3156" y="19"/>
                    <a:pt x="3096" y="0"/>
                    <a:pt x="302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8"/>
            <p:cNvSpPr/>
            <p:nvPr/>
          </p:nvSpPr>
          <p:spPr>
            <a:xfrm>
              <a:off x="5131028" y="2001818"/>
              <a:ext cx="373984" cy="354164"/>
            </a:xfrm>
            <a:custGeom>
              <a:avLst/>
              <a:gdLst/>
              <a:ahLst/>
              <a:cxnLst/>
              <a:rect l="l" t="t" r="r" b="b"/>
              <a:pathLst>
                <a:path w="2736" h="2591" extrusionOk="0">
                  <a:moveTo>
                    <a:pt x="619" y="0"/>
                  </a:moveTo>
                  <a:cubicBezTo>
                    <a:pt x="363" y="0"/>
                    <a:pt x="146" y="227"/>
                    <a:pt x="79" y="507"/>
                  </a:cubicBezTo>
                  <a:cubicBezTo>
                    <a:pt x="0" y="890"/>
                    <a:pt x="444" y="1450"/>
                    <a:pt x="1003" y="1972"/>
                  </a:cubicBezTo>
                  <a:cubicBezTo>
                    <a:pt x="1433" y="2383"/>
                    <a:pt x="1740" y="2590"/>
                    <a:pt x="1955" y="2590"/>
                  </a:cubicBezTo>
                  <a:cubicBezTo>
                    <a:pt x="2010" y="2590"/>
                    <a:pt x="2059" y="2577"/>
                    <a:pt x="2103" y="2549"/>
                  </a:cubicBezTo>
                  <a:cubicBezTo>
                    <a:pt x="2292" y="2434"/>
                    <a:pt x="2736" y="1875"/>
                    <a:pt x="2736" y="1875"/>
                  </a:cubicBezTo>
                  <a:cubicBezTo>
                    <a:pt x="2736" y="1875"/>
                    <a:pt x="2177" y="1584"/>
                    <a:pt x="1830" y="1316"/>
                  </a:cubicBezTo>
                  <a:cubicBezTo>
                    <a:pt x="1502" y="1048"/>
                    <a:pt x="1331" y="451"/>
                    <a:pt x="966" y="142"/>
                  </a:cubicBezTo>
                  <a:cubicBezTo>
                    <a:pt x="849" y="43"/>
                    <a:pt x="730" y="0"/>
                    <a:pt x="619"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8"/>
            <p:cNvSpPr/>
            <p:nvPr/>
          </p:nvSpPr>
          <p:spPr>
            <a:xfrm>
              <a:off x="5128430" y="1994573"/>
              <a:ext cx="387379" cy="345006"/>
            </a:xfrm>
            <a:custGeom>
              <a:avLst/>
              <a:gdLst/>
              <a:ahLst/>
              <a:cxnLst/>
              <a:rect l="l" t="t" r="r" b="b"/>
              <a:pathLst>
                <a:path w="2834" h="2524" extrusionOk="0">
                  <a:moveTo>
                    <a:pt x="638" y="1"/>
                  </a:moveTo>
                  <a:cubicBezTo>
                    <a:pt x="560" y="1"/>
                    <a:pt x="481" y="19"/>
                    <a:pt x="407" y="61"/>
                  </a:cubicBezTo>
                  <a:cubicBezTo>
                    <a:pt x="232" y="158"/>
                    <a:pt x="98" y="329"/>
                    <a:pt x="61" y="541"/>
                  </a:cubicBezTo>
                  <a:cubicBezTo>
                    <a:pt x="1" y="772"/>
                    <a:pt x="98" y="1022"/>
                    <a:pt x="273" y="1272"/>
                  </a:cubicBezTo>
                  <a:cubicBezTo>
                    <a:pt x="444" y="1544"/>
                    <a:pt x="694" y="1812"/>
                    <a:pt x="985" y="2062"/>
                  </a:cubicBezTo>
                  <a:cubicBezTo>
                    <a:pt x="1197" y="2256"/>
                    <a:pt x="1368" y="2408"/>
                    <a:pt x="1521" y="2524"/>
                  </a:cubicBezTo>
                  <a:cubicBezTo>
                    <a:pt x="1544" y="2487"/>
                    <a:pt x="1581" y="2468"/>
                    <a:pt x="1599" y="2427"/>
                  </a:cubicBezTo>
                  <a:cubicBezTo>
                    <a:pt x="1447" y="2330"/>
                    <a:pt x="1271" y="2177"/>
                    <a:pt x="1040" y="1983"/>
                  </a:cubicBezTo>
                  <a:cubicBezTo>
                    <a:pt x="772" y="1734"/>
                    <a:pt x="523" y="1466"/>
                    <a:pt x="366" y="1216"/>
                  </a:cubicBezTo>
                  <a:cubicBezTo>
                    <a:pt x="195" y="967"/>
                    <a:pt x="116" y="736"/>
                    <a:pt x="158" y="560"/>
                  </a:cubicBezTo>
                  <a:cubicBezTo>
                    <a:pt x="195" y="389"/>
                    <a:pt x="310" y="232"/>
                    <a:pt x="444" y="158"/>
                  </a:cubicBezTo>
                  <a:cubicBezTo>
                    <a:pt x="523" y="116"/>
                    <a:pt x="597" y="98"/>
                    <a:pt x="694" y="98"/>
                  </a:cubicBezTo>
                  <a:cubicBezTo>
                    <a:pt x="772" y="116"/>
                    <a:pt x="851" y="158"/>
                    <a:pt x="943" y="232"/>
                  </a:cubicBezTo>
                  <a:cubicBezTo>
                    <a:pt x="1119" y="389"/>
                    <a:pt x="1253" y="597"/>
                    <a:pt x="1387" y="828"/>
                  </a:cubicBezTo>
                  <a:cubicBezTo>
                    <a:pt x="1521" y="1040"/>
                    <a:pt x="1636" y="1253"/>
                    <a:pt x="1830" y="1406"/>
                  </a:cubicBezTo>
                  <a:cubicBezTo>
                    <a:pt x="2006" y="1563"/>
                    <a:pt x="2237" y="1697"/>
                    <a:pt x="2408" y="1794"/>
                  </a:cubicBezTo>
                  <a:cubicBezTo>
                    <a:pt x="2505" y="1812"/>
                    <a:pt x="2621" y="1868"/>
                    <a:pt x="2815" y="1909"/>
                  </a:cubicBezTo>
                  <a:lnTo>
                    <a:pt x="2833" y="1909"/>
                  </a:lnTo>
                  <a:lnTo>
                    <a:pt x="2773" y="1868"/>
                  </a:lnTo>
                  <a:cubicBezTo>
                    <a:pt x="2773" y="1868"/>
                    <a:pt x="2214" y="1600"/>
                    <a:pt x="1891" y="1332"/>
                  </a:cubicBezTo>
                  <a:cubicBezTo>
                    <a:pt x="1733" y="1198"/>
                    <a:pt x="1599" y="985"/>
                    <a:pt x="1484" y="772"/>
                  </a:cubicBezTo>
                  <a:cubicBezTo>
                    <a:pt x="1350" y="541"/>
                    <a:pt x="1216" y="310"/>
                    <a:pt x="1003" y="158"/>
                  </a:cubicBezTo>
                  <a:cubicBezTo>
                    <a:pt x="906" y="61"/>
                    <a:pt x="809" y="19"/>
                    <a:pt x="69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8"/>
            <p:cNvSpPr/>
            <p:nvPr/>
          </p:nvSpPr>
          <p:spPr>
            <a:xfrm>
              <a:off x="5223157" y="2246494"/>
              <a:ext cx="753025" cy="439185"/>
            </a:xfrm>
            <a:custGeom>
              <a:avLst/>
              <a:gdLst/>
              <a:ahLst/>
              <a:cxnLst/>
              <a:rect l="l" t="t" r="r" b="b"/>
              <a:pathLst>
                <a:path w="5509" h="3213" extrusionOk="0">
                  <a:moveTo>
                    <a:pt x="3835" y="0"/>
                  </a:moveTo>
                  <a:cubicBezTo>
                    <a:pt x="3460" y="0"/>
                    <a:pt x="3043" y="82"/>
                    <a:pt x="2773" y="103"/>
                  </a:cubicBezTo>
                  <a:cubicBezTo>
                    <a:pt x="2720" y="107"/>
                    <a:pt x="2668" y="109"/>
                    <a:pt x="2618" y="109"/>
                  </a:cubicBezTo>
                  <a:cubicBezTo>
                    <a:pt x="2287" y="109"/>
                    <a:pt x="2014" y="33"/>
                    <a:pt x="1839" y="33"/>
                  </a:cubicBezTo>
                  <a:cubicBezTo>
                    <a:pt x="1798" y="33"/>
                    <a:pt x="1763" y="38"/>
                    <a:pt x="1734" y="48"/>
                  </a:cubicBezTo>
                  <a:cubicBezTo>
                    <a:pt x="1544" y="103"/>
                    <a:pt x="426" y="1143"/>
                    <a:pt x="213" y="1434"/>
                  </a:cubicBezTo>
                  <a:cubicBezTo>
                    <a:pt x="1" y="1702"/>
                    <a:pt x="135" y="2127"/>
                    <a:pt x="329" y="2242"/>
                  </a:cubicBezTo>
                  <a:cubicBezTo>
                    <a:pt x="523" y="2358"/>
                    <a:pt x="1752" y="2279"/>
                    <a:pt x="2080" y="2335"/>
                  </a:cubicBezTo>
                  <a:cubicBezTo>
                    <a:pt x="2427" y="2395"/>
                    <a:pt x="2427" y="2395"/>
                    <a:pt x="2487" y="2510"/>
                  </a:cubicBezTo>
                  <a:cubicBezTo>
                    <a:pt x="2542" y="2607"/>
                    <a:pt x="2815" y="3088"/>
                    <a:pt x="2815" y="3088"/>
                  </a:cubicBezTo>
                  <a:cubicBezTo>
                    <a:pt x="2815" y="3088"/>
                    <a:pt x="2815" y="3213"/>
                    <a:pt x="3041" y="3213"/>
                  </a:cubicBezTo>
                  <a:cubicBezTo>
                    <a:pt x="3146" y="3213"/>
                    <a:pt x="3300" y="3186"/>
                    <a:pt x="3526" y="3106"/>
                  </a:cubicBezTo>
                  <a:cubicBezTo>
                    <a:pt x="4256" y="2857"/>
                    <a:pt x="4852" y="2450"/>
                    <a:pt x="5102" y="2376"/>
                  </a:cubicBezTo>
                  <a:cubicBezTo>
                    <a:pt x="5356" y="2316"/>
                    <a:pt x="5509" y="2011"/>
                    <a:pt x="5509" y="2011"/>
                  </a:cubicBezTo>
                  <a:lnTo>
                    <a:pt x="5010" y="1277"/>
                  </a:lnTo>
                  <a:cubicBezTo>
                    <a:pt x="5010" y="1277"/>
                    <a:pt x="4894" y="584"/>
                    <a:pt x="4547" y="219"/>
                  </a:cubicBezTo>
                  <a:cubicBezTo>
                    <a:pt x="4395" y="50"/>
                    <a:pt x="4128" y="0"/>
                    <a:pt x="3835"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8"/>
            <p:cNvSpPr/>
            <p:nvPr/>
          </p:nvSpPr>
          <p:spPr>
            <a:xfrm>
              <a:off x="5228898" y="2239660"/>
              <a:ext cx="754802" cy="453127"/>
            </a:xfrm>
            <a:custGeom>
              <a:avLst/>
              <a:gdLst/>
              <a:ahLst/>
              <a:cxnLst/>
              <a:rect l="l" t="t" r="r" b="b"/>
              <a:pathLst>
                <a:path w="5522" h="3315" extrusionOk="0">
                  <a:moveTo>
                    <a:pt x="3674" y="1"/>
                  </a:moveTo>
                  <a:cubicBezTo>
                    <a:pt x="3327" y="19"/>
                    <a:pt x="2962" y="75"/>
                    <a:pt x="2731" y="98"/>
                  </a:cubicBezTo>
                  <a:cubicBezTo>
                    <a:pt x="2670" y="103"/>
                    <a:pt x="2611" y="105"/>
                    <a:pt x="2553" y="105"/>
                  </a:cubicBezTo>
                  <a:cubicBezTo>
                    <a:pt x="2391" y="105"/>
                    <a:pt x="2243" y="87"/>
                    <a:pt x="2117" y="56"/>
                  </a:cubicBezTo>
                  <a:cubicBezTo>
                    <a:pt x="2022" y="43"/>
                    <a:pt x="1936" y="30"/>
                    <a:pt x="1860" y="30"/>
                  </a:cubicBezTo>
                  <a:cubicBezTo>
                    <a:pt x="1829" y="30"/>
                    <a:pt x="1799" y="32"/>
                    <a:pt x="1770" y="38"/>
                  </a:cubicBezTo>
                  <a:cubicBezTo>
                    <a:pt x="1867" y="56"/>
                    <a:pt x="1983" y="116"/>
                    <a:pt x="2154" y="135"/>
                  </a:cubicBezTo>
                  <a:lnTo>
                    <a:pt x="2154" y="172"/>
                  </a:lnTo>
                  <a:cubicBezTo>
                    <a:pt x="2277" y="185"/>
                    <a:pt x="2406" y="200"/>
                    <a:pt x="2553" y="200"/>
                  </a:cubicBezTo>
                  <a:cubicBezTo>
                    <a:pt x="2615" y="200"/>
                    <a:pt x="2681" y="197"/>
                    <a:pt x="2750" y="190"/>
                  </a:cubicBezTo>
                  <a:cubicBezTo>
                    <a:pt x="2981" y="172"/>
                    <a:pt x="3350" y="116"/>
                    <a:pt x="3674" y="98"/>
                  </a:cubicBezTo>
                  <a:cubicBezTo>
                    <a:pt x="4002" y="98"/>
                    <a:pt x="4311" y="135"/>
                    <a:pt x="4464" y="287"/>
                  </a:cubicBezTo>
                  <a:cubicBezTo>
                    <a:pt x="4792" y="652"/>
                    <a:pt x="4926" y="1327"/>
                    <a:pt x="4926" y="1327"/>
                  </a:cubicBezTo>
                  <a:lnTo>
                    <a:pt x="4926" y="1345"/>
                  </a:lnTo>
                  <a:lnTo>
                    <a:pt x="5406" y="2061"/>
                  </a:lnTo>
                  <a:cubicBezTo>
                    <a:pt x="5388" y="2080"/>
                    <a:pt x="5254" y="2329"/>
                    <a:pt x="5041" y="2385"/>
                  </a:cubicBezTo>
                  <a:cubicBezTo>
                    <a:pt x="4907" y="2426"/>
                    <a:pt x="4695" y="2542"/>
                    <a:pt x="4427" y="2676"/>
                  </a:cubicBezTo>
                  <a:cubicBezTo>
                    <a:pt x="4159" y="2828"/>
                    <a:pt x="3831" y="2986"/>
                    <a:pt x="3466" y="3101"/>
                  </a:cubicBezTo>
                  <a:cubicBezTo>
                    <a:pt x="3246" y="3186"/>
                    <a:pt x="3095" y="3210"/>
                    <a:pt x="2994" y="3210"/>
                  </a:cubicBezTo>
                  <a:cubicBezTo>
                    <a:pt x="2936" y="3210"/>
                    <a:pt x="2894" y="3202"/>
                    <a:pt x="2865" y="3193"/>
                  </a:cubicBezTo>
                  <a:cubicBezTo>
                    <a:pt x="2847" y="3175"/>
                    <a:pt x="2828" y="3156"/>
                    <a:pt x="2828" y="3138"/>
                  </a:cubicBezTo>
                  <a:lnTo>
                    <a:pt x="2810" y="3138"/>
                  </a:lnTo>
                  <a:lnTo>
                    <a:pt x="2810" y="3120"/>
                  </a:lnTo>
                  <a:lnTo>
                    <a:pt x="2810" y="3101"/>
                  </a:lnTo>
                  <a:cubicBezTo>
                    <a:pt x="2810" y="3101"/>
                    <a:pt x="2750" y="2986"/>
                    <a:pt x="2676" y="2847"/>
                  </a:cubicBezTo>
                  <a:cubicBezTo>
                    <a:pt x="2597" y="2713"/>
                    <a:pt x="2519" y="2579"/>
                    <a:pt x="2482" y="2523"/>
                  </a:cubicBezTo>
                  <a:cubicBezTo>
                    <a:pt x="2463" y="2482"/>
                    <a:pt x="2426" y="2426"/>
                    <a:pt x="2366" y="2408"/>
                  </a:cubicBezTo>
                  <a:cubicBezTo>
                    <a:pt x="2311" y="2366"/>
                    <a:pt x="2214" y="2366"/>
                    <a:pt x="2057" y="2329"/>
                  </a:cubicBezTo>
                  <a:cubicBezTo>
                    <a:pt x="1867" y="2311"/>
                    <a:pt x="1479" y="2311"/>
                    <a:pt x="1114" y="2311"/>
                  </a:cubicBezTo>
                  <a:cubicBezTo>
                    <a:pt x="925" y="2311"/>
                    <a:pt x="749" y="2311"/>
                    <a:pt x="596" y="2292"/>
                  </a:cubicBezTo>
                  <a:lnTo>
                    <a:pt x="536" y="2292"/>
                  </a:lnTo>
                  <a:cubicBezTo>
                    <a:pt x="524" y="2294"/>
                    <a:pt x="512" y="2294"/>
                    <a:pt x="499" y="2294"/>
                  </a:cubicBezTo>
                  <a:cubicBezTo>
                    <a:pt x="331" y="2294"/>
                    <a:pt x="119" y="2186"/>
                    <a:pt x="153" y="2061"/>
                  </a:cubicBezTo>
                  <a:lnTo>
                    <a:pt x="153" y="2038"/>
                  </a:lnTo>
                  <a:cubicBezTo>
                    <a:pt x="153" y="2001"/>
                    <a:pt x="134" y="1964"/>
                    <a:pt x="134" y="1923"/>
                  </a:cubicBezTo>
                  <a:cubicBezTo>
                    <a:pt x="93" y="1789"/>
                    <a:pt x="116" y="1636"/>
                    <a:pt x="208" y="1502"/>
                  </a:cubicBezTo>
                  <a:cubicBezTo>
                    <a:pt x="268" y="1442"/>
                    <a:pt x="402" y="1290"/>
                    <a:pt x="555" y="1137"/>
                  </a:cubicBezTo>
                  <a:cubicBezTo>
                    <a:pt x="596" y="1059"/>
                    <a:pt x="633" y="962"/>
                    <a:pt x="670" y="906"/>
                  </a:cubicBezTo>
                  <a:cubicBezTo>
                    <a:pt x="694" y="883"/>
                    <a:pt x="694" y="865"/>
                    <a:pt x="712" y="846"/>
                  </a:cubicBezTo>
                  <a:lnTo>
                    <a:pt x="712" y="846"/>
                  </a:lnTo>
                  <a:cubicBezTo>
                    <a:pt x="439" y="1096"/>
                    <a:pt x="231" y="1327"/>
                    <a:pt x="134" y="1442"/>
                  </a:cubicBezTo>
                  <a:cubicBezTo>
                    <a:pt x="19" y="1599"/>
                    <a:pt x="0" y="1789"/>
                    <a:pt x="19" y="1964"/>
                  </a:cubicBezTo>
                  <a:cubicBezTo>
                    <a:pt x="56" y="2117"/>
                    <a:pt x="153" y="2269"/>
                    <a:pt x="268" y="2329"/>
                  </a:cubicBezTo>
                  <a:cubicBezTo>
                    <a:pt x="324" y="2366"/>
                    <a:pt x="439" y="2385"/>
                    <a:pt x="596" y="2385"/>
                  </a:cubicBezTo>
                  <a:cubicBezTo>
                    <a:pt x="749" y="2408"/>
                    <a:pt x="925" y="2408"/>
                    <a:pt x="1114" y="2408"/>
                  </a:cubicBezTo>
                  <a:cubicBezTo>
                    <a:pt x="1479" y="2408"/>
                    <a:pt x="1886" y="2408"/>
                    <a:pt x="2038" y="2426"/>
                  </a:cubicBezTo>
                  <a:cubicBezTo>
                    <a:pt x="2195" y="2463"/>
                    <a:pt x="2288" y="2482"/>
                    <a:pt x="2329" y="2500"/>
                  </a:cubicBezTo>
                  <a:cubicBezTo>
                    <a:pt x="2366" y="2523"/>
                    <a:pt x="2366" y="2523"/>
                    <a:pt x="2403" y="2579"/>
                  </a:cubicBezTo>
                  <a:cubicBezTo>
                    <a:pt x="2426" y="2616"/>
                    <a:pt x="2519" y="2773"/>
                    <a:pt x="2579" y="2907"/>
                  </a:cubicBezTo>
                  <a:cubicBezTo>
                    <a:pt x="2657" y="3041"/>
                    <a:pt x="2713" y="3156"/>
                    <a:pt x="2713" y="3156"/>
                  </a:cubicBezTo>
                  <a:cubicBezTo>
                    <a:pt x="2713" y="3156"/>
                    <a:pt x="2713" y="3175"/>
                    <a:pt x="2731" y="3193"/>
                  </a:cubicBezTo>
                  <a:cubicBezTo>
                    <a:pt x="2750" y="3217"/>
                    <a:pt x="2791" y="3254"/>
                    <a:pt x="2828" y="3290"/>
                  </a:cubicBezTo>
                  <a:cubicBezTo>
                    <a:pt x="2869" y="3305"/>
                    <a:pt x="2920" y="3315"/>
                    <a:pt x="2984" y="3315"/>
                  </a:cubicBezTo>
                  <a:cubicBezTo>
                    <a:pt x="3102" y="3315"/>
                    <a:pt x="3267" y="3283"/>
                    <a:pt x="3503" y="3193"/>
                  </a:cubicBezTo>
                  <a:cubicBezTo>
                    <a:pt x="3868" y="3078"/>
                    <a:pt x="4214" y="2907"/>
                    <a:pt x="4482" y="2773"/>
                  </a:cubicBezTo>
                  <a:cubicBezTo>
                    <a:pt x="4755" y="2639"/>
                    <a:pt x="4968" y="2523"/>
                    <a:pt x="5083" y="2482"/>
                  </a:cubicBezTo>
                  <a:cubicBezTo>
                    <a:pt x="5351" y="2408"/>
                    <a:pt x="5522" y="2080"/>
                    <a:pt x="5522" y="2080"/>
                  </a:cubicBezTo>
                  <a:lnTo>
                    <a:pt x="5522" y="2061"/>
                  </a:lnTo>
                  <a:lnTo>
                    <a:pt x="5522" y="2038"/>
                  </a:lnTo>
                  <a:lnTo>
                    <a:pt x="5023" y="1308"/>
                  </a:lnTo>
                  <a:cubicBezTo>
                    <a:pt x="5023" y="1271"/>
                    <a:pt x="4907" y="615"/>
                    <a:pt x="4542" y="232"/>
                  </a:cubicBezTo>
                  <a:cubicBezTo>
                    <a:pt x="4367" y="38"/>
                    <a:pt x="4099" y="1"/>
                    <a:pt x="378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8"/>
            <p:cNvSpPr/>
            <p:nvPr/>
          </p:nvSpPr>
          <p:spPr>
            <a:xfrm>
              <a:off x="5023179" y="2011796"/>
              <a:ext cx="423739" cy="388610"/>
            </a:xfrm>
            <a:custGeom>
              <a:avLst/>
              <a:gdLst/>
              <a:ahLst/>
              <a:cxnLst/>
              <a:rect l="l" t="t" r="r" b="b"/>
              <a:pathLst>
                <a:path w="3100" h="2843" extrusionOk="0">
                  <a:moveTo>
                    <a:pt x="912" y="1"/>
                  </a:moveTo>
                  <a:cubicBezTo>
                    <a:pt x="613" y="1"/>
                    <a:pt x="1" y="662"/>
                    <a:pt x="600" y="1474"/>
                  </a:cubicBezTo>
                  <a:cubicBezTo>
                    <a:pt x="1251" y="2342"/>
                    <a:pt x="2217" y="2823"/>
                    <a:pt x="2369" y="2841"/>
                  </a:cubicBezTo>
                  <a:cubicBezTo>
                    <a:pt x="2376" y="2842"/>
                    <a:pt x="2383" y="2842"/>
                    <a:pt x="2391" y="2842"/>
                  </a:cubicBezTo>
                  <a:cubicBezTo>
                    <a:pt x="2551" y="2842"/>
                    <a:pt x="2856" y="2655"/>
                    <a:pt x="2984" y="2416"/>
                  </a:cubicBezTo>
                  <a:cubicBezTo>
                    <a:pt x="3100" y="2167"/>
                    <a:pt x="3081" y="1899"/>
                    <a:pt x="3081" y="1899"/>
                  </a:cubicBezTo>
                  <a:cubicBezTo>
                    <a:pt x="3081" y="1899"/>
                    <a:pt x="2406" y="1626"/>
                    <a:pt x="1944" y="1164"/>
                  </a:cubicBezTo>
                  <a:cubicBezTo>
                    <a:pt x="1482" y="702"/>
                    <a:pt x="1251" y="106"/>
                    <a:pt x="965" y="9"/>
                  </a:cubicBezTo>
                  <a:cubicBezTo>
                    <a:pt x="949" y="3"/>
                    <a:pt x="931" y="1"/>
                    <a:pt x="912" y="1"/>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8"/>
            <p:cNvSpPr/>
            <p:nvPr/>
          </p:nvSpPr>
          <p:spPr>
            <a:xfrm>
              <a:off x="5055164" y="2002775"/>
              <a:ext cx="368380" cy="389293"/>
            </a:xfrm>
            <a:custGeom>
              <a:avLst/>
              <a:gdLst/>
              <a:ahLst/>
              <a:cxnLst/>
              <a:rect l="l" t="t" r="r" b="b"/>
              <a:pathLst>
                <a:path w="2695" h="2848" extrusionOk="0">
                  <a:moveTo>
                    <a:pt x="671" y="1"/>
                  </a:moveTo>
                  <a:cubicBezTo>
                    <a:pt x="615" y="1"/>
                    <a:pt x="518" y="38"/>
                    <a:pt x="440" y="98"/>
                  </a:cubicBezTo>
                  <a:cubicBezTo>
                    <a:pt x="347" y="172"/>
                    <a:pt x="232" y="269"/>
                    <a:pt x="153" y="421"/>
                  </a:cubicBezTo>
                  <a:cubicBezTo>
                    <a:pt x="19" y="712"/>
                    <a:pt x="1" y="1114"/>
                    <a:pt x="324" y="1558"/>
                  </a:cubicBezTo>
                  <a:cubicBezTo>
                    <a:pt x="652" y="2002"/>
                    <a:pt x="1059" y="2348"/>
                    <a:pt x="1405" y="2579"/>
                  </a:cubicBezTo>
                  <a:cubicBezTo>
                    <a:pt x="1576" y="2695"/>
                    <a:pt x="1710" y="2792"/>
                    <a:pt x="1849" y="2847"/>
                  </a:cubicBezTo>
                  <a:cubicBezTo>
                    <a:pt x="1849" y="2810"/>
                    <a:pt x="1867" y="2773"/>
                    <a:pt x="1886" y="2755"/>
                  </a:cubicBezTo>
                  <a:cubicBezTo>
                    <a:pt x="1770" y="2695"/>
                    <a:pt x="1618" y="2598"/>
                    <a:pt x="1461" y="2501"/>
                  </a:cubicBezTo>
                  <a:cubicBezTo>
                    <a:pt x="1133" y="2270"/>
                    <a:pt x="731" y="1923"/>
                    <a:pt x="403" y="1503"/>
                  </a:cubicBezTo>
                  <a:cubicBezTo>
                    <a:pt x="93" y="1096"/>
                    <a:pt x="135" y="731"/>
                    <a:pt x="250" y="463"/>
                  </a:cubicBezTo>
                  <a:cubicBezTo>
                    <a:pt x="324" y="347"/>
                    <a:pt x="403" y="232"/>
                    <a:pt x="500" y="172"/>
                  </a:cubicBezTo>
                  <a:cubicBezTo>
                    <a:pt x="573" y="130"/>
                    <a:pt x="632" y="110"/>
                    <a:pt x="675" y="110"/>
                  </a:cubicBezTo>
                  <a:cubicBezTo>
                    <a:pt x="690" y="110"/>
                    <a:pt x="702" y="112"/>
                    <a:pt x="712" y="116"/>
                  </a:cubicBezTo>
                  <a:cubicBezTo>
                    <a:pt x="828" y="153"/>
                    <a:pt x="962" y="329"/>
                    <a:pt x="1114" y="537"/>
                  </a:cubicBezTo>
                  <a:cubicBezTo>
                    <a:pt x="1271" y="768"/>
                    <a:pt x="1442" y="1041"/>
                    <a:pt x="1673" y="1272"/>
                  </a:cubicBezTo>
                  <a:cubicBezTo>
                    <a:pt x="2001" y="1600"/>
                    <a:pt x="2385" y="1808"/>
                    <a:pt x="2598" y="1905"/>
                  </a:cubicBezTo>
                  <a:cubicBezTo>
                    <a:pt x="2634" y="1886"/>
                    <a:pt x="2676" y="1868"/>
                    <a:pt x="2695" y="1849"/>
                  </a:cubicBezTo>
                  <a:cubicBezTo>
                    <a:pt x="2464" y="1734"/>
                    <a:pt x="2057" y="1521"/>
                    <a:pt x="1752" y="1193"/>
                  </a:cubicBezTo>
                  <a:cubicBezTo>
                    <a:pt x="1521" y="962"/>
                    <a:pt x="1345" y="712"/>
                    <a:pt x="1193" y="481"/>
                  </a:cubicBezTo>
                  <a:cubicBezTo>
                    <a:pt x="1059" y="269"/>
                    <a:pt x="925" y="75"/>
                    <a:pt x="749" y="19"/>
                  </a:cubicBezTo>
                  <a:cubicBezTo>
                    <a:pt x="731" y="19"/>
                    <a:pt x="712" y="1"/>
                    <a:pt x="67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8"/>
            <p:cNvSpPr/>
            <p:nvPr/>
          </p:nvSpPr>
          <p:spPr>
            <a:xfrm>
              <a:off x="5486696" y="1889185"/>
              <a:ext cx="392164" cy="451624"/>
            </a:xfrm>
            <a:custGeom>
              <a:avLst/>
              <a:gdLst/>
              <a:ahLst/>
              <a:cxnLst/>
              <a:rect l="l" t="t" r="r" b="b"/>
              <a:pathLst>
                <a:path w="2869" h="3304" extrusionOk="0">
                  <a:moveTo>
                    <a:pt x="391" y="1"/>
                  </a:moveTo>
                  <a:cubicBezTo>
                    <a:pt x="219" y="1"/>
                    <a:pt x="1" y="287"/>
                    <a:pt x="18" y="772"/>
                  </a:cubicBezTo>
                  <a:cubicBezTo>
                    <a:pt x="55" y="1312"/>
                    <a:pt x="425" y="1696"/>
                    <a:pt x="559" y="1811"/>
                  </a:cubicBezTo>
                  <a:cubicBezTo>
                    <a:pt x="711" y="1945"/>
                    <a:pt x="711" y="2024"/>
                    <a:pt x="693" y="2218"/>
                  </a:cubicBezTo>
                  <a:cubicBezTo>
                    <a:pt x="674" y="2408"/>
                    <a:pt x="480" y="2662"/>
                    <a:pt x="134" y="2699"/>
                  </a:cubicBezTo>
                  <a:cubicBezTo>
                    <a:pt x="134" y="2699"/>
                    <a:pt x="1748" y="3304"/>
                    <a:pt x="2321" y="3304"/>
                  </a:cubicBezTo>
                  <a:cubicBezTo>
                    <a:pt x="2361" y="3304"/>
                    <a:pt x="2396" y="3301"/>
                    <a:pt x="2425" y="3295"/>
                  </a:cubicBezTo>
                  <a:cubicBezTo>
                    <a:pt x="2869" y="3198"/>
                    <a:pt x="2735" y="3064"/>
                    <a:pt x="2578" y="2662"/>
                  </a:cubicBezTo>
                  <a:cubicBezTo>
                    <a:pt x="2407" y="2237"/>
                    <a:pt x="2097" y="1945"/>
                    <a:pt x="1811" y="1677"/>
                  </a:cubicBezTo>
                  <a:cubicBezTo>
                    <a:pt x="1501" y="1391"/>
                    <a:pt x="1349" y="1275"/>
                    <a:pt x="1058" y="887"/>
                  </a:cubicBezTo>
                  <a:cubicBezTo>
                    <a:pt x="771" y="485"/>
                    <a:pt x="596" y="60"/>
                    <a:pt x="425" y="5"/>
                  </a:cubicBezTo>
                  <a:cubicBezTo>
                    <a:pt x="414" y="2"/>
                    <a:pt x="402" y="1"/>
                    <a:pt x="391" y="1"/>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8"/>
            <p:cNvSpPr/>
            <p:nvPr/>
          </p:nvSpPr>
          <p:spPr>
            <a:xfrm>
              <a:off x="5481502" y="1883034"/>
              <a:ext cx="386696" cy="433171"/>
            </a:xfrm>
            <a:custGeom>
              <a:avLst/>
              <a:gdLst/>
              <a:ahLst/>
              <a:cxnLst/>
              <a:rect l="l" t="t" r="r" b="b"/>
              <a:pathLst>
                <a:path w="2829" h="3169" extrusionOk="0">
                  <a:moveTo>
                    <a:pt x="441" y="0"/>
                  </a:moveTo>
                  <a:cubicBezTo>
                    <a:pt x="434" y="0"/>
                    <a:pt x="427" y="2"/>
                    <a:pt x="421" y="8"/>
                  </a:cubicBezTo>
                  <a:cubicBezTo>
                    <a:pt x="366" y="8"/>
                    <a:pt x="324" y="8"/>
                    <a:pt x="287" y="27"/>
                  </a:cubicBezTo>
                  <a:cubicBezTo>
                    <a:pt x="232" y="68"/>
                    <a:pt x="190" y="124"/>
                    <a:pt x="135" y="202"/>
                  </a:cubicBezTo>
                  <a:cubicBezTo>
                    <a:pt x="56" y="336"/>
                    <a:pt x="1" y="549"/>
                    <a:pt x="19" y="817"/>
                  </a:cubicBezTo>
                  <a:cubicBezTo>
                    <a:pt x="38" y="1376"/>
                    <a:pt x="421" y="1783"/>
                    <a:pt x="578" y="1898"/>
                  </a:cubicBezTo>
                  <a:cubicBezTo>
                    <a:pt x="634" y="1954"/>
                    <a:pt x="652" y="2014"/>
                    <a:pt x="671" y="2051"/>
                  </a:cubicBezTo>
                  <a:cubicBezTo>
                    <a:pt x="694" y="2106"/>
                    <a:pt x="694" y="2166"/>
                    <a:pt x="671" y="2263"/>
                  </a:cubicBezTo>
                  <a:cubicBezTo>
                    <a:pt x="652" y="2434"/>
                    <a:pt x="500" y="2665"/>
                    <a:pt x="153" y="2707"/>
                  </a:cubicBezTo>
                  <a:lnTo>
                    <a:pt x="153" y="2725"/>
                  </a:lnTo>
                  <a:cubicBezTo>
                    <a:pt x="190" y="2725"/>
                    <a:pt x="306" y="2744"/>
                    <a:pt x="306" y="2744"/>
                  </a:cubicBezTo>
                  <a:cubicBezTo>
                    <a:pt x="578" y="2647"/>
                    <a:pt x="749" y="2453"/>
                    <a:pt x="768" y="2282"/>
                  </a:cubicBezTo>
                  <a:cubicBezTo>
                    <a:pt x="786" y="2185"/>
                    <a:pt x="786" y="2106"/>
                    <a:pt x="768" y="2032"/>
                  </a:cubicBezTo>
                  <a:cubicBezTo>
                    <a:pt x="749" y="1954"/>
                    <a:pt x="712" y="1898"/>
                    <a:pt x="634" y="1820"/>
                  </a:cubicBezTo>
                  <a:cubicBezTo>
                    <a:pt x="500" y="1722"/>
                    <a:pt x="135" y="1320"/>
                    <a:pt x="116" y="817"/>
                  </a:cubicBezTo>
                  <a:cubicBezTo>
                    <a:pt x="116" y="567"/>
                    <a:pt x="153" y="373"/>
                    <a:pt x="232" y="258"/>
                  </a:cubicBezTo>
                  <a:cubicBezTo>
                    <a:pt x="269" y="184"/>
                    <a:pt x="306" y="142"/>
                    <a:pt x="347" y="124"/>
                  </a:cubicBezTo>
                  <a:cubicBezTo>
                    <a:pt x="384" y="105"/>
                    <a:pt x="421" y="105"/>
                    <a:pt x="440" y="105"/>
                  </a:cubicBezTo>
                  <a:cubicBezTo>
                    <a:pt x="500" y="124"/>
                    <a:pt x="597" y="221"/>
                    <a:pt x="694" y="396"/>
                  </a:cubicBezTo>
                  <a:cubicBezTo>
                    <a:pt x="786" y="549"/>
                    <a:pt x="902" y="761"/>
                    <a:pt x="1059" y="951"/>
                  </a:cubicBezTo>
                  <a:cubicBezTo>
                    <a:pt x="1345" y="1357"/>
                    <a:pt x="1521" y="1473"/>
                    <a:pt x="1807" y="1759"/>
                  </a:cubicBezTo>
                  <a:cubicBezTo>
                    <a:pt x="2098" y="2032"/>
                    <a:pt x="2403" y="2319"/>
                    <a:pt x="2560" y="2725"/>
                  </a:cubicBezTo>
                  <a:cubicBezTo>
                    <a:pt x="2579" y="2762"/>
                    <a:pt x="2597" y="2822"/>
                    <a:pt x="2616" y="2859"/>
                  </a:cubicBezTo>
                  <a:cubicBezTo>
                    <a:pt x="2694" y="2938"/>
                    <a:pt x="2773" y="3072"/>
                    <a:pt x="2810" y="3169"/>
                  </a:cubicBezTo>
                  <a:cubicBezTo>
                    <a:pt x="2828" y="3169"/>
                    <a:pt x="2828" y="3146"/>
                    <a:pt x="2828" y="3146"/>
                  </a:cubicBezTo>
                  <a:cubicBezTo>
                    <a:pt x="2828" y="3012"/>
                    <a:pt x="2731" y="2878"/>
                    <a:pt x="2657" y="2684"/>
                  </a:cubicBezTo>
                  <a:cubicBezTo>
                    <a:pt x="2482" y="2263"/>
                    <a:pt x="2172" y="1954"/>
                    <a:pt x="1867" y="1686"/>
                  </a:cubicBezTo>
                  <a:cubicBezTo>
                    <a:pt x="1576" y="1394"/>
                    <a:pt x="1424" y="1297"/>
                    <a:pt x="1156" y="895"/>
                  </a:cubicBezTo>
                  <a:cubicBezTo>
                    <a:pt x="999" y="701"/>
                    <a:pt x="883" y="489"/>
                    <a:pt x="786" y="336"/>
                  </a:cubicBezTo>
                  <a:cubicBezTo>
                    <a:pt x="671" y="165"/>
                    <a:pt x="597" y="50"/>
                    <a:pt x="481" y="8"/>
                  </a:cubicBezTo>
                  <a:cubicBezTo>
                    <a:pt x="469" y="8"/>
                    <a:pt x="454" y="0"/>
                    <a:pt x="44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8"/>
            <p:cNvSpPr/>
            <p:nvPr/>
          </p:nvSpPr>
          <p:spPr>
            <a:xfrm>
              <a:off x="4962625" y="2021775"/>
              <a:ext cx="440142" cy="433991"/>
            </a:xfrm>
            <a:custGeom>
              <a:avLst/>
              <a:gdLst/>
              <a:ahLst/>
              <a:cxnLst/>
              <a:rect l="l" t="t" r="r" b="b"/>
              <a:pathLst>
                <a:path w="3220" h="3175" extrusionOk="0">
                  <a:moveTo>
                    <a:pt x="780" y="0"/>
                  </a:moveTo>
                  <a:cubicBezTo>
                    <a:pt x="422" y="0"/>
                    <a:pt x="0" y="605"/>
                    <a:pt x="350" y="1170"/>
                  </a:cubicBezTo>
                  <a:cubicBezTo>
                    <a:pt x="733" y="1826"/>
                    <a:pt x="1579" y="2616"/>
                    <a:pt x="2022" y="2939"/>
                  </a:cubicBezTo>
                  <a:cubicBezTo>
                    <a:pt x="2235" y="3105"/>
                    <a:pt x="2429" y="3175"/>
                    <a:pt x="2595" y="3175"/>
                  </a:cubicBezTo>
                  <a:cubicBezTo>
                    <a:pt x="2776" y="3175"/>
                    <a:pt x="2924" y="3092"/>
                    <a:pt x="3025" y="2962"/>
                  </a:cubicBezTo>
                  <a:cubicBezTo>
                    <a:pt x="3219" y="2690"/>
                    <a:pt x="3196" y="2172"/>
                    <a:pt x="3196" y="2172"/>
                  </a:cubicBezTo>
                  <a:lnTo>
                    <a:pt x="3196" y="2112"/>
                  </a:lnTo>
                  <a:cubicBezTo>
                    <a:pt x="3196" y="2112"/>
                    <a:pt x="2563" y="1844"/>
                    <a:pt x="1967" y="1285"/>
                  </a:cubicBezTo>
                  <a:cubicBezTo>
                    <a:pt x="1371" y="707"/>
                    <a:pt x="1311" y="305"/>
                    <a:pt x="946" y="51"/>
                  </a:cubicBezTo>
                  <a:cubicBezTo>
                    <a:pt x="895" y="16"/>
                    <a:pt x="838" y="0"/>
                    <a:pt x="780"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8"/>
            <p:cNvSpPr/>
            <p:nvPr/>
          </p:nvSpPr>
          <p:spPr>
            <a:xfrm>
              <a:off x="4976294" y="2016034"/>
              <a:ext cx="402415" cy="439185"/>
            </a:xfrm>
            <a:custGeom>
              <a:avLst/>
              <a:gdLst/>
              <a:ahLst/>
              <a:cxnLst/>
              <a:rect l="l" t="t" r="r" b="b"/>
              <a:pathLst>
                <a:path w="2944" h="3213" extrusionOk="0">
                  <a:moveTo>
                    <a:pt x="693" y="1"/>
                  </a:moveTo>
                  <a:cubicBezTo>
                    <a:pt x="633" y="1"/>
                    <a:pt x="578" y="19"/>
                    <a:pt x="518" y="38"/>
                  </a:cubicBezTo>
                  <a:cubicBezTo>
                    <a:pt x="402" y="75"/>
                    <a:pt x="305" y="172"/>
                    <a:pt x="231" y="287"/>
                  </a:cubicBezTo>
                  <a:cubicBezTo>
                    <a:pt x="56" y="518"/>
                    <a:pt x="0" y="883"/>
                    <a:pt x="190" y="1230"/>
                  </a:cubicBezTo>
                  <a:cubicBezTo>
                    <a:pt x="596" y="1905"/>
                    <a:pt x="1442" y="2695"/>
                    <a:pt x="1885" y="3023"/>
                  </a:cubicBezTo>
                  <a:cubicBezTo>
                    <a:pt x="2001" y="3120"/>
                    <a:pt x="2098" y="3175"/>
                    <a:pt x="2195" y="3212"/>
                  </a:cubicBezTo>
                  <a:cubicBezTo>
                    <a:pt x="2213" y="3175"/>
                    <a:pt x="2232" y="3138"/>
                    <a:pt x="2250" y="3120"/>
                  </a:cubicBezTo>
                  <a:cubicBezTo>
                    <a:pt x="2153" y="3078"/>
                    <a:pt x="2056" y="3023"/>
                    <a:pt x="1941" y="2944"/>
                  </a:cubicBezTo>
                  <a:cubicBezTo>
                    <a:pt x="1520" y="2616"/>
                    <a:pt x="670" y="1826"/>
                    <a:pt x="287" y="1175"/>
                  </a:cubicBezTo>
                  <a:cubicBezTo>
                    <a:pt x="93" y="865"/>
                    <a:pt x="171" y="555"/>
                    <a:pt x="305" y="347"/>
                  </a:cubicBezTo>
                  <a:cubicBezTo>
                    <a:pt x="384" y="232"/>
                    <a:pt x="481" y="153"/>
                    <a:pt x="555" y="135"/>
                  </a:cubicBezTo>
                  <a:cubicBezTo>
                    <a:pt x="599" y="116"/>
                    <a:pt x="643" y="106"/>
                    <a:pt x="685" y="106"/>
                  </a:cubicBezTo>
                  <a:cubicBezTo>
                    <a:pt x="736" y="106"/>
                    <a:pt x="784" y="121"/>
                    <a:pt x="827" y="153"/>
                  </a:cubicBezTo>
                  <a:cubicBezTo>
                    <a:pt x="980" y="269"/>
                    <a:pt x="1095" y="421"/>
                    <a:pt x="1229" y="615"/>
                  </a:cubicBezTo>
                  <a:cubicBezTo>
                    <a:pt x="1363" y="828"/>
                    <a:pt x="1539" y="1078"/>
                    <a:pt x="1825" y="1364"/>
                  </a:cubicBezTo>
                  <a:cubicBezTo>
                    <a:pt x="2232" y="1752"/>
                    <a:pt x="2657" y="1983"/>
                    <a:pt x="2865" y="2099"/>
                  </a:cubicBezTo>
                  <a:cubicBezTo>
                    <a:pt x="2907" y="2080"/>
                    <a:pt x="2925" y="2057"/>
                    <a:pt x="2943" y="2020"/>
                  </a:cubicBezTo>
                  <a:cubicBezTo>
                    <a:pt x="2712" y="1905"/>
                    <a:pt x="2310" y="1674"/>
                    <a:pt x="1904" y="1290"/>
                  </a:cubicBezTo>
                  <a:cubicBezTo>
                    <a:pt x="1617" y="999"/>
                    <a:pt x="1442" y="768"/>
                    <a:pt x="1308" y="555"/>
                  </a:cubicBezTo>
                  <a:cubicBezTo>
                    <a:pt x="1174" y="366"/>
                    <a:pt x="1077" y="190"/>
                    <a:pt x="883" y="56"/>
                  </a:cubicBezTo>
                  <a:cubicBezTo>
                    <a:pt x="827" y="19"/>
                    <a:pt x="749" y="1"/>
                    <a:pt x="693"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8"/>
            <p:cNvSpPr/>
            <p:nvPr/>
          </p:nvSpPr>
          <p:spPr>
            <a:xfrm>
              <a:off x="5002129" y="2150811"/>
              <a:ext cx="358264" cy="402279"/>
            </a:xfrm>
            <a:custGeom>
              <a:avLst/>
              <a:gdLst/>
              <a:ahLst/>
              <a:cxnLst/>
              <a:rect l="l" t="t" r="r" b="b"/>
              <a:pathLst>
                <a:path w="2621" h="2943" extrusionOk="0">
                  <a:moveTo>
                    <a:pt x="341" y="1"/>
                  </a:moveTo>
                  <a:cubicBezTo>
                    <a:pt x="211" y="1"/>
                    <a:pt x="111" y="113"/>
                    <a:pt x="79" y="304"/>
                  </a:cubicBezTo>
                  <a:cubicBezTo>
                    <a:pt x="1" y="632"/>
                    <a:pt x="158" y="1418"/>
                    <a:pt x="754" y="2134"/>
                  </a:cubicBezTo>
                  <a:cubicBezTo>
                    <a:pt x="1368" y="2827"/>
                    <a:pt x="1983" y="2942"/>
                    <a:pt x="1983" y="2942"/>
                  </a:cubicBezTo>
                  <a:cubicBezTo>
                    <a:pt x="1983" y="2942"/>
                    <a:pt x="2445" y="2711"/>
                    <a:pt x="2505" y="2457"/>
                  </a:cubicBezTo>
                  <a:cubicBezTo>
                    <a:pt x="2584" y="2226"/>
                    <a:pt x="2620" y="2037"/>
                    <a:pt x="2505" y="1843"/>
                  </a:cubicBezTo>
                  <a:cubicBezTo>
                    <a:pt x="2371" y="1630"/>
                    <a:pt x="2195" y="1672"/>
                    <a:pt x="1599" y="1210"/>
                  </a:cubicBezTo>
                  <a:cubicBezTo>
                    <a:pt x="1003" y="748"/>
                    <a:pt x="943" y="494"/>
                    <a:pt x="657" y="189"/>
                  </a:cubicBezTo>
                  <a:cubicBezTo>
                    <a:pt x="545" y="59"/>
                    <a:pt x="435" y="1"/>
                    <a:pt x="341" y="1"/>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8"/>
            <p:cNvSpPr/>
            <p:nvPr/>
          </p:nvSpPr>
          <p:spPr>
            <a:xfrm>
              <a:off x="4999668" y="2144933"/>
              <a:ext cx="318351" cy="415674"/>
            </a:xfrm>
            <a:custGeom>
              <a:avLst/>
              <a:gdLst/>
              <a:ahLst/>
              <a:cxnLst/>
              <a:rect l="l" t="t" r="r" b="b"/>
              <a:pathLst>
                <a:path w="2329" h="3041" extrusionOk="0">
                  <a:moveTo>
                    <a:pt x="291" y="1"/>
                  </a:moveTo>
                  <a:cubicBezTo>
                    <a:pt x="153" y="38"/>
                    <a:pt x="79" y="172"/>
                    <a:pt x="37" y="347"/>
                  </a:cubicBezTo>
                  <a:cubicBezTo>
                    <a:pt x="0" y="518"/>
                    <a:pt x="19" y="809"/>
                    <a:pt x="134" y="1137"/>
                  </a:cubicBezTo>
                  <a:cubicBezTo>
                    <a:pt x="231" y="1461"/>
                    <a:pt x="425" y="1849"/>
                    <a:pt x="730" y="2195"/>
                  </a:cubicBezTo>
                  <a:cubicBezTo>
                    <a:pt x="1349" y="2907"/>
                    <a:pt x="1982" y="3041"/>
                    <a:pt x="1982" y="3041"/>
                  </a:cubicBezTo>
                  <a:lnTo>
                    <a:pt x="2024" y="3041"/>
                  </a:lnTo>
                  <a:cubicBezTo>
                    <a:pt x="2024" y="3041"/>
                    <a:pt x="2061" y="3004"/>
                    <a:pt x="2116" y="2985"/>
                  </a:cubicBezTo>
                  <a:cubicBezTo>
                    <a:pt x="2042" y="2962"/>
                    <a:pt x="1964" y="2944"/>
                    <a:pt x="1908" y="2907"/>
                  </a:cubicBezTo>
                  <a:cubicBezTo>
                    <a:pt x="1733" y="2847"/>
                    <a:pt x="1271" y="2676"/>
                    <a:pt x="809" y="2135"/>
                  </a:cubicBezTo>
                  <a:cubicBezTo>
                    <a:pt x="522" y="1789"/>
                    <a:pt x="328" y="1424"/>
                    <a:pt x="231" y="1096"/>
                  </a:cubicBezTo>
                  <a:cubicBezTo>
                    <a:pt x="134" y="791"/>
                    <a:pt x="116" y="518"/>
                    <a:pt x="134" y="366"/>
                  </a:cubicBezTo>
                  <a:cubicBezTo>
                    <a:pt x="176" y="213"/>
                    <a:pt x="231" y="116"/>
                    <a:pt x="328" y="98"/>
                  </a:cubicBezTo>
                  <a:cubicBezTo>
                    <a:pt x="341" y="94"/>
                    <a:pt x="355" y="92"/>
                    <a:pt x="369" y="92"/>
                  </a:cubicBezTo>
                  <a:cubicBezTo>
                    <a:pt x="439" y="92"/>
                    <a:pt x="523" y="142"/>
                    <a:pt x="638" y="269"/>
                  </a:cubicBezTo>
                  <a:cubicBezTo>
                    <a:pt x="906" y="560"/>
                    <a:pt x="984" y="828"/>
                    <a:pt x="1599" y="1290"/>
                  </a:cubicBezTo>
                  <a:cubicBezTo>
                    <a:pt x="1885" y="1521"/>
                    <a:pt x="2079" y="1636"/>
                    <a:pt x="2213" y="1692"/>
                  </a:cubicBezTo>
                  <a:cubicBezTo>
                    <a:pt x="2232" y="1715"/>
                    <a:pt x="2255" y="1733"/>
                    <a:pt x="2273" y="1733"/>
                  </a:cubicBezTo>
                  <a:cubicBezTo>
                    <a:pt x="2292" y="1715"/>
                    <a:pt x="2310" y="1673"/>
                    <a:pt x="2329" y="1636"/>
                  </a:cubicBezTo>
                  <a:cubicBezTo>
                    <a:pt x="2310" y="1636"/>
                    <a:pt x="2292" y="1618"/>
                    <a:pt x="2273" y="1618"/>
                  </a:cubicBezTo>
                  <a:cubicBezTo>
                    <a:pt x="2139" y="1539"/>
                    <a:pt x="1945" y="1424"/>
                    <a:pt x="1654" y="1211"/>
                  </a:cubicBezTo>
                  <a:cubicBezTo>
                    <a:pt x="1058" y="749"/>
                    <a:pt x="1003" y="500"/>
                    <a:pt x="712" y="190"/>
                  </a:cubicBezTo>
                  <a:cubicBezTo>
                    <a:pt x="596" y="56"/>
                    <a:pt x="481" y="1"/>
                    <a:pt x="36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8"/>
            <p:cNvSpPr/>
            <p:nvPr/>
          </p:nvSpPr>
          <p:spPr>
            <a:xfrm>
              <a:off x="6790722" y="1138889"/>
              <a:ext cx="282538" cy="281855"/>
            </a:xfrm>
            <a:custGeom>
              <a:avLst/>
              <a:gdLst/>
              <a:ahLst/>
              <a:cxnLst/>
              <a:rect l="l" t="t" r="r" b="b"/>
              <a:pathLst>
                <a:path w="2067" h="2062" extrusionOk="0">
                  <a:moveTo>
                    <a:pt x="1103" y="1"/>
                  </a:moveTo>
                  <a:cubicBezTo>
                    <a:pt x="802" y="1"/>
                    <a:pt x="528" y="65"/>
                    <a:pt x="528" y="65"/>
                  </a:cubicBezTo>
                  <a:cubicBezTo>
                    <a:pt x="528" y="65"/>
                    <a:pt x="144" y="139"/>
                    <a:pt x="66" y="448"/>
                  </a:cubicBezTo>
                  <a:cubicBezTo>
                    <a:pt x="1" y="705"/>
                    <a:pt x="257" y="2062"/>
                    <a:pt x="444" y="2062"/>
                  </a:cubicBezTo>
                  <a:cubicBezTo>
                    <a:pt x="482" y="2062"/>
                    <a:pt x="517" y="2005"/>
                    <a:pt x="546" y="1871"/>
                  </a:cubicBezTo>
                  <a:cubicBezTo>
                    <a:pt x="722" y="1081"/>
                    <a:pt x="1683" y="1104"/>
                    <a:pt x="1798" y="892"/>
                  </a:cubicBezTo>
                  <a:cubicBezTo>
                    <a:pt x="1932" y="661"/>
                    <a:pt x="2066" y="351"/>
                    <a:pt x="1664" y="120"/>
                  </a:cubicBezTo>
                  <a:cubicBezTo>
                    <a:pt x="1512" y="28"/>
                    <a:pt x="1302" y="1"/>
                    <a:pt x="1103" y="1"/>
                  </a:cubicBezTo>
                  <a:close/>
                </a:path>
              </a:pathLst>
            </a:custGeom>
            <a:solidFill>
              <a:srgbClr val="AA2C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8"/>
            <p:cNvSpPr/>
            <p:nvPr/>
          </p:nvSpPr>
          <p:spPr>
            <a:xfrm>
              <a:off x="6792089" y="1130825"/>
              <a:ext cx="268596" cy="296481"/>
            </a:xfrm>
            <a:custGeom>
              <a:avLst/>
              <a:gdLst/>
              <a:ahLst/>
              <a:cxnLst/>
              <a:rect l="l" t="t" r="r" b="b"/>
              <a:pathLst>
                <a:path w="1965" h="2169" extrusionOk="0">
                  <a:moveTo>
                    <a:pt x="943" y="101"/>
                  </a:moveTo>
                  <a:cubicBezTo>
                    <a:pt x="1174" y="101"/>
                    <a:pt x="1460" y="124"/>
                    <a:pt x="1636" y="216"/>
                  </a:cubicBezTo>
                  <a:cubicBezTo>
                    <a:pt x="1825" y="332"/>
                    <a:pt x="1867" y="447"/>
                    <a:pt x="1867" y="563"/>
                  </a:cubicBezTo>
                  <a:cubicBezTo>
                    <a:pt x="1867" y="678"/>
                    <a:pt x="1807" y="794"/>
                    <a:pt x="1752" y="909"/>
                  </a:cubicBezTo>
                  <a:cubicBezTo>
                    <a:pt x="1733" y="951"/>
                    <a:pt x="1654" y="988"/>
                    <a:pt x="1557" y="1025"/>
                  </a:cubicBezTo>
                  <a:cubicBezTo>
                    <a:pt x="1442" y="1085"/>
                    <a:pt x="1308" y="1122"/>
                    <a:pt x="1174" y="1182"/>
                  </a:cubicBezTo>
                  <a:cubicBezTo>
                    <a:pt x="883" y="1297"/>
                    <a:pt x="578" y="1510"/>
                    <a:pt x="499" y="1912"/>
                  </a:cubicBezTo>
                  <a:cubicBezTo>
                    <a:pt x="481" y="2009"/>
                    <a:pt x="439" y="2064"/>
                    <a:pt x="439" y="2064"/>
                  </a:cubicBezTo>
                  <a:lnTo>
                    <a:pt x="421" y="2046"/>
                  </a:lnTo>
                  <a:cubicBezTo>
                    <a:pt x="384" y="1990"/>
                    <a:pt x="305" y="1815"/>
                    <a:pt x="250" y="1625"/>
                  </a:cubicBezTo>
                  <a:cubicBezTo>
                    <a:pt x="208" y="1413"/>
                    <a:pt x="153" y="1182"/>
                    <a:pt x="134" y="969"/>
                  </a:cubicBezTo>
                  <a:cubicBezTo>
                    <a:pt x="116" y="854"/>
                    <a:pt x="93" y="757"/>
                    <a:pt x="93" y="678"/>
                  </a:cubicBezTo>
                  <a:cubicBezTo>
                    <a:pt x="93" y="604"/>
                    <a:pt x="93" y="544"/>
                    <a:pt x="116" y="526"/>
                  </a:cubicBezTo>
                  <a:cubicBezTo>
                    <a:pt x="171" y="258"/>
                    <a:pt x="536" y="161"/>
                    <a:pt x="536" y="161"/>
                  </a:cubicBezTo>
                  <a:cubicBezTo>
                    <a:pt x="536" y="161"/>
                    <a:pt x="712" y="124"/>
                    <a:pt x="943" y="101"/>
                  </a:cubicBezTo>
                  <a:close/>
                  <a:moveTo>
                    <a:pt x="1102" y="0"/>
                  </a:moveTo>
                  <a:cubicBezTo>
                    <a:pt x="1047" y="0"/>
                    <a:pt x="993" y="3"/>
                    <a:pt x="943" y="8"/>
                  </a:cubicBezTo>
                  <a:cubicBezTo>
                    <a:pt x="693" y="27"/>
                    <a:pt x="499" y="64"/>
                    <a:pt x="499" y="64"/>
                  </a:cubicBezTo>
                  <a:cubicBezTo>
                    <a:pt x="499" y="64"/>
                    <a:pt x="93" y="161"/>
                    <a:pt x="0" y="489"/>
                  </a:cubicBezTo>
                  <a:lnTo>
                    <a:pt x="0" y="701"/>
                  </a:lnTo>
                  <a:cubicBezTo>
                    <a:pt x="0" y="775"/>
                    <a:pt x="19" y="872"/>
                    <a:pt x="19" y="969"/>
                  </a:cubicBezTo>
                  <a:cubicBezTo>
                    <a:pt x="56" y="1182"/>
                    <a:pt x="93" y="1431"/>
                    <a:pt x="153" y="1644"/>
                  </a:cubicBezTo>
                  <a:cubicBezTo>
                    <a:pt x="208" y="1856"/>
                    <a:pt x="268" y="2027"/>
                    <a:pt x="347" y="2124"/>
                  </a:cubicBezTo>
                  <a:cubicBezTo>
                    <a:pt x="365" y="2143"/>
                    <a:pt x="384" y="2161"/>
                    <a:pt x="421" y="2161"/>
                  </a:cubicBezTo>
                  <a:cubicBezTo>
                    <a:pt x="426" y="2167"/>
                    <a:pt x="434" y="2169"/>
                    <a:pt x="442" y="2169"/>
                  </a:cubicBezTo>
                  <a:cubicBezTo>
                    <a:pt x="462" y="2169"/>
                    <a:pt x="486" y="2156"/>
                    <a:pt x="499" y="2143"/>
                  </a:cubicBezTo>
                  <a:cubicBezTo>
                    <a:pt x="555" y="2106"/>
                    <a:pt x="578" y="2046"/>
                    <a:pt x="596" y="1949"/>
                  </a:cubicBezTo>
                  <a:cubicBezTo>
                    <a:pt x="670" y="1565"/>
                    <a:pt x="943" y="1394"/>
                    <a:pt x="1211" y="1279"/>
                  </a:cubicBezTo>
                  <a:cubicBezTo>
                    <a:pt x="1345" y="1219"/>
                    <a:pt x="1479" y="1182"/>
                    <a:pt x="1594" y="1122"/>
                  </a:cubicBezTo>
                  <a:cubicBezTo>
                    <a:pt x="1710" y="1085"/>
                    <a:pt x="1807" y="1048"/>
                    <a:pt x="1849" y="969"/>
                  </a:cubicBezTo>
                  <a:cubicBezTo>
                    <a:pt x="1904" y="854"/>
                    <a:pt x="1964" y="720"/>
                    <a:pt x="1964" y="563"/>
                  </a:cubicBezTo>
                  <a:cubicBezTo>
                    <a:pt x="1964" y="410"/>
                    <a:pt x="1886" y="258"/>
                    <a:pt x="1691" y="142"/>
                  </a:cubicBezTo>
                  <a:cubicBezTo>
                    <a:pt x="1525" y="37"/>
                    <a:pt x="1302" y="0"/>
                    <a:pt x="110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8"/>
            <p:cNvSpPr/>
            <p:nvPr/>
          </p:nvSpPr>
          <p:spPr>
            <a:xfrm>
              <a:off x="5915357" y="865098"/>
              <a:ext cx="439732" cy="569451"/>
            </a:xfrm>
            <a:custGeom>
              <a:avLst/>
              <a:gdLst/>
              <a:ahLst/>
              <a:cxnLst/>
              <a:rect l="l" t="t" r="r" b="b"/>
              <a:pathLst>
                <a:path w="3217" h="4166" extrusionOk="0">
                  <a:moveTo>
                    <a:pt x="2719" y="0"/>
                  </a:moveTo>
                  <a:cubicBezTo>
                    <a:pt x="2078" y="0"/>
                    <a:pt x="819" y="24"/>
                    <a:pt x="731" y="81"/>
                  </a:cubicBezTo>
                  <a:cubicBezTo>
                    <a:pt x="616" y="159"/>
                    <a:pt x="1" y="950"/>
                    <a:pt x="250" y="2202"/>
                  </a:cubicBezTo>
                  <a:cubicBezTo>
                    <a:pt x="482" y="3472"/>
                    <a:pt x="907" y="4165"/>
                    <a:pt x="907" y="4165"/>
                  </a:cubicBezTo>
                  <a:lnTo>
                    <a:pt x="1849" y="4050"/>
                  </a:lnTo>
                  <a:cubicBezTo>
                    <a:pt x="1849" y="4050"/>
                    <a:pt x="1655" y="2950"/>
                    <a:pt x="2002" y="1837"/>
                  </a:cubicBezTo>
                  <a:cubicBezTo>
                    <a:pt x="2371" y="737"/>
                    <a:pt x="2926" y="196"/>
                    <a:pt x="3004" y="159"/>
                  </a:cubicBezTo>
                  <a:cubicBezTo>
                    <a:pt x="3044" y="141"/>
                    <a:pt x="3092" y="136"/>
                    <a:pt x="3131" y="136"/>
                  </a:cubicBezTo>
                  <a:cubicBezTo>
                    <a:pt x="3170" y="136"/>
                    <a:pt x="3198" y="141"/>
                    <a:pt x="3198" y="141"/>
                  </a:cubicBezTo>
                  <a:cubicBezTo>
                    <a:pt x="3198" y="141"/>
                    <a:pt x="3217" y="44"/>
                    <a:pt x="3083" y="7"/>
                  </a:cubicBezTo>
                  <a:cubicBezTo>
                    <a:pt x="3056" y="3"/>
                    <a:pt x="2917" y="0"/>
                    <a:pt x="27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8"/>
            <p:cNvSpPr/>
            <p:nvPr/>
          </p:nvSpPr>
          <p:spPr>
            <a:xfrm>
              <a:off x="5926156" y="857717"/>
              <a:ext cx="433991" cy="584350"/>
            </a:xfrm>
            <a:custGeom>
              <a:avLst/>
              <a:gdLst/>
              <a:ahLst/>
              <a:cxnLst/>
              <a:rect l="l" t="t" r="r" b="b"/>
              <a:pathLst>
                <a:path w="3175" h="4275" extrusionOk="0">
                  <a:moveTo>
                    <a:pt x="2597" y="98"/>
                  </a:moveTo>
                  <a:cubicBezTo>
                    <a:pt x="2713" y="116"/>
                    <a:pt x="2810" y="116"/>
                    <a:pt x="2870" y="116"/>
                  </a:cubicBezTo>
                  <a:lnTo>
                    <a:pt x="3004" y="116"/>
                  </a:lnTo>
                  <a:cubicBezTo>
                    <a:pt x="3041" y="135"/>
                    <a:pt x="3041" y="135"/>
                    <a:pt x="3041" y="158"/>
                  </a:cubicBezTo>
                  <a:cubicBezTo>
                    <a:pt x="3016" y="158"/>
                    <a:pt x="2990" y="148"/>
                    <a:pt x="2958" y="148"/>
                  </a:cubicBezTo>
                  <a:cubicBezTo>
                    <a:pt x="2942" y="148"/>
                    <a:pt x="2925" y="150"/>
                    <a:pt x="2907" y="158"/>
                  </a:cubicBezTo>
                  <a:cubicBezTo>
                    <a:pt x="2888" y="176"/>
                    <a:pt x="2870" y="195"/>
                    <a:pt x="2847" y="213"/>
                  </a:cubicBezTo>
                  <a:cubicBezTo>
                    <a:pt x="2810" y="232"/>
                    <a:pt x="2791" y="250"/>
                    <a:pt x="2754" y="292"/>
                  </a:cubicBezTo>
                  <a:cubicBezTo>
                    <a:pt x="2676" y="366"/>
                    <a:pt x="2579" y="481"/>
                    <a:pt x="2482" y="620"/>
                  </a:cubicBezTo>
                  <a:cubicBezTo>
                    <a:pt x="2292" y="906"/>
                    <a:pt x="2061" y="1313"/>
                    <a:pt x="1886" y="1868"/>
                  </a:cubicBezTo>
                  <a:cubicBezTo>
                    <a:pt x="1539" y="2949"/>
                    <a:pt x="1715" y="3970"/>
                    <a:pt x="1715" y="4044"/>
                  </a:cubicBezTo>
                  <a:lnTo>
                    <a:pt x="865" y="4159"/>
                  </a:lnTo>
                  <a:cubicBezTo>
                    <a:pt x="828" y="4122"/>
                    <a:pt x="444" y="3466"/>
                    <a:pt x="213" y="2256"/>
                  </a:cubicBezTo>
                  <a:cubicBezTo>
                    <a:pt x="98" y="1637"/>
                    <a:pt x="190" y="1137"/>
                    <a:pt x="329" y="772"/>
                  </a:cubicBezTo>
                  <a:cubicBezTo>
                    <a:pt x="384" y="597"/>
                    <a:pt x="463" y="463"/>
                    <a:pt x="537" y="347"/>
                  </a:cubicBezTo>
                  <a:cubicBezTo>
                    <a:pt x="597" y="250"/>
                    <a:pt x="675" y="195"/>
                    <a:pt x="675" y="176"/>
                  </a:cubicBezTo>
                  <a:cubicBezTo>
                    <a:pt x="675" y="183"/>
                    <a:pt x="677" y="185"/>
                    <a:pt x="681" y="185"/>
                  </a:cubicBezTo>
                  <a:cubicBezTo>
                    <a:pt x="687" y="185"/>
                    <a:pt x="700" y="176"/>
                    <a:pt x="712" y="176"/>
                  </a:cubicBezTo>
                  <a:cubicBezTo>
                    <a:pt x="731" y="176"/>
                    <a:pt x="749" y="176"/>
                    <a:pt x="791" y="158"/>
                  </a:cubicBezTo>
                  <a:cubicBezTo>
                    <a:pt x="846" y="158"/>
                    <a:pt x="943" y="158"/>
                    <a:pt x="1059" y="135"/>
                  </a:cubicBezTo>
                  <a:cubicBezTo>
                    <a:pt x="1271" y="135"/>
                    <a:pt x="1558" y="116"/>
                    <a:pt x="1830" y="116"/>
                  </a:cubicBezTo>
                  <a:cubicBezTo>
                    <a:pt x="2117" y="116"/>
                    <a:pt x="2385" y="98"/>
                    <a:pt x="2597" y="98"/>
                  </a:cubicBezTo>
                  <a:close/>
                  <a:moveTo>
                    <a:pt x="1830" y="1"/>
                  </a:moveTo>
                  <a:cubicBezTo>
                    <a:pt x="1539" y="19"/>
                    <a:pt x="1271" y="19"/>
                    <a:pt x="1059" y="42"/>
                  </a:cubicBezTo>
                  <a:cubicBezTo>
                    <a:pt x="943" y="42"/>
                    <a:pt x="846" y="61"/>
                    <a:pt x="768" y="61"/>
                  </a:cubicBezTo>
                  <a:cubicBezTo>
                    <a:pt x="731" y="61"/>
                    <a:pt x="712" y="61"/>
                    <a:pt x="694" y="79"/>
                  </a:cubicBezTo>
                  <a:cubicBezTo>
                    <a:pt x="652" y="79"/>
                    <a:pt x="634" y="79"/>
                    <a:pt x="615" y="98"/>
                  </a:cubicBezTo>
                  <a:cubicBezTo>
                    <a:pt x="578" y="116"/>
                    <a:pt x="518" y="195"/>
                    <a:pt x="444" y="292"/>
                  </a:cubicBezTo>
                  <a:cubicBezTo>
                    <a:pt x="366" y="407"/>
                    <a:pt x="287" y="560"/>
                    <a:pt x="232" y="736"/>
                  </a:cubicBezTo>
                  <a:cubicBezTo>
                    <a:pt x="74" y="1101"/>
                    <a:pt x="1" y="1637"/>
                    <a:pt x="116" y="2274"/>
                  </a:cubicBezTo>
                  <a:cubicBezTo>
                    <a:pt x="366" y="3545"/>
                    <a:pt x="791" y="4256"/>
                    <a:pt x="791" y="4256"/>
                  </a:cubicBezTo>
                  <a:lnTo>
                    <a:pt x="809" y="4275"/>
                  </a:lnTo>
                  <a:lnTo>
                    <a:pt x="1830" y="4141"/>
                  </a:lnTo>
                  <a:lnTo>
                    <a:pt x="1830" y="4085"/>
                  </a:lnTo>
                  <a:cubicBezTo>
                    <a:pt x="1830" y="4085"/>
                    <a:pt x="1636" y="3004"/>
                    <a:pt x="1983" y="1909"/>
                  </a:cubicBezTo>
                  <a:cubicBezTo>
                    <a:pt x="2154" y="1350"/>
                    <a:pt x="2385" y="943"/>
                    <a:pt x="2579" y="675"/>
                  </a:cubicBezTo>
                  <a:cubicBezTo>
                    <a:pt x="2676" y="541"/>
                    <a:pt x="2754" y="444"/>
                    <a:pt x="2828" y="366"/>
                  </a:cubicBezTo>
                  <a:lnTo>
                    <a:pt x="2907" y="292"/>
                  </a:lnTo>
                  <a:lnTo>
                    <a:pt x="2944" y="250"/>
                  </a:lnTo>
                  <a:cubicBezTo>
                    <a:pt x="2970" y="244"/>
                    <a:pt x="2996" y="242"/>
                    <a:pt x="3019" y="242"/>
                  </a:cubicBezTo>
                  <a:cubicBezTo>
                    <a:pt x="3066" y="242"/>
                    <a:pt x="3101" y="250"/>
                    <a:pt x="3101" y="250"/>
                  </a:cubicBezTo>
                  <a:lnTo>
                    <a:pt x="3156" y="250"/>
                  </a:lnTo>
                  <a:lnTo>
                    <a:pt x="3156" y="213"/>
                  </a:lnTo>
                  <a:cubicBezTo>
                    <a:pt x="3156" y="213"/>
                    <a:pt x="3175" y="176"/>
                    <a:pt x="3156" y="116"/>
                  </a:cubicBezTo>
                  <a:cubicBezTo>
                    <a:pt x="3138" y="79"/>
                    <a:pt x="3101" y="42"/>
                    <a:pt x="3022" y="19"/>
                  </a:cubicBezTo>
                  <a:lnTo>
                    <a:pt x="2962" y="19"/>
                  </a:lnTo>
                  <a:cubicBezTo>
                    <a:pt x="2944" y="1"/>
                    <a:pt x="2907" y="1"/>
                    <a:pt x="288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8"/>
            <p:cNvSpPr/>
            <p:nvPr/>
          </p:nvSpPr>
          <p:spPr>
            <a:xfrm>
              <a:off x="5944472" y="1118659"/>
              <a:ext cx="976513" cy="732658"/>
            </a:xfrm>
            <a:custGeom>
              <a:avLst/>
              <a:gdLst/>
              <a:ahLst/>
              <a:cxnLst/>
              <a:rect l="l" t="t" r="r" b="b"/>
              <a:pathLst>
                <a:path w="7144" h="5360" extrusionOk="0">
                  <a:moveTo>
                    <a:pt x="2657" y="0"/>
                  </a:moveTo>
                  <a:cubicBezTo>
                    <a:pt x="2657" y="0"/>
                    <a:pt x="2870" y="1174"/>
                    <a:pt x="2542" y="1654"/>
                  </a:cubicBezTo>
                  <a:cubicBezTo>
                    <a:pt x="2195" y="2135"/>
                    <a:pt x="1521" y="2153"/>
                    <a:pt x="1521" y="2153"/>
                  </a:cubicBezTo>
                  <a:cubicBezTo>
                    <a:pt x="1521" y="2153"/>
                    <a:pt x="1318" y="1886"/>
                    <a:pt x="975" y="1886"/>
                  </a:cubicBezTo>
                  <a:cubicBezTo>
                    <a:pt x="858" y="1886"/>
                    <a:pt x="725" y="1917"/>
                    <a:pt x="578" y="2001"/>
                  </a:cubicBezTo>
                  <a:cubicBezTo>
                    <a:pt x="1" y="2329"/>
                    <a:pt x="135" y="3156"/>
                    <a:pt x="541" y="3387"/>
                  </a:cubicBezTo>
                  <a:cubicBezTo>
                    <a:pt x="661" y="3447"/>
                    <a:pt x="777" y="3469"/>
                    <a:pt x="883" y="3469"/>
                  </a:cubicBezTo>
                  <a:cubicBezTo>
                    <a:pt x="1151" y="3469"/>
                    <a:pt x="1350" y="3332"/>
                    <a:pt x="1350" y="3332"/>
                  </a:cubicBezTo>
                  <a:lnTo>
                    <a:pt x="1350" y="3332"/>
                  </a:lnTo>
                  <a:cubicBezTo>
                    <a:pt x="1350" y="3332"/>
                    <a:pt x="1211" y="3812"/>
                    <a:pt x="1812" y="4427"/>
                  </a:cubicBezTo>
                  <a:cubicBezTo>
                    <a:pt x="2272" y="4886"/>
                    <a:pt x="3065" y="5359"/>
                    <a:pt x="4122" y="5359"/>
                  </a:cubicBezTo>
                  <a:cubicBezTo>
                    <a:pt x="4478" y="5359"/>
                    <a:pt x="4864" y="5305"/>
                    <a:pt x="5277" y="5180"/>
                  </a:cubicBezTo>
                  <a:cubicBezTo>
                    <a:pt x="6931" y="4676"/>
                    <a:pt x="7144" y="3174"/>
                    <a:pt x="6950" y="2213"/>
                  </a:cubicBezTo>
                  <a:cubicBezTo>
                    <a:pt x="6779" y="1252"/>
                    <a:pt x="6719" y="213"/>
                    <a:pt x="6719" y="213"/>
                  </a:cubicBezTo>
                  <a:cubicBezTo>
                    <a:pt x="6719" y="213"/>
                    <a:pt x="6336" y="157"/>
                    <a:pt x="5789" y="157"/>
                  </a:cubicBezTo>
                  <a:cubicBezTo>
                    <a:pt x="5420" y="157"/>
                    <a:pt x="4975" y="182"/>
                    <a:pt x="4524" y="268"/>
                  </a:cubicBezTo>
                  <a:cubicBezTo>
                    <a:pt x="4330" y="302"/>
                    <a:pt x="4147" y="316"/>
                    <a:pt x="3977" y="316"/>
                  </a:cubicBezTo>
                  <a:cubicBezTo>
                    <a:pt x="3169" y="316"/>
                    <a:pt x="2657" y="0"/>
                    <a:pt x="2657"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8"/>
            <p:cNvSpPr/>
            <p:nvPr/>
          </p:nvSpPr>
          <p:spPr>
            <a:xfrm>
              <a:off x="5960328" y="1105400"/>
              <a:ext cx="955053" cy="753435"/>
            </a:xfrm>
            <a:custGeom>
              <a:avLst/>
              <a:gdLst/>
              <a:ahLst/>
              <a:cxnLst/>
              <a:rect l="l" t="t" r="r" b="b"/>
              <a:pathLst>
                <a:path w="6987" h="5512" extrusionOk="0">
                  <a:moveTo>
                    <a:pt x="2597" y="171"/>
                  </a:moveTo>
                  <a:lnTo>
                    <a:pt x="2597" y="171"/>
                  </a:lnTo>
                  <a:cubicBezTo>
                    <a:pt x="2688" y="219"/>
                    <a:pt x="3121" y="458"/>
                    <a:pt x="3814" y="458"/>
                  </a:cubicBezTo>
                  <a:cubicBezTo>
                    <a:pt x="3995" y="458"/>
                    <a:pt x="4193" y="442"/>
                    <a:pt x="4408" y="402"/>
                  </a:cubicBezTo>
                  <a:cubicBezTo>
                    <a:pt x="4854" y="324"/>
                    <a:pt x="5287" y="301"/>
                    <a:pt x="5647" y="301"/>
                  </a:cubicBezTo>
                  <a:cubicBezTo>
                    <a:pt x="6157" y="301"/>
                    <a:pt x="6520" y="347"/>
                    <a:pt x="6566" y="347"/>
                  </a:cubicBezTo>
                  <a:cubicBezTo>
                    <a:pt x="6566" y="402"/>
                    <a:pt x="6603" y="1386"/>
                    <a:pt x="6797" y="2310"/>
                  </a:cubicBezTo>
                  <a:cubicBezTo>
                    <a:pt x="6871" y="2791"/>
                    <a:pt x="6871" y="3387"/>
                    <a:pt x="6640" y="3946"/>
                  </a:cubicBezTo>
                  <a:cubicBezTo>
                    <a:pt x="6409" y="4487"/>
                    <a:pt x="5970" y="4967"/>
                    <a:pt x="5161" y="5217"/>
                  </a:cubicBezTo>
                  <a:cubicBezTo>
                    <a:pt x="4736" y="5352"/>
                    <a:pt x="4340" y="5410"/>
                    <a:pt x="3978" y="5410"/>
                  </a:cubicBezTo>
                  <a:cubicBezTo>
                    <a:pt x="2943" y="5410"/>
                    <a:pt x="2174" y="4942"/>
                    <a:pt x="1733" y="4487"/>
                  </a:cubicBezTo>
                  <a:cubicBezTo>
                    <a:pt x="1442" y="4196"/>
                    <a:pt x="1326" y="3928"/>
                    <a:pt x="1289" y="3734"/>
                  </a:cubicBezTo>
                  <a:cubicBezTo>
                    <a:pt x="1252" y="3544"/>
                    <a:pt x="1289" y="3429"/>
                    <a:pt x="1289" y="3429"/>
                  </a:cubicBezTo>
                  <a:lnTo>
                    <a:pt x="1326" y="3290"/>
                  </a:lnTo>
                  <a:lnTo>
                    <a:pt x="1211" y="3368"/>
                  </a:lnTo>
                  <a:cubicBezTo>
                    <a:pt x="1211" y="3368"/>
                    <a:pt x="1021" y="3508"/>
                    <a:pt x="772" y="3508"/>
                  </a:cubicBezTo>
                  <a:cubicBezTo>
                    <a:pt x="675" y="3508"/>
                    <a:pt x="569" y="3487"/>
                    <a:pt x="462" y="3429"/>
                  </a:cubicBezTo>
                  <a:cubicBezTo>
                    <a:pt x="268" y="3332"/>
                    <a:pt x="134" y="3082"/>
                    <a:pt x="116" y="2828"/>
                  </a:cubicBezTo>
                  <a:cubicBezTo>
                    <a:pt x="116" y="2560"/>
                    <a:pt x="213" y="2292"/>
                    <a:pt x="481" y="2135"/>
                  </a:cubicBezTo>
                  <a:cubicBezTo>
                    <a:pt x="615" y="2059"/>
                    <a:pt x="735" y="2030"/>
                    <a:pt x="841" y="2030"/>
                  </a:cubicBezTo>
                  <a:cubicBezTo>
                    <a:pt x="947" y="2030"/>
                    <a:pt x="1040" y="2059"/>
                    <a:pt x="1118" y="2098"/>
                  </a:cubicBezTo>
                  <a:cubicBezTo>
                    <a:pt x="1271" y="2176"/>
                    <a:pt x="1368" y="2273"/>
                    <a:pt x="1368" y="2273"/>
                  </a:cubicBezTo>
                  <a:lnTo>
                    <a:pt x="1386" y="2292"/>
                  </a:lnTo>
                  <a:lnTo>
                    <a:pt x="1405" y="2292"/>
                  </a:lnTo>
                  <a:cubicBezTo>
                    <a:pt x="1405" y="2292"/>
                    <a:pt x="2098" y="2292"/>
                    <a:pt x="2463" y="1788"/>
                  </a:cubicBezTo>
                  <a:cubicBezTo>
                    <a:pt x="2638" y="1520"/>
                    <a:pt x="2675" y="1095"/>
                    <a:pt x="2657" y="749"/>
                  </a:cubicBezTo>
                  <a:cubicBezTo>
                    <a:pt x="2657" y="444"/>
                    <a:pt x="2620" y="250"/>
                    <a:pt x="2597" y="171"/>
                  </a:cubicBezTo>
                  <a:close/>
                  <a:moveTo>
                    <a:pt x="2463" y="0"/>
                  </a:moveTo>
                  <a:lnTo>
                    <a:pt x="2481" y="116"/>
                  </a:lnTo>
                  <a:cubicBezTo>
                    <a:pt x="2481" y="116"/>
                    <a:pt x="2541" y="402"/>
                    <a:pt x="2560" y="749"/>
                  </a:cubicBezTo>
                  <a:cubicBezTo>
                    <a:pt x="2560" y="1095"/>
                    <a:pt x="2541" y="1502"/>
                    <a:pt x="2366" y="1733"/>
                  </a:cubicBezTo>
                  <a:cubicBezTo>
                    <a:pt x="2061" y="2176"/>
                    <a:pt x="1442" y="2195"/>
                    <a:pt x="1405" y="2195"/>
                  </a:cubicBezTo>
                  <a:cubicBezTo>
                    <a:pt x="1386" y="2176"/>
                    <a:pt x="1326" y="2079"/>
                    <a:pt x="1174" y="2001"/>
                  </a:cubicBezTo>
                  <a:cubicBezTo>
                    <a:pt x="1077" y="1964"/>
                    <a:pt x="966" y="1935"/>
                    <a:pt x="841" y="1935"/>
                  </a:cubicBezTo>
                  <a:cubicBezTo>
                    <a:pt x="716" y="1935"/>
                    <a:pt x="578" y="1964"/>
                    <a:pt x="425" y="2042"/>
                  </a:cubicBezTo>
                  <a:cubicBezTo>
                    <a:pt x="116" y="2213"/>
                    <a:pt x="0" y="2541"/>
                    <a:pt x="19" y="2828"/>
                  </a:cubicBezTo>
                  <a:cubicBezTo>
                    <a:pt x="37" y="3119"/>
                    <a:pt x="171" y="3405"/>
                    <a:pt x="402" y="3521"/>
                  </a:cubicBezTo>
                  <a:cubicBezTo>
                    <a:pt x="543" y="3592"/>
                    <a:pt x="673" y="3616"/>
                    <a:pt x="787" y="3616"/>
                  </a:cubicBezTo>
                  <a:cubicBezTo>
                    <a:pt x="985" y="3616"/>
                    <a:pt x="1130" y="3541"/>
                    <a:pt x="1192" y="3502"/>
                  </a:cubicBezTo>
                  <a:lnTo>
                    <a:pt x="1192" y="3502"/>
                  </a:lnTo>
                  <a:cubicBezTo>
                    <a:pt x="1174" y="3544"/>
                    <a:pt x="1155" y="3600"/>
                    <a:pt x="1192" y="3752"/>
                  </a:cubicBezTo>
                  <a:cubicBezTo>
                    <a:pt x="1234" y="3965"/>
                    <a:pt x="1368" y="4256"/>
                    <a:pt x="1673" y="4561"/>
                  </a:cubicBezTo>
                  <a:cubicBezTo>
                    <a:pt x="2122" y="5038"/>
                    <a:pt x="2933" y="5512"/>
                    <a:pt x="4008" y="5512"/>
                  </a:cubicBezTo>
                  <a:cubicBezTo>
                    <a:pt x="4370" y="5512"/>
                    <a:pt x="4762" y="5458"/>
                    <a:pt x="5180" y="5332"/>
                  </a:cubicBezTo>
                  <a:cubicBezTo>
                    <a:pt x="6025" y="5064"/>
                    <a:pt x="6506" y="4542"/>
                    <a:pt x="6737" y="3983"/>
                  </a:cubicBezTo>
                  <a:cubicBezTo>
                    <a:pt x="6986" y="3405"/>
                    <a:pt x="6986" y="2791"/>
                    <a:pt x="6894" y="2292"/>
                  </a:cubicBezTo>
                  <a:cubicBezTo>
                    <a:pt x="6700" y="1349"/>
                    <a:pt x="6663" y="310"/>
                    <a:pt x="6663" y="310"/>
                  </a:cubicBezTo>
                  <a:lnTo>
                    <a:pt x="6663" y="250"/>
                  </a:lnTo>
                  <a:lnTo>
                    <a:pt x="6603" y="250"/>
                  </a:lnTo>
                  <a:cubicBezTo>
                    <a:pt x="6603" y="250"/>
                    <a:pt x="6241" y="205"/>
                    <a:pt x="5715" y="205"/>
                  </a:cubicBezTo>
                  <a:cubicBezTo>
                    <a:pt x="5334" y="205"/>
                    <a:pt x="4867" y="228"/>
                    <a:pt x="4390" y="310"/>
                  </a:cubicBezTo>
                  <a:cubicBezTo>
                    <a:pt x="4196" y="343"/>
                    <a:pt x="4014" y="357"/>
                    <a:pt x="3845" y="357"/>
                  </a:cubicBezTo>
                  <a:cubicBezTo>
                    <a:pt x="3056" y="357"/>
                    <a:pt x="2560" y="56"/>
                    <a:pt x="2560" y="56"/>
                  </a:cubicBezTo>
                  <a:lnTo>
                    <a:pt x="2463"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8"/>
            <p:cNvSpPr/>
            <p:nvPr/>
          </p:nvSpPr>
          <p:spPr>
            <a:xfrm>
              <a:off x="6015278" y="1428674"/>
              <a:ext cx="110582" cy="110719"/>
            </a:xfrm>
            <a:custGeom>
              <a:avLst/>
              <a:gdLst/>
              <a:ahLst/>
              <a:cxnLst/>
              <a:rect l="l" t="t" r="r" b="b"/>
              <a:pathLst>
                <a:path w="809" h="810" extrusionOk="0">
                  <a:moveTo>
                    <a:pt x="407" y="1"/>
                  </a:moveTo>
                  <a:cubicBezTo>
                    <a:pt x="176" y="1"/>
                    <a:pt x="0" y="195"/>
                    <a:pt x="0" y="407"/>
                  </a:cubicBezTo>
                  <a:cubicBezTo>
                    <a:pt x="0" y="638"/>
                    <a:pt x="176" y="809"/>
                    <a:pt x="407" y="809"/>
                  </a:cubicBezTo>
                  <a:cubicBezTo>
                    <a:pt x="619" y="809"/>
                    <a:pt x="809" y="638"/>
                    <a:pt x="809" y="407"/>
                  </a:cubicBezTo>
                  <a:cubicBezTo>
                    <a:pt x="809" y="195"/>
                    <a:pt x="619" y="1"/>
                    <a:pt x="407" y="1"/>
                  </a:cubicBezTo>
                  <a:close/>
                </a:path>
              </a:pathLst>
            </a:custGeom>
            <a:solidFill>
              <a:srgbClr val="FFCB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8"/>
            <p:cNvSpPr/>
            <p:nvPr/>
          </p:nvSpPr>
          <p:spPr>
            <a:xfrm>
              <a:off x="6007623" y="1423616"/>
              <a:ext cx="123978" cy="123978"/>
            </a:xfrm>
            <a:custGeom>
              <a:avLst/>
              <a:gdLst/>
              <a:ahLst/>
              <a:cxnLst/>
              <a:rect l="l" t="t" r="r" b="b"/>
              <a:pathLst>
                <a:path w="907" h="907" extrusionOk="0">
                  <a:moveTo>
                    <a:pt x="463" y="98"/>
                  </a:moveTo>
                  <a:cubicBezTo>
                    <a:pt x="657" y="98"/>
                    <a:pt x="809" y="250"/>
                    <a:pt x="809" y="444"/>
                  </a:cubicBezTo>
                  <a:cubicBezTo>
                    <a:pt x="809" y="639"/>
                    <a:pt x="657" y="791"/>
                    <a:pt x="463" y="791"/>
                  </a:cubicBezTo>
                  <a:cubicBezTo>
                    <a:pt x="269" y="791"/>
                    <a:pt x="116" y="639"/>
                    <a:pt x="116" y="444"/>
                  </a:cubicBezTo>
                  <a:cubicBezTo>
                    <a:pt x="116" y="250"/>
                    <a:pt x="269" y="98"/>
                    <a:pt x="463" y="98"/>
                  </a:cubicBezTo>
                  <a:close/>
                  <a:moveTo>
                    <a:pt x="463" y="1"/>
                  </a:moveTo>
                  <a:cubicBezTo>
                    <a:pt x="213" y="1"/>
                    <a:pt x="1" y="195"/>
                    <a:pt x="1" y="444"/>
                  </a:cubicBezTo>
                  <a:cubicBezTo>
                    <a:pt x="1" y="694"/>
                    <a:pt x="213" y="906"/>
                    <a:pt x="463" y="906"/>
                  </a:cubicBezTo>
                  <a:cubicBezTo>
                    <a:pt x="712" y="906"/>
                    <a:pt x="906" y="694"/>
                    <a:pt x="906" y="444"/>
                  </a:cubicBezTo>
                  <a:cubicBezTo>
                    <a:pt x="906" y="195"/>
                    <a:pt x="712" y="1"/>
                    <a:pt x="463"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8"/>
            <p:cNvSpPr/>
            <p:nvPr/>
          </p:nvSpPr>
          <p:spPr>
            <a:xfrm>
              <a:off x="6420701" y="1352947"/>
              <a:ext cx="47431" cy="91719"/>
            </a:xfrm>
            <a:custGeom>
              <a:avLst/>
              <a:gdLst/>
              <a:ahLst/>
              <a:cxnLst/>
              <a:rect l="l" t="t" r="r" b="b"/>
              <a:pathLst>
                <a:path w="347" h="671" extrusionOk="0">
                  <a:moveTo>
                    <a:pt x="176" y="0"/>
                  </a:moveTo>
                  <a:cubicBezTo>
                    <a:pt x="79" y="0"/>
                    <a:pt x="0" y="153"/>
                    <a:pt x="0" y="324"/>
                  </a:cubicBezTo>
                  <a:cubicBezTo>
                    <a:pt x="0" y="518"/>
                    <a:pt x="79" y="670"/>
                    <a:pt x="176" y="670"/>
                  </a:cubicBezTo>
                  <a:cubicBezTo>
                    <a:pt x="268" y="670"/>
                    <a:pt x="347" y="518"/>
                    <a:pt x="347" y="324"/>
                  </a:cubicBezTo>
                  <a:cubicBezTo>
                    <a:pt x="347" y="153"/>
                    <a:pt x="268" y="0"/>
                    <a:pt x="176"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8"/>
            <p:cNvSpPr/>
            <p:nvPr/>
          </p:nvSpPr>
          <p:spPr>
            <a:xfrm>
              <a:off x="6749715" y="1352947"/>
              <a:ext cx="50029" cy="91719"/>
            </a:xfrm>
            <a:custGeom>
              <a:avLst/>
              <a:gdLst/>
              <a:ahLst/>
              <a:cxnLst/>
              <a:rect l="l" t="t" r="r" b="b"/>
              <a:pathLst>
                <a:path w="366" h="671" extrusionOk="0">
                  <a:moveTo>
                    <a:pt x="195" y="0"/>
                  </a:moveTo>
                  <a:cubicBezTo>
                    <a:pt x="98" y="0"/>
                    <a:pt x="1" y="153"/>
                    <a:pt x="1" y="324"/>
                  </a:cubicBezTo>
                  <a:cubicBezTo>
                    <a:pt x="1" y="518"/>
                    <a:pt x="98" y="670"/>
                    <a:pt x="195" y="670"/>
                  </a:cubicBezTo>
                  <a:cubicBezTo>
                    <a:pt x="287" y="670"/>
                    <a:pt x="366" y="518"/>
                    <a:pt x="366" y="324"/>
                  </a:cubicBezTo>
                  <a:cubicBezTo>
                    <a:pt x="366" y="153"/>
                    <a:pt x="287" y="0"/>
                    <a:pt x="195"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8"/>
            <p:cNvSpPr/>
            <p:nvPr/>
          </p:nvSpPr>
          <p:spPr>
            <a:xfrm>
              <a:off x="6662643" y="1423616"/>
              <a:ext cx="55633" cy="75180"/>
            </a:xfrm>
            <a:custGeom>
              <a:avLst/>
              <a:gdLst/>
              <a:ahLst/>
              <a:cxnLst/>
              <a:rect l="l" t="t" r="r" b="b"/>
              <a:pathLst>
                <a:path w="407" h="550" extrusionOk="0">
                  <a:moveTo>
                    <a:pt x="97" y="1"/>
                  </a:moveTo>
                  <a:cubicBezTo>
                    <a:pt x="79" y="1"/>
                    <a:pt x="42" y="19"/>
                    <a:pt x="42" y="38"/>
                  </a:cubicBezTo>
                  <a:cubicBezTo>
                    <a:pt x="42" y="79"/>
                    <a:pt x="60" y="98"/>
                    <a:pt x="97" y="98"/>
                  </a:cubicBezTo>
                  <a:cubicBezTo>
                    <a:pt x="97" y="98"/>
                    <a:pt x="139" y="98"/>
                    <a:pt x="194" y="135"/>
                  </a:cubicBezTo>
                  <a:cubicBezTo>
                    <a:pt x="254" y="153"/>
                    <a:pt x="291" y="213"/>
                    <a:pt x="291" y="310"/>
                  </a:cubicBezTo>
                  <a:cubicBezTo>
                    <a:pt x="291" y="347"/>
                    <a:pt x="273" y="384"/>
                    <a:pt x="254" y="407"/>
                  </a:cubicBezTo>
                  <a:cubicBezTo>
                    <a:pt x="231" y="426"/>
                    <a:pt x="213" y="444"/>
                    <a:pt x="176" y="444"/>
                  </a:cubicBezTo>
                  <a:cubicBezTo>
                    <a:pt x="163" y="451"/>
                    <a:pt x="148" y="453"/>
                    <a:pt x="134" y="453"/>
                  </a:cubicBezTo>
                  <a:cubicBezTo>
                    <a:pt x="105" y="453"/>
                    <a:pt x="79" y="444"/>
                    <a:pt x="79" y="444"/>
                  </a:cubicBezTo>
                  <a:cubicBezTo>
                    <a:pt x="42" y="444"/>
                    <a:pt x="23" y="463"/>
                    <a:pt x="23" y="481"/>
                  </a:cubicBezTo>
                  <a:cubicBezTo>
                    <a:pt x="0" y="523"/>
                    <a:pt x="23" y="541"/>
                    <a:pt x="60" y="541"/>
                  </a:cubicBezTo>
                  <a:cubicBezTo>
                    <a:pt x="60" y="541"/>
                    <a:pt x="95" y="550"/>
                    <a:pt x="140" y="550"/>
                  </a:cubicBezTo>
                  <a:cubicBezTo>
                    <a:pt x="163" y="550"/>
                    <a:pt x="188" y="548"/>
                    <a:pt x="213" y="541"/>
                  </a:cubicBezTo>
                  <a:cubicBezTo>
                    <a:pt x="254" y="541"/>
                    <a:pt x="291" y="523"/>
                    <a:pt x="328" y="481"/>
                  </a:cubicBezTo>
                  <a:cubicBezTo>
                    <a:pt x="370" y="444"/>
                    <a:pt x="388" y="384"/>
                    <a:pt x="388" y="310"/>
                  </a:cubicBezTo>
                  <a:cubicBezTo>
                    <a:pt x="407" y="176"/>
                    <a:pt x="328" y="79"/>
                    <a:pt x="254" y="38"/>
                  </a:cubicBezTo>
                  <a:cubicBezTo>
                    <a:pt x="176" y="1"/>
                    <a:pt x="97" y="1"/>
                    <a:pt x="9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8"/>
            <p:cNvSpPr/>
            <p:nvPr/>
          </p:nvSpPr>
          <p:spPr>
            <a:xfrm>
              <a:off x="6458701" y="1497293"/>
              <a:ext cx="282948" cy="180567"/>
            </a:xfrm>
            <a:custGeom>
              <a:avLst/>
              <a:gdLst/>
              <a:ahLst/>
              <a:cxnLst/>
              <a:rect l="l" t="t" r="r" b="b"/>
              <a:pathLst>
                <a:path w="2070" h="1321" extrusionOk="0">
                  <a:moveTo>
                    <a:pt x="206" y="1"/>
                  </a:moveTo>
                  <a:cubicBezTo>
                    <a:pt x="47" y="1"/>
                    <a:pt x="0" y="610"/>
                    <a:pt x="300" y="964"/>
                  </a:cubicBezTo>
                  <a:cubicBezTo>
                    <a:pt x="499" y="1213"/>
                    <a:pt x="795" y="1320"/>
                    <a:pt x="1079" y="1320"/>
                  </a:cubicBezTo>
                  <a:cubicBezTo>
                    <a:pt x="1211" y="1320"/>
                    <a:pt x="1340" y="1297"/>
                    <a:pt x="1455" y="1255"/>
                  </a:cubicBezTo>
                  <a:cubicBezTo>
                    <a:pt x="1820" y="1116"/>
                    <a:pt x="1996" y="885"/>
                    <a:pt x="2033" y="696"/>
                  </a:cubicBezTo>
                  <a:cubicBezTo>
                    <a:pt x="2070" y="501"/>
                    <a:pt x="1977" y="483"/>
                    <a:pt x="1839" y="446"/>
                  </a:cubicBezTo>
                  <a:cubicBezTo>
                    <a:pt x="1705" y="404"/>
                    <a:pt x="1187" y="289"/>
                    <a:pt x="1187" y="289"/>
                  </a:cubicBezTo>
                  <a:cubicBezTo>
                    <a:pt x="744" y="192"/>
                    <a:pt x="379" y="21"/>
                    <a:pt x="221" y="2"/>
                  </a:cubicBezTo>
                  <a:cubicBezTo>
                    <a:pt x="216" y="1"/>
                    <a:pt x="211" y="1"/>
                    <a:pt x="206" y="1"/>
                  </a:cubicBezTo>
                  <a:close/>
                </a:path>
              </a:pathLst>
            </a:custGeom>
            <a:solidFill>
              <a:srgbClr val="C5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8"/>
            <p:cNvSpPr/>
            <p:nvPr/>
          </p:nvSpPr>
          <p:spPr>
            <a:xfrm>
              <a:off x="6463075" y="1489364"/>
              <a:ext cx="284315" cy="195603"/>
            </a:xfrm>
            <a:custGeom>
              <a:avLst/>
              <a:gdLst/>
              <a:ahLst/>
              <a:cxnLst/>
              <a:rect l="l" t="t" r="r" b="b"/>
              <a:pathLst>
                <a:path w="2080" h="1431" extrusionOk="0">
                  <a:moveTo>
                    <a:pt x="171" y="97"/>
                  </a:moveTo>
                  <a:cubicBezTo>
                    <a:pt x="250" y="116"/>
                    <a:pt x="384" y="176"/>
                    <a:pt x="559" y="231"/>
                  </a:cubicBezTo>
                  <a:cubicBezTo>
                    <a:pt x="712" y="291"/>
                    <a:pt x="924" y="347"/>
                    <a:pt x="1137" y="407"/>
                  </a:cubicBezTo>
                  <a:cubicBezTo>
                    <a:pt x="1137" y="407"/>
                    <a:pt x="1271" y="425"/>
                    <a:pt x="1405" y="462"/>
                  </a:cubicBezTo>
                  <a:cubicBezTo>
                    <a:pt x="1557" y="504"/>
                    <a:pt x="1733" y="541"/>
                    <a:pt x="1788" y="559"/>
                  </a:cubicBezTo>
                  <a:cubicBezTo>
                    <a:pt x="1848" y="578"/>
                    <a:pt x="1904" y="596"/>
                    <a:pt x="1922" y="620"/>
                  </a:cubicBezTo>
                  <a:cubicBezTo>
                    <a:pt x="1964" y="638"/>
                    <a:pt x="1964" y="657"/>
                    <a:pt x="1945" y="754"/>
                  </a:cubicBezTo>
                  <a:cubicBezTo>
                    <a:pt x="1922" y="906"/>
                    <a:pt x="1751" y="1137"/>
                    <a:pt x="1405" y="1271"/>
                  </a:cubicBezTo>
                  <a:cubicBezTo>
                    <a:pt x="1299" y="1306"/>
                    <a:pt x="1182" y="1326"/>
                    <a:pt x="1063" y="1326"/>
                  </a:cubicBezTo>
                  <a:cubicBezTo>
                    <a:pt x="792" y="1326"/>
                    <a:pt x="507" y="1225"/>
                    <a:pt x="305" y="985"/>
                  </a:cubicBezTo>
                  <a:cubicBezTo>
                    <a:pt x="152" y="827"/>
                    <a:pt x="97" y="578"/>
                    <a:pt x="97" y="389"/>
                  </a:cubicBezTo>
                  <a:cubicBezTo>
                    <a:pt x="97" y="291"/>
                    <a:pt x="116" y="213"/>
                    <a:pt x="134" y="158"/>
                  </a:cubicBezTo>
                  <a:cubicBezTo>
                    <a:pt x="134" y="134"/>
                    <a:pt x="152" y="116"/>
                    <a:pt x="171" y="116"/>
                  </a:cubicBezTo>
                  <a:lnTo>
                    <a:pt x="171" y="97"/>
                  </a:lnTo>
                  <a:close/>
                  <a:moveTo>
                    <a:pt x="189" y="0"/>
                  </a:moveTo>
                  <a:cubicBezTo>
                    <a:pt x="152" y="0"/>
                    <a:pt x="116" y="0"/>
                    <a:pt x="97" y="42"/>
                  </a:cubicBezTo>
                  <a:cubicBezTo>
                    <a:pt x="74" y="60"/>
                    <a:pt x="55" y="79"/>
                    <a:pt x="37" y="116"/>
                  </a:cubicBezTo>
                  <a:cubicBezTo>
                    <a:pt x="0" y="194"/>
                    <a:pt x="0" y="291"/>
                    <a:pt x="0" y="389"/>
                  </a:cubicBezTo>
                  <a:cubicBezTo>
                    <a:pt x="0" y="596"/>
                    <a:pt x="55" y="869"/>
                    <a:pt x="213" y="1059"/>
                  </a:cubicBezTo>
                  <a:cubicBezTo>
                    <a:pt x="438" y="1316"/>
                    <a:pt x="760" y="1430"/>
                    <a:pt x="1064" y="1430"/>
                  </a:cubicBezTo>
                  <a:cubicBezTo>
                    <a:pt x="1197" y="1430"/>
                    <a:pt x="1325" y="1409"/>
                    <a:pt x="1442" y="1368"/>
                  </a:cubicBezTo>
                  <a:cubicBezTo>
                    <a:pt x="1830" y="1216"/>
                    <a:pt x="2019" y="985"/>
                    <a:pt x="2061" y="772"/>
                  </a:cubicBezTo>
                  <a:cubicBezTo>
                    <a:pt x="2079" y="657"/>
                    <a:pt x="2061" y="578"/>
                    <a:pt x="2001" y="541"/>
                  </a:cubicBezTo>
                  <a:cubicBezTo>
                    <a:pt x="1945" y="481"/>
                    <a:pt x="1885" y="481"/>
                    <a:pt x="1830" y="444"/>
                  </a:cubicBezTo>
                  <a:cubicBezTo>
                    <a:pt x="1751" y="425"/>
                    <a:pt x="1576" y="389"/>
                    <a:pt x="1442" y="365"/>
                  </a:cubicBezTo>
                  <a:cubicBezTo>
                    <a:pt x="1289" y="328"/>
                    <a:pt x="1155" y="291"/>
                    <a:pt x="1155" y="291"/>
                  </a:cubicBezTo>
                  <a:cubicBezTo>
                    <a:pt x="943" y="250"/>
                    <a:pt x="749" y="176"/>
                    <a:pt x="578" y="116"/>
                  </a:cubicBezTo>
                  <a:cubicBezTo>
                    <a:pt x="420" y="79"/>
                    <a:pt x="286" y="19"/>
                    <a:pt x="18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8"/>
            <p:cNvSpPr/>
            <p:nvPr/>
          </p:nvSpPr>
          <p:spPr>
            <a:xfrm>
              <a:off x="6492054" y="1500026"/>
              <a:ext cx="242078" cy="100057"/>
            </a:xfrm>
            <a:custGeom>
              <a:avLst/>
              <a:gdLst/>
              <a:ahLst/>
              <a:cxnLst/>
              <a:rect l="l" t="t" r="r" b="b"/>
              <a:pathLst>
                <a:path w="1771" h="732" extrusionOk="0">
                  <a:moveTo>
                    <a:pt x="56" y="1"/>
                  </a:moveTo>
                  <a:lnTo>
                    <a:pt x="56" y="1"/>
                  </a:lnTo>
                  <a:cubicBezTo>
                    <a:pt x="19" y="80"/>
                    <a:pt x="1" y="213"/>
                    <a:pt x="74" y="269"/>
                  </a:cubicBezTo>
                  <a:cubicBezTo>
                    <a:pt x="205" y="382"/>
                    <a:pt x="1382" y="732"/>
                    <a:pt x="1581" y="732"/>
                  </a:cubicBezTo>
                  <a:cubicBezTo>
                    <a:pt x="1587" y="732"/>
                    <a:pt x="1591" y="731"/>
                    <a:pt x="1595" y="731"/>
                  </a:cubicBezTo>
                  <a:cubicBezTo>
                    <a:pt x="1673" y="731"/>
                    <a:pt x="1733" y="615"/>
                    <a:pt x="1770" y="518"/>
                  </a:cubicBezTo>
                  <a:cubicBezTo>
                    <a:pt x="1733" y="463"/>
                    <a:pt x="1673" y="445"/>
                    <a:pt x="1595" y="426"/>
                  </a:cubicBezTo>
                  <a:cubicBezTo>
                    <a:pt x="1461" y="384"/>
                    <a:pt x="943" y="269"/>
                    <a:pt x="943" y="269"/>
                  </a:cubicBezTo>
                  <a:cubicBezTo>
                    <a:pt x="555" y="172"/>
                    <a:pt x="232" y="56"/>
                    <a:pt x="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8"/>
            <p:cNvSpPr/>
            <p:nvPr/>
          </p:nvSpPr>
          <p:spPr>
            <a:xfrm>
              <a:off x="6488910" y="1489364"/>
              <a:ext cx="252740" cy="118920"/>
            </a:xfrm>
            <a:custGeom>
              <a:avLst/>
              <a:gdLst/>
              <a:ahLst/>
              <a:cxnLst/>
              <a:rect l="l" t="t" r="r" b="b"/>
              <a:pathLst>
                <a:path w="1849" h="870" extrusionOk="0">
                  <a:moveTo>
                    <a:pt x="116" y="134"/>
                  </a:moveTo>
                  <a:cubicBezTo>
                    <a:pt x="310" y="194"/>
                    <a:pt x="601" y="310"/>
                    <a:pt x="948" y="407"/>
                  </a:cubicBezTo>
                  <a:cubicBezTo>
                    <a:pt x="948" y="407"/>
                    <a:pt x="1082" y="425"/>
                    <a:pt x="1216" y="462"/>
                  </a:cubicBezTo>
                  <a:cubicBezTo>
                    <a:pt x="1368" y="504"/>
                    <a:pt x="1544" y="541"/>
                    <a:pt x="1599" y="559"/>
                  </a:cubicBezTo>
                  <a:cubicBezTo>
                    <a:pt x="1659" y="578"/>
                    <a:pt x="1696" y="596"/>
                    <a:pt x="1733" y="620"/>
                  </a:cubicBezTo>
                  <a:cubicBezTo>
                    <a:pt x="1715" y="638"/>
                    <a:pt x="1696" y="675"/>
                    <a:pt x="1678" y="712"/>
                  </a:cubicBezTo>
                  <a:cubicBezTo>
                    <a:pt x="1659" y="735"/>
                    <a:pt x="1641" y="754"/>
                    <a:pt x="1618" y="772"/>
                  </a:cubicBezTo>
                  <a:cubicBezTo>
                    <a:pt x="1599" y="772"/>
                    <a:pt x="1562" y="772"/>
                    <a:pt x="1525" y="754"/>
                  </a:cubicBezTo>
                  <a:cubicBezTo>
                    <a:pt x="1465" y="754"/>
                    <a:pt x="1410" y="735"/>
                    <a:pt x="1350" y="712"/>
                  </a:cubicBezTo>
                  <a:cubicBezTo>
                    <a:pt x="1216" y="693"/>
                    <a:pt x="1040" y="638"/>
                    <a:pt x="869" y="578"/>
                  </a:cubicBezTo>
                  <a:cubicBezTo>
                    <a:pt x="694" y="541"/>
                    <a:pt x="523" y="481"/>
                    <a:pt x="389" y="425"/>
                  </a:cubicBezTo>
                  <a:cubicBezTo>
                    <a:pt x="329" y="407"/>
                    <a:pt x="273" y="389"/>
                    <a:pt x="213" y="365"/>
                  </a:cubicBezTo>
                  <a:cubicBezTo>
                    <a:pt x="176" y="347"/>
                    <a:pt x="139" y="328"/>
                    <a:pt x="139" y="310"/>
                  </a:cubicBezTo>
                  <a:cubicBezTo>
                    <a:pt x="116" y="291"/>
                    <a:pt x="97" y="250"/>
                    <a:pt x="97" y="213"/>
                  </a:cubicBezTo>
                  <a:cubicBezTo>
                    <a:pt x="97" y="194"/>
                    <a:pt x="116" y="176"/>
                    <a:pt x="116" y="134"/>
                  </a:cubicBezTo>
                  <a:close/>
                  <a:moveTo>
                    <a:pt x="42" y="0"/>
                  </a:moveTo>
                  <a:lnTo>
                    <a:pt x="24" y="60"/>
                  </a:lnTo>
                  <a:cubicBezTo>
                    <a:pt x="0" y="97"/>
                    <a:pt x="0" y="158"/>
                    <a:pt x="0" y="213"/>
                  </a:cubicBezTo>
                  <a:cubicBezTo>
                    <a:pt x="0" y="273"/>
                    <a:pt x="24" y="347"/>
                    <a:pt x="61" y="389"/>
                  </a:cubicBezTo>
                  <a:cubicBezTo>
                    <a:pt x="97" y="425"/>
                    <a:pt x="139" y="425"/>
                    <a:pt x="176" y="462"/>
                  </a:cubicBezTo>
                  <a:cubicBezTo>
                    <a:pt x="213" y="481"/>
                    <a:pt x="292" y="504"/>
                    <a:pt x="347" y="523"/>
                  </a:cubicBezTo>
                  <a:cubicBezTo>
                    <a:pt x="486" y="578"/>
                    <a:pt x="657" y="638"/>
                    <a:pt x="832" y="693"/>
                  </a:cubicBezTo>
                  <a:cubicBezTo>
                    <a:pt x="1003" y="735"/>
                    <a:pt x="1179" y="791"/>
                    <a:pt x="1313" y="809"/>
                  </a:cubicBezTo>
                  <a:cubicBezTo>
                    <a:pt x="1387" y="827"/>
                    <a:pt x="1447" y="851"/>
                    <a:pt x="1502" y="851"/>
                  </a:cubicBezTo>
                  <a:cubicBezTo>
                    <a:pt x="1562" y="869"/>
                    <a:pt x="1599" y="869"/>
                    <a:pt x="1618" y="869"/>
                  </a:cubicBezTo>
                  <a:cubicBezTo>
                    <a:pt x="1696" y="851"/>
                    <a:pt x="1733" y="809"/>
                    <a:pt x="1775" y="772"/>
                  </a:cubicBezTo>
                  <a:cubicBezTo>
                    <a:pt x="1812" y="712"/>
                    <a:pt x="1830" y="657"/>
                    <a:pt x="1849" y="620"/>
                  </a:cubicBezTo>
                  <a:lnTo>
                    <a:pt x="1849" y="578"/>
                  </a:lnTo>
                  <a:lnTo>
                    <a:pt x="1830" y="559"/>
                  </a:lnTo>
                  <a:cubicBezTo>
                    <a:pt x="1793" y="504"/>
                    <a:pt x="1715" y="481"/>
                    <a:pt x="1641" y="444"/>
                  </a:cubicBezTo>
                  <a:cubicBezTo>
                    <a:pt x="1562" y="425"/>
                    <a:pt x="1387" y="389"/>
                    <a:pt x="1253" y="365"/>
                  </a:cubicBezTo>
                  <a:cubicBezTo>
                    <a:pt x="1100" y="328"/>
                    <a:pt x="966" y="291"/>
                    <a:pt x="966" y="291"/>
                  </a:cubicBezTo>
                  <a:cubicBezTo>
                    <a:pt x="601" y="213"/>
                    <a:pt x="273" y="79"/>
                    <a:pt x="79" y="19"/>
                  </a:cubicBezTo>
                  <a:lnTo>
                    <a:pt x="42"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8"/>
            <p:cNvSpPr/>
            <p:nvPr/>
          </p:nvSpPr>
          <p:spPr>
            <a:xfrm>
              <a:off x="6486313" y="1592293"/>
              <a:ext cx="197927" cy="85568"/>
            </a:xfrm>
            <a:custGeom>
              <a:avLst/>
              <a:gdLst/>
              <a:ahLst/>
              <a:cxnLst/>
              <a:rect l="l" t="t" r="r" b="b"/>
              <a:pathLst>
                <a:path w="1448" h="626" extrusionOk="0">
                  <a:moveTo>
                    <a:pt x="505" y="1"/>
                  </a:moveTo>
                  <a:cubicBezTo>
                    <a:pt x="274" y="1"/>
                    <a:pt x="98" y="98"/>
                    <a:pt x="1" y="135"/>
                  </a:cubicBezTo>
                  <a:cubicBezTo>
                    <a:pt x="19" y="190"/>
                    <a:pt x="61" y="232"/>
                    <a:pt x="98" y="269"/>
                  </a:cubicBezTo>
                  <a:cubicBezTo>
                    <a:pt x="297" y="518"/>
                    <a:pt x="593" y="625"/>
                    <a:pt x="877" y="625"/>
                  </a:cubicBezTo>
                  <a:cubicBezTo>
                    <a:pt x="1009" y="625"/>
                    <a:pt x="1138" y="602"/>
                    <a:pt x="1253" y="560"/>
                  </a:cubicBezTo>
                  <a:cubicBezTo>
                    <a:pt x="1332" y="537"/>
                    <a:pt x="1387" y="500"/>
                    <a:pt x="1447" y="481"/>
                  </a:cubicBezTo>
                  <a:cubicBezTo>
                    <a:pt x="1369" y="366"/>
                    <a:pt x="1216" y="232"/>
                    <a:pt x="907" y="98"/>
                  </a:cubicBezTo>
                  <a:cubicBezTo>
                    <a:pt x="773" y="19"/>
                    <a:pt x="620" y="1"/>
                    <a:pt x="505" y="1"/>
                  </a:cubicBezTo>
                  <a:close/>
                </a:path>
              </a:pathLst>
            </a:custGeom>
            <a:solidFill>
              <a:srgbClr val="FF7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8"/>
            <p:cNvSpPr/>
            <p:nvPr/>
          </p:nvSpPr>
          <p:spPr>
            <a:xfrm>
              <a:off x="6476334" y="1584091"/>
              <a:ext cx="218021" cy="100877"/>
            </a:xfrm>
            <a:custGeom>
              <a:avLst/>
              <a:gdLst/>
              <a:ahLst/>
              <a:cxnLst/>
              <a:rect l="l" t="t" r="r" b="b"/>
              <a:pathLst>
                <a:path w="1595" h="738" extrusionOk="0">
                  <a:moveTo>
                    <a:pt x="578" y="116"/>
                  </a:moveTo>
                  <a:cubicBezTo>
                    <a:pt x="693" y="116"/>
                    <a:pt x="827" y="134"/>
                    <a:pt x="961" y="195"/>
                  </a:cubicBezTo>
                  <a:cubicBezTo>
                    <a:pt x="1211" y="310"/>
                    <a:pt x="1345" y="426"/>
                    <a:pt x="1423" y="523"/>
                  </a:cubicBezTo>
                  <a:cubicBezTo>
                    <a:pt x="1386" y="541"/>
                    <a:pt x="1345" y="560"/>
                    <a:pt x="1308" y="578"/>
                  </a:cubicBezTo>
                  <a:cubicBezTo>
                    <a:pt x="1202" y="613"/>
                    <a:pt x="1084" y="633"/>
                    <a:pt x="963" y="633"/>
                  </a:cubicBezTo>
                  <a:cubicBezTo>
                    <a:pt x="687" y="633"/>
                    <a:pt x="397" y="532"/>
                    <a:pt x="208" y="292"/>
                  </a:cubicBezTo>
                  <a:cubicBezTo>
                    <a:pt x="189" y="273"/>
                    <a:pt x="171" y="250"/>
                    <a:pt x="153" y="232"/>
                  </a:cubicBezTo>
                  <a:cubicBezTo>
                    <a:pt x="250" y="176"/>
                    <a:pt x="384" y="116"/>
                    <a:pt x="578" y="116"/>
                  </a:cubicBezTo>
                  <a:close/>
                  <a:moveTo>
                    <a:pt x="578" y="0"/>
                  </a:moveTo>
                  <a:cubicBezTo>
                    <a:pt x="323" y="0"/>
                    <a:pt x="153" y="98"/>
                    <a:pt x="55" y="158"/>
                  </a:cubicBezTo>
                  <a:lnTo>
                    <a:pt x="0" y="195"/>
                  </a:lnTo>
                  <a:lnTo>
                    <a:pt x="37" y="232"/>
                  </a:lnTo>
                  <a:cubicBezTo>
                    <a:pt x="55" y="273"/>
                    <a:pt x="92" y="329"/>
                    <a:pt x="116" y="366"/>
                  </a:cubicBezTo>
                  <a:cubicBezTo>
                    <a:pt x="341" y="623"/>
                    <a:pt x="663" y="737"/>
                    <a:pt x="967" y="737"/>
                  </a:cubicBezTo>
                  <a:cubicBezTo>
                    <a:pt x="1100" y="737"/>
                    <a:pt x="1228" y="716"/>
                    <a:pt x="1345" y="675"/>
                  </a:cubicBezTo>
                  <a:cubicBezTo>
                    <a:pt x="1423" y="638"/>
                    <a:pt x="1479" y="620"/>
                    <a:pt x="1539" y="578"/>
                  </a:cubicBezTo>
                  <a:lnTo>
                    <a:pt x="1594" y="541"/>
                  </a:lnTo>
                  <a:lnTo>
                    <a:pt x="1557" y="504"/>
                  </a:lnTo>
                  <a:cubicBezTo>
                    <a:pt x="1479" y="389"/>
                    <a:pt x="1308" y="232"/>
                    <a:pt x="998" y="98"/>
                  </a:cubicBezTo>
                  <a:cubicBezTo>
                    <a:pt x="846" y="42"/>
                    <a:pt x="712" y="0"/>
                    <a:pt x="57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8"/>
            <p:cNvSpPr/>
            <p:nvPr/>
          </p:nvSpPr>
          <p:spPr>
            <a:xfrm>
              <a:off x="6354953" y="1239084"/>
              <a:ext cx="155553" cy="69575"/>
            </a:xfrm>
            <a:custGeom>
              <a:avLst/>
              <a:gdLst/>
              <a:ahLst/>
              <a:cxnLst/>
              <a:rect l="l" t="t" r="r" b="b"/>
              <a:pathLst>
                <a:path w="1138" h="509" extrusionOk="0">
                  <a:moveTo>
                    <a:pt x="466" y="0"/>
                  </a:moveTo>
                  <a:cubicBezTo>
                    <a:pt x="445" y="0"/>
                    <a:pt x="424" y="1"/>
                    <a:pt x="403" y="2"/>
                  </a:cubicBezTo>
                  <a:cubicBezTo>
                    <a:pt x="38" y="25"/>
                    <a:pt x="19" y="99"/>
                    <a:pt x="1" y="159"/>
                  </a:cubicBezTo>
                  <a:cubicBezTo>
                    <a:pt x="1" y="214"/>
                    <a:pt x="19" y="348"/>
                    <a:pt x="56" y="427"/>
                  </a:cubicBezTo>
                  <a:cubicBezTo>
                    <a:pt x="73" y="458"/>
                    <a:pt x="91" y="467"/>
                    <a:pt x="108" y="467"/>
                  </a:cubicBezTo>
                  <a:cubicBezTo>
                    <a:pt x="133" y="467"/>
                    <a:pt x="153" y="445"/>
                    <a:pt x="153" y="445"/>
                  </a:cubicBezTo>
                  <a:cubicBezTo>
                    <a:pt x="270" y="365"/>
                    <a:pt x="412" y="333"/>
                    <a:pt x="537" y="333"/>
                  </a:cubicBezTo>
                  <a:cubicBezTo>
                    <a:pt x="620" y="333"/>
                    <a:pt x="696" y="347"/>
                    <a:pt x="749" y="371"/>
                  </a:cubicBezTo>
                  <a:cubicBezTo>
                    <a:pt x="853" y="438"/>
                    <a:pt x="942" y="508"/>
                    <a:pt x="989" y="508"/>
                  </a:cubicBezTo>
                  <a:cubicBezTo>
                    <a:pt x="995" y="508"/>
                    <a:pt x="999" y="507"/>
                    <a:pt x="1004" y="505"/>
                  </a:cubicBezTo>
                  <a:cubicBezTo>
                    <a:pt x="1059" y="464"/>
                    <a:pt x="1138" y="274"/>
                    <a:pt x="1096" y="214"/>
                  </a:cubicBezTo>
                  <a:cubicBezTo>
                    <a:pt x="1079" y="144"/>
                    <a:pt x="822" y="0"/>
                    <a:pt x="466" y="0"/>
                  </a:cubicBezTo>
                  <a:close/>
                </a:path>
              </a:pathLst>
            </a:custGeom>
            <a:solidFill>
              <a:srgbClr val="FF9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8"/>
            <p:cNvSpPr/>
            <p:nvPr/>
          </p:nvSpPr>
          <p:spPr>
            <a:xfrm>
              <a:off x="6346752" y="1231019"/>
              <a:ext cx="166352" cy="84201"/>
            </a:xfrm>
            <a:custGeom>
              <a:avLst/>
              <a:gdLst/>
              <a:ahLst/>
              <a:cxnLst/>
              <a:rect l="l" t="t" r="r" b="b"/>
              <a:pathLst>
                <a:path w="1217" h="616" extrusionOk="0">
                  <a:moveTo>
                    <a:pt x="578" y="116"/>
                  </a:moveTo>
                  <a:cubicBezTo>
                    <a:pt x="712" y="116"/>
                    <a:pt x="831" y="146"/>
                    <a:pt x="925" y="176"/>
                  </a:cubicBezTo>
                  <a:cubicBezTo>
                    <a:pt x="985" y="199"/>
                    <a:pt x="1022" y="236"/>
                    <a:pt x="1064" y="255"/>
                  </a:cubicBezTo>
                  <a:cubicBezTo>
                    <a:pt x="1101" y="273"/>
                    <a:pt x="1119" y="292"/>
                    <a:pt x="1119" y="292"/>
                  </a:cubicBezTo>
                  <a:lnTo>
                    <a:pt x="1119" y="333"/>
                  </a:lnTo>
                  <a:cubicBezTo>
                    <a:pt x="1119" y="352"/>
                    <a:pt x="1101" y="389"/>
                    <a:pt x="1101" y="407"/>
                  </a:cubicBezTo>
                  <a:cubicBezTo>
                    <a:pt x="1082" y="449"/>
                    <a:pt x="1082" y="467"/>
                    <a:pt x="1064" y="486"/>
                  </a:cubicBezTo>
                  <a:cubicBezTo>
                    <a:pt x="1040" y="504"/>
                    <a:pt x="1040" y="523"/>
                    <a:pt x="1040" y="523"/>
                  </a:cubicBezTo>
                  <a:lnTo>
                    <a:pt x="1040" y="504"/>
                  </a:lnTo>
                  <a:cubicBezTo>
                    <a:pt x="1022" y="504"/>
                    <a:pt x="1022" y="504"/>
                    <a:pt x="985" y="486"/>
                  </a:cubicBezTo>
                  <a:cubicBezTo>
                    <a:pt x="948" y="467"/>
                    <a:pt x="888" y="430"/>
                    <a:pt x="833" y="389"/>
                  </a:cubicBezTo>
                  <a:cubicBezTo>
                    <a:pt x="754" y="352"/>
                    <a:pt x="638" y="333"/>
                    <a:pt x="523" y="333"/>
                  </a:cubicBezTo>
                  <a:cubicBezTo>
                    <a:pt x="407" y="352"/>
                    <a:pt x="292" y="389"/>
                    <a:pt x="176" y="467"/>
                  </a:cubicBezTo>
                  <a:lnTo>
                    <a:pt x="158" y="467"/>
                  </a:lnTo>
                  <a:cubicBezTo>
                    <a:pt x="158" y="430"/>
                    <a:pt x="139" y="389"/>
                    <a:pt x="116" y="333"/>
                  </a:cubicBezTo>
                  <a:lnTo>
                    <a:pt x="116" y="236"/>
                  </a:lnTo>
                  <a:cubicBezTo>
                    <a:pt x="116" y="199"/>
                    <a:pt x="116" y="199"/>
                    <a:pt x="158" y="176"/>
                  </a:cubicBezTo>
                  <a:cubicBezTo>
                    <a:pt x="195" y="139"/>
                    <a:pt x="292" y="121"/>
                    <a:pt x="486" y="121"/>
                  </a:cubicBezTo>
                  <a:cubicBezTo>
                    <a:pt x="517" y="117"/>
                    <a:pt x="548" y="116"/>
                    <a:pt x="578" y="116"/>
                  </a:cubicBezTo>
                  <a:close/>
                  <a:moveTo>
                    <a:pt x="570" y="0"/>
                  </a:moveTo>
                  <a:cubicBezTo>
                    <a:pt x="536" y="0"/>
                    <a:pt x="500" y="2"/>
                    <a:pt x="463" y="5"/>
                  </a:cubicBezTo>
                  <a:cubicBezTo>
                    <a:pt x="273" y="24"/>
                    <a:pt x="176" y="42"/>
                    <a:pt x="116" y="84"/>
                  </a:cubicBezTo>
                  <a:cubicBezTo>
                    <a:pt x="42" y="121"/>
                    <a:pt x="24" y="176"/>
                    <a:pt x="24" y="218"/>
                  </a:cubicBezTo>
                  <a:cubicBezTo>
                    <a:pt x="1" y="255"/>
                    <a:pt x="24" y="315"/>
                    <a:pt x="24" y="352"/>
                  </a:cubicBezTo>
                  <a:cubicBezTo>
                    <a:pt x="42" y="407"/>
                    <a:pt x="42" y="467"/>
                    <a:pt x="79" y="504"/>
                  </a:cubicBezTo>
                  <a:cubicBezTo>
                    <a:pt x="79" y="546"/>
                    <a:pt x="98" y="564"/>
                    <a:pt x="116" y="564"/>
                  </a:cubicBezTo>
                  <a:cubicBezTo>
                    <a:pt x="158" y="583"/>
                    <a:pt x="176" y="583"/>
                    <a:pt x="195" y="583"/>
                  </a:cubicBezTo>
                  <a:cubicBezTo>
                    <a:pt x="232" y="564"/>
                    <a:pt x="255" y="546"/>
                    <a:pt x="255" y="546"/>
                  </a:cubicBezTo>
                  <a:lnTo>
                    <a:pt x="232" y="546"/>
                  </a:lnTo>
                  <a:cubicBezTo>
                    <a:pt x="329" y="486"/>
                    <a:pt x="444" y="449"/>
                    <a:pt x="541" y="449"/>
                  </a:cubicBezTo>
                  <a:cubicBezTo>
                    <a:pt x="570" y="443"/>
                    <a:pt x="598" y="441"/>
                    <a:pt x="625" y="441"/>
                  </a:cubicBezTo>
                  <a:cubicBezTo>
                    <a:pt x="690" y="441"/>
                    <a:pt x="746" y="454"/>
                    <a:pt x="772" y="467"/>
                  </a:cubicBezTo>
                  <a:cubicBezTo>
                    <a:pt x="833" y="504"/>
                    <a:pt x="888" y="546"/>
                    <a:pt x="948" y="583"/>
                  </a:cubicBezTo>
                  <a:cubicBezTo>
                    <a:pt x="967" y="583"/>
                    <a:pt x="985" y="601"/>
                    <a:pt x="1003" y="601"/>
                  </a:cubicBezTo>
                  <a:cubicBezTo>
                    <a:pt x="1022" y="611"/>
                    <a:pt x="1037" y="615"/>
                    <a:pt x="1052" y="615"/>
                  </a:cubicBezTo>
                  <a:cubicBezTo>
                    <a:pt x="1067" y="615"/>
                    <a:pt x="1082" y="611"/>
                    <a:pt x="1101" y="601"/>
                  </a:cubicBezTo>
                  <a:cubicBezTo>
                    <a:pt x="1119" y="583"/>
                    <a:pt x="1137" y="564"/>
                    <a:pt x="1156" y="546"/>
                  </a:cubicBezTo>
                  <a:cubicBezTo>
                    <a:pt x="1179" y="504"/>
                    <a:pt x="1179" y="486"/>
                    <a:pt x="1198" y="449"/>
                  </a:cubicBezTo>
                  <a:cubicBezTo>
                    <a:pt x="1198" y="407"/>
                    <a:pt x="1216" y="370"/>
                    <a:pt x="1216" y="352"/>
                  </a:cubicBezTo>
                  <a:lnTo>
                    <a:pt x="1216" y="255"/>
                  </a:lnTo>
                  <a:cubicBezTo>
                    <a:pt x="1198" y="218"/>
                    <a:pt x="1156" y="199"/>
                    <a:pt x="1119" y="158"/>
                  </a:cubicBezTo>
                  <a:cubicBezTo>
                    <a:pt x="1082" y="139"/>
                    <a:pt x="1022" y="102"/>
                    <a:pt x="967" y="84"/>
                  </a:cubicBezTo>
                  <a:cubicBezTo>
                    <a:pt x="856" y="34"/>
                    <a:pt x="730" y="0"/>
                    <a:pt x="570"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8"/>
            <p:cNvSpPr/>
            <p:nvPr/>
          </p:nvSpPr>
          <p:spPr>
            <a:xfrm>
              <a:off x="6684104" y="1218170"/>
              <a:ext cx="142158" cy="69165"/>
            </a:xfrm>
            <a:custGeom>
              <a:avLst/>
              <a:gdLst/>
              <a:ahLst/>
              <a:cxnLst/>
              <a:rect l="l" t="t" r="r" b="b"/>
              <a:pathLst>
                <a:path w="1040" h="506" extrusionOk="0">
                  <a:moveTo>
                    <a:pt x="454" y="0"/>
                  </a:moveTo>
                  <a:cubicBezTo>
                    <a:pt x="437" y="0"/>
                    <a:pt x="420" y="1"/>
                    <a:pt x="402" y="2"/>
                  </a:cubicBezTo>
                  <a:cubicBezTo>
                    <a:pt x="134" y="2"/>
                    <a:pt x="19" y="136"/>
                    <a:pt x="0" y="196"/>
                  </a:cubicBezTo>
                  <a:cubicBezTo>
                    <a:pt x="0" y="233"/>
                    <a:pt x="19" y="446"/>
                    <a:pt x="97" y="483"/>
                  </a:cubicBezTo>
                  <a:cubicBezTo>
                    <a:pt x="109" y="491"/>
                    <a:pt x="122" y="495"/>
                    <a:pt x="136" y="495"/>
                  </a:cubicBezTo>
                  <a:cubicBezTo>
                    <a:pt x="189" y="495"/>
                    <a:pt x="250" y="446"/>
                    <a:pt x="250" y="446"/>
                  </a:cubicBezTo>
                  <a:cubicBezTo>
                    <a:pt x="322" y="385"/>
                    <a:pt x="434" y="355"/>
                    <a:pt x="535" y="355"/>
                  </a:cubicBezTo>
                  <a:cubicBezTo>
                    <a:pt x="594" y="355"/>
                    <a:pt x="650" y="365"/>
                    <a:pt x="693" y="386"/>
                  </a:cubicBezTo>
                  <a:cubicBezTo>
                    <a:pt x="795" y="438"/>
                    <a:pt x="896" y="505"/>
                    <a:pt x="957" y="505"/>
                  </a:cubicBezTo>
                  <a:cubicBezTo>
                    <a:pt x="965" y="505"/>
                    <a:pt x="973" y="504"/>
                    <a:pt x="980" y="501"/>
                  </a:cubicBezTo>
                  <a:cubicBezTo>
                    <a:pt x="1040" y="483"/>
                    <a:pt x="998" y="252"/>
                    <a:pt x="961" y="178"/>
                  </a:cubicBezTo>
                  <a:cubicBezTo>
                    <a:pt x="944" y="122"/>
                    <a:pt x="708" y="0"/>
                    <a:pt x="454" y="0"/>
                  </a:cubicBezTo>
                  <a:close/>
                </a:path>
              </a:pathLst>
            </a:custGeom>
            <a:solidFill>
              <a:srgbClr val="FF9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8"/>
            <p:cNvSpPr/>
            <p:nvPr/>
          </p:nvSpPr>
          <p:spPr>
            <a:xfrm>
              <a:off x="6675902" y="1210789"/>
              <a:ext cx="152956" cy="84201"/>
            </a:xfrm>
            <a:custGeom>
              <a:avLst/>
              <a:gdLst/>
              <a:ahLst/>
              <a:cxnLst/>
              <a:rect l="l" t="t" r="r" b="b"/>
              <a:pathLst>
                <a:path w="1119" h="616" extrusionOk="0">
                  <a:moveTo>
                    <a:pt x="462" y="93"/>
                  </a:moveTo>
                  <a:cubicBezTo>
                    <a:pt x="578" y="93"/>
                    <a:pt x="712" y="116"/>
                    <a:pt x="809" y="153"/>
                  </a:cubicBezTo>
                  <a:cubicBezTo>
                    <a:pt x="869" y="172"/>
                    <a:pt x="906" y="209"/>
                    <a:pt x="943" y="232"/>
                  </a:cubicBezTo>
                  <a:cubicBezTo>
                    <a:pt x="966" y="250"/>
                    <a:pt x="984" y="269"/>
                    <a:pt x="984" y="269"/>
                  </a:cubicBezTo>
                  <a:cubicBezTo>
                    <a:pt x="1003" y="269"/>
                    <a:pt x="1003" y="347"/>
                    <a:pt x="1021" y="421"/>
                  </a:cubicBezTo>
                  <a:lnTo>
                    <a:pt x="1021" y="500"/>
                  </a:lnTo>
                  <a:lnTo>
                    <a:pt x="1003" y="500"/>
                  </a:lnTo>
                  <a:cubicBezTo>
                    <a:pt x="984" y="500"/>
                    <a:pt x="966" y="500"/>
                    <a:pt x="943" y="481"/>
                  </a:cubicBezTo>
                  <a:cubicBezTo>
                    <a:pt x="887" y="463"/>
                    <a:pt x="827" y="421"/>
                    <a:pt x="772" y="403"/>
                  </a:cubicBezTo>
                  <a:cubicBezTo>
                    <a:pt x="714" y="376"/>
                    <a:pt x="659" y="359"/>
                    <a:pt x="596" y="359"/>
                  </a:cubicBezTo>
                  <a:cubicBezTo>
                    <a:pt x="573" y="359"/>
                    <a:pt x="548" y="361"/>
                    <a:pt x="522" y="366"/>
                  </a:cubicBezTo>
                  <a:cubicBezTo>
                    <a:pt x="425" y="366"/>
                    <a:pt x="347" y="384"/>
                    <a:pt x="273" y="440"/>
                  </a:cubicBezTo>
                  <a:lnTo>
                    <a:pt x="273" y="463"/>
                  </a:lnTo>
                  <a:cubicBezTo>
                    <a:pt x="273" y="463"/>
                    <a:pt x="250" y="463"/>
                    <a:pt x="231" y="481"/>
                  </a:cubicBezTo>
                  <a:cubicBezTo>
                    <a:pt x="213" y="500"/>
                    <a:pt x="194" y="500"/>
                    <a:pt x="176" y="500"/>
                  </a:cubicBezTo>
                  <a:cubicBezTo>
                    <a:pt x="176" y="481"/>
                    <a:pt x="157" y="481"/>
                    <a:pt x="157" y="463"/>
                  </a:cubicBezTo>
                  <a:cubicBezTo>
                    <a:pt x="134" y="440"/>
                    <a:pt x="134" y="403"/>
                    <a:pt x="134" y="384"/>
                  </a:cubicBezTo>
                  <a:cubicBezTo>
                    <a:pt x="116" y="347"/>
                    <a:pt x="116" y="324"/>
                    <a:pt x="116" y="306"/>
                  </a:cubicBezTo>
                  <a:lnTo>
                    <a:pt x="116" y="250"/>
                  </a:lnTo>
                  <a:lnTo>
                    <a:pt x="134" y="232"/>
                  </a:lnTo>
                  <a:cubicBezTo>
                    <a:pt x="134" y="209"/>
                    <a:pt x="157" y="190"/>
                    <a:pt x="194" y="172"/>
                  </a:cubicBezTo>
                  <a:cubicBezTo>
                    <a:pt x="250" y="153"/>
                    <a:pt x="328" y="116"/>
                    <a:pt x="462" y="93"/>
                  </a:cubicBezTo>
                  <a:close/>
                  <a:moveTo>
                    <a:pt x="462" y="1"/>
                  </a:moveTo>
                  <a:cubicBezTo>
                    <a:pt x="310" y="1"/>
                    <a:pt x="213" y="38"/>
                    <a:pt x="134" y="93"/>
                  </a:cubicBezTo>
                  <a:cubicBezTo>
                    <a:pt x="97" y="116"/>
                    <a:pt x="79" y="135"/>
                    <a:pt x="60" y="153"/>
                  </a:cubicBezTo>
                  <a:cubicBezTo>
                    <a:pt x="42" y="190"/>
                    <a:pt x="19" y="209"/>
                    <a:pt x="19" y="232"/>
                  </a:cubicBezTo>
                  <a:cubicBezTo>
                    <a:pt x="0" y="250"/>
                    <a:pt x="0" y="287"/>
                    <a:pt x="0" y="306"/>
                  </a:cubicBezTo>
                  <a:cubicBezTo>
                    <a:pt x="19" y="347"/>
                    <a:pt x="19" y="366"/>
                    <a:pt x="19" y="403"/>
                  </a:cubicBezTo>
                  <a:cubicBezTo>
                    <a:pt x="42" y="440"/>
                    <a:pt x="42" y="481"/>
                    <a:pt x="60" y="500"/>
                  </a:cubicBezTo>
                  <a:cubicBezTo>
                    <a:pt x="79" y="537"/>
                    <a:pt x="97" y="555"/>
                    <a:pt x="116" y="578"/>
                  </a:cubicBezTo>
                  <a:cubicBezTo>
                    <a:pt x="141" y="594"/>
                    <a:pt x="166" y="600"/>
                    <a:pt x="189" y="600"/>
                  </a:cubicBezTo>
                  <a:cubicBezTo>
                    <a:pt x="220" y="600"/>
                    <a:pt x="249" y="589"/>
                    <a:pt x="273" y="578"/>
                  </a:cubicBezTo>
                  <a:cubicBezTo>
                    <a:pt x="310" y="555"/>
                    <a:pt x="328" y="537"/>
                    <a:pt x="347" y="537"/>
                  </a:cubicBezTo>
                  <a:cubicBezTo>
                    <a:pt x="388" y="500"/>
                    <a:pt x="462" y="463"/>
                    <a:pt x="522" y="463"/>
                  </a:cubicBezTo>
                  <a:cubicBezTo>
                    <a:pt x="596" y="463"/>
                    <a:pt x="675" y="463"/>
                    <a:pt x="735" y="500"/>
                  </a:cubicBezTo>
                  <a:cubicBezTo>
                    <a:pt x="790" y="518"/>
                    <a:pt x="850" y="555"/>
                    <a:pt x="887" y="578"/>
                  </a:cubicBezTo>
                  <a:cubicBezTo>
                    <a:pt x="924" y="597"/>
                    <a:pt x="943" y="597"/>
                    <a:pt x="984" y="615"/>
                  </a:cubicBezTo>
                  <a:lnTo>
                    <a:pt x="1058" y="615"/>
                  </a:lnTo>
                  <a:cubicBezTo>
                    <a:pt x="1081" y="597"/>
                    <a:pt x="1100" y="578"/>
                    <a:pt x="1100" y="555"/>
                  </a:cubicBezTo>
                  <a:cubicBezTo>
                    <a:pt x="1118" y="555"/>
                    <a:pt x="1118" y="537"/>
                    <a:pt x="1118" y="518"/>
                  </a:cubicBezTo>
                  <a:lnTo>
                    <a:pt x="1118" y="403"/>
                  </a:lnTo>
                  <a:cubicBezTo>
                    <a:pt x="1118" y="347"/>
                    <a:pt x="1100" y="269"/>
                    <a:pt x="1081" y="209"/>
                  </a:cubicBezTo>
                  <a:cubicBezTo>
                    <a:pt x="1058" y="172"/>
                    <a:pt x="1021" y="153"/>
                    <a:pt x="984" y="135"/>
                  </a:cubicBezTo>
                  <a:cubicBezTo>
                    <a:pt x="966" y="116"/>
                    <a:pt x="906" y="75"/>
                    <a:pt x="850" y="56"/>
                  </a:cubicBezTo>
                  <a:cubicBezTo>
                    <a:pt x="735" y="19"/>
                    <a:pt x="596" y="1"/>
                    <a:pt x="462"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8"/>
            <p:cNvSpPr/>
            <p:nvPr/>
          </p:nvSpPr>
          <p:spPr>
            <a:xfrm>
              <a:off x="6384068" y="1353084"/>
              <a:ext cx="76000" cy="24057"/>
            </a:xfrm>
            <a:custGeom>
              <a:avLst/>
              <a:gdLst/>
              <a:ahLst/>
              <a:cxnLst/>
              <a:rect l="l" t="t" r="r" b="b"/>
              <a:pathLst>
                <a:path w="556" h="176" extrusionOk="0">
                  <a:moveTo>
                    <a:pt x="391" y="1"/>
                  </a:moveTo>
                  <a:cubicBezTo>
                    <a:pt x="329" y="1"/>
                    <a:pt x="267" y="22"/>
                    <a:pt x="213" y="55"/>
                  </a:cubicBezTo>
                  <a:cubicBezTo>
                    <a:pt x="172" y="80"/>
                    <a:pt x="128" y="87"/>
                    <a:pt x="91" y="87"/>
                  </a:cubicBezTo>
                  <a:cubicBezTo>
                    <a:pt x="39" y="87"/>
                    <a:pt x="0" y="73"/>
                    <a:pt x="0" y="73"/>
                  </a:cubicBezTo>
                  <a:lnTo>
                    <a:pt x="0" y="73"/>
                  </a:lnTo>
                  <a:cubicBezTo>
                    <a:pt x="0" y="73"/>
                    <a:pt x="0" y="133"/>
                    <a:pt x="56" y="170"/>
                  </a:cubicBezTo>
                  <a:cubicBezTo>
                    <a:pt x="71" y="174"/>
                    <a:pt x="85" y="175"/>
                    <a:pt x="99" y="175"/>
                  </a:cubicBezTo>
                  <a:cubicBezTo>
                    <a:pt x="156" y="175"/>
                    <a:pt x="205" y="148"/>
                    <a:pt x="268" y="133"/>
                  </a:cubicBezTo>
                  <a:cubicBezTo>
                    <a:pt x="288" y="130"/>
                    <a:pt x="303" y="128"/>
                    <a:pt x="317" y="128"/>
                  </a:cubicBezTo>
                  <a:cubicBezTo>
                    <a:pt x="369" y="128"/>
                    <a:pt x="385" y="152"/>
                    <a:pt x="463" y="152"/>
                  </a:cubicBezTo>
                  <a:cubicBezTo>
                    <a:pt x="469" y="153"/>
                    <a:pt x="475" y="154"/>
                    <a:pt x="480" y="154"/>
                  </a:cubicBezTo>
                  <a:cubicBezTo>
                    <a:pt x="540" y="154"/>
                    <a:pt x="556" y="70"/>
                    <a:pt x="518" y="36"/>
                  </a:cubicBezTo>
                  <a:cubicBezTo>
                    <a:pt x="478" y="11"/>
                    <a:pt x="435" y="1"/>
                    <a:pt x="39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8"/>
            <p:cNvSpPr/>
            <p:nvPr/>
          </p:nvSpPr>
          <p:spPr>
            <a:xfrm>
              <a:off x="6765571" y="1352947"/>
              <a:ext cx="65748" cy="21324"/>
            </a:xfrm>
            <a:custGeom>
              <a:avLst/>
              <a:gdLst/>
              <a:ahLst/>
              <a:cxnLst/>
              <a:rect l="l" t="t" r="r" b="b"/>
              <a:pathLst>
                <a:path w="481" h="156" extrusionOk="0">
                  <a:moveTo>
                    <a:pt x="37" y="0"/>
                  </a:moveTo>
                  <a:cubicBezTo>
                    <a:pt x="19" y="19"/>
                    <a:pt x="0" y="74"/>
                    <a:pt x="37" y="116"/>
                  </a:cubicBezTo>
                  <a:cubicBezTo>
                    <a:pt x="45" y="119"/>
                    <a:pt x="50" y="121"/>
                    <a:pt x="55" y="121"/>
                  </a:cubicBezTo>
                  <a:cubicBezTo>
                    <a:pt x="74" y="121"/>
                    <a:pt x="73" y="93"/>
                    <a:pt x="153" y="93"/>
                  </a:cubicBezTo>
                  <a:cubicBezTo>
                    <a:pt x="240" y="93"/>
                    <a:pt x="249" y="156"/>
                    <a:pt x="332" y="156"/>
                  </a:cubicBezTo>
                  <a:cubicBezTo>
                    <a:pt x="342" y="156"/>
                    <a:pt x="353" y="155"/>
                    <a:pt x="365" y="153"/>
                  </a:cubicBezTo>
                  <a:cubicBezTo>
                    <a:pt x="462" y="134"/>
                    <a:pt x="481" y="19"/>
                    <a:pt x="481" y="19"/>
                  </a:cubicBezTo>
                  <a:lnTo>
                    <a:pt x="481" y="19"/>
                  </a:lnTo>
                  <a:cubicBezTo>
                    <a:pt x="481" y="19"/>
                    <a:pt x="419" y="66"/>
                    <a:pt x="356" y="66"/>
                  </a:cubicBezTo>
                  <a:cubicBezTo>
                    <a:pt x="340" y="66"/>
                    <a:pt x="325" y="63"/>
                    <a:pt x="310" y="56"/>
                  </a:cubicBezTo>
                  <a:cubicBezTo>
                    <a:pt x="231" y="0"/>
                    <a:pt x="153" y="0"/>
                    <a:pt x="3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457"/>
        <p:cNvGrpSpPr/>
        <p:nvPr/>
      </p:nvGrpSpPr>
      <p:grpSpPr>
        <a:xfrm>
          <a:off x="0" y="0"/>
          <a:ext cx="0" cy="0"/>
          <a:chOff x="0" y="0"/>
          <a:chExt cx="0" cy="0"/>
        </a:xfrm>
      </p:grpSpPr>
      <p:grpSp>
        <p:nvGrpSpPr>
          <p:cNvPr id="458" name="Google Shape;458;p29"/>
          <p:cNvGrpSpPr/>
          <p:nvPr/>
        </p:nvGrpSpPr>
        <p:grpSpPr>
          <a:xfrm>
            <a:off x="281250" y="281700"/>
            <a:ext cx="8581500" cy="4580100"/>
            <a:chOff x="281250" y="281700"/>
            <a:chExt cx="8581500" cy="4580100"/>
          </a:xfrm>
        </p:grpSpPr>
        <p:sp>
          <p:nvSpPr>
            <p:cNvPr id="459" name="Google Shape;459;p29"/>
            <p:cNvSpPr/>
            <p:nvPr/>
          </p:nvSpPr>
          <p:spPr>
            <a:xfrm>
              <a:off x="281250" y="281700"/>
              <a:ext cx="8581500" cy="4580100"/>
            </a:xfrm>
            <a:prstGeom prst="roundRect">
              <a:avLst>
                <a:gd name="adj" fmla="val 2793"/>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0" name="Google Shape;460;p29"/>
            <p:cNvGrpSpPr/>
            <p:nvPr/>
          </p:nvGrpSpPr>
          <p:grpSpPr>
            <a:xfrm>
              <a:off x="517475" y="382105"/>
              <a:ext cx="400500" cy="95700"/>
              <a:chOff x="517475" y="395577"/>
              <a:chExt cx="400500" cy="95700"/>
            </a:xfrm>
          </p:grpSpPr>
          <p:sp>
            <p:nvSpPr>
              <p:cNvPr id="461" name="Google Shape;461;p29"/>
              <p:cNvSpPr/>
              <p:nvPr/>
            </p:nvSpPr>
            <p:spPr>
              <a:xfrm>
                <a:off x="5174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9"/>
              <p:cNvSpPr/>
              <p:nvPr/>
            </p:nvSpPr>
            <p:spPr>
              <a:xfrm>
                <a:off x="6698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9"/>
              <p:cNvSpPr/>
              <p:nvPr/>
            </p:nvSpPr>
            <p:spPr>
              <a:xfrm>
                <a:off x="8222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4" name="Google Shape;464;p29"/>
            <p:cNvSpPr/>
            <p:nvPr/>
          </p:nvSpPr>
          <p:spPr>
            <a:xfrm>
              <a:off x="7552875" y="357952"/>
              <a:ext cx="1159200" cy="14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65" name="Google Shape;465;p29"/>
            <p:cNvCxnSpPr/>
            <p:nvPr/>
          </p:nvCxnSpPr>
          <p:spPr>
            <a:xfrm>
              <a:off x="283350" y="574700"/>
              <a:ext cx="8577000" cy="0"/>
            </a:xfrm>
            <a:prstGeom prst="straightConnector1">
              <a:avLst/>
            </a:prstGeom>
            <a:noFill/>
            <a:ln w="9525" cap="flat" cmpd="sng">
              <a:solidFill>
                <a:schemeClr val="dk1"/>
              </a:solidFill>
              <a:prstDash val="solid"/>
              <a:round/>
              <a:headEnd type="none" w="med" len="med"/>
              <a:tailEnd type="none" w="med" len="med"/>
            </a:ln>
          </p:spPr>
        </p:cxnSp>
      </p:grpSp>
      <p:grpSp>
        <p:nvGrpSpPr>
          <p:cNvPr id="466" name="Google Shape;466;p29"/>
          <p:cNvGrpSpPr/>
          <p:nvPr/>
        </p:nvGrpSpPr>
        <p:grpSpPr>
          <a:xfrm flipH="1">
            <a:off x="7258295" y="2477759"/>
            <a:ext cx="1172483" cy="2130823"/>
            <a:chOff x="1403000" y="292300"/>
            <a:chExt cx="2566732" cy="4664675"/>
          </a:xfrm>
        </p:grpSpPr>
        <p:sp>
          <p:nvSpPr>
            <p:cNvPr id="467" name="Google Shape;467;p29"/>
            <p:cNvSpPr/>
            <p:nvPr/>
          </p:nvSpPr>
          <p:spPr>
            <a:xfrm>
              <a:off x="2576566" y="4571564"/>
              <a:ext cx="1035537" cy="363600"/>
            </a:xfrm>
            <a:custGeom>
              <a:avLst/>
              <a:gdLst/>
              <a:ahLst/>
              <a:cxnLst/>
              <a:rect l="l" t="t" r="r" b="b"/>
              <a:pathLst>
                <a:path w="3466" h="1217" extrusionOk="0">
                  <a:moveTo>
                    <a:pt x="1483" y="1"/>
                  </a:moveTo>
                  <a:cubicBezTo>
                    <a:pt x="1349" y="1"/>
                    <a:pt x="1252" y="98"/>
                    <a:pt x="1252" y="232"/>
                  </a:cubicBezTo>
                  <a:lnTo>
                    <a:pt x="1252" y="366"/>
                  </a:lnTo>
                  <a:lnTo>
                    <a:pt x="0" y="597"/>
                  </a:lnTo>
                  <a:lnTo>
                    <a:pt x="97" y="1216"/>
                  </a:lnTo>
                  <a:lnTo>
                    <a:pt x="3294" y="615"/>
                  </a:lnTo>
                  <a:cubicBezTo>
                    <a:pt x="3392" y="597"/>
                    <a:pt x="3465" y="500"/>
                    <a:pt x="3465" y="384"/>
                  </a:cubicBezTo>
                  <a:lnTo>
                    <a:pt x="3465" y="232"/>
                  </a:lnTo>
                  <a:cubicBezTo>
                    <a:pt x="3465" y="98"/>
                    <a:pt x="3350" y="1"/>
                    <a:pt x="32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9"/>
            <p:cNvSpPr/>
            <p:nvPr/>
          </p:nvSpPr>
          <p:spPr>
            <a:xfrm>
              <a:off x="2559834" y="4555132"/>
              <a:ext cx="1070194" cy="396464"/>
            </a:xfrm>
            <a:custGeom>
              <a:avLst/>
              <a:gdLst/>
              <a:ahLst/>
              <a:cxnLst/>
              <a:rect l="l" t="t" r="r" b="b"/>
              <a:pathLst>
                <a:path w="3582" h="1327" extrusionOk="0">
                  <a:moveTo>
                    <a:pt x="3272" y="93"/>
                  </a:moveTo>
                  <a:cubicBezTo>
                    <a:pt x="3387" y="93"/>
                    <a:pt x="3484" y="190"/>
                    <a:pt x="3484" y="287"/>
                  </a:cubicBezTo>
                  <a:lnTo>
                    <a:pt x="3484" y="439"/>
                  </a:lnTo>
                  <a:cubicBezTo>
                    <a:pt x="3484" y="536"/>
                    <a:pt x="3424" y="615"/>
                    <a:pt x="3332" y="633"/>
                  </a:cubicBezTo>
                  <a:lnTo>
                    <a:pt x="3290" y="633"/>
                  </a:lnTo>
                  <a:lnTo>
                    <a:pt x="190" y="1211"/>
                  </a:lnTo>
                  <a:lnTo>
                    <a:pt x="116" y="693"/>
                  </a:lnTo>
                  <a:lnTo>
                    <a:pt x="1345" y="462"/>
                  </a:lnTo>
                  <a:lnTo>
                    <a:pt x="1345" y="287"/>
                  </a:lnTo>
                  <a:cubicBezTo>
                    <a:pt x="1345" y="190"/>
                    <a:pt x="1442" y="93"/>
                    <a:pt x="1539" y="93"/>
                  </a:cubicBezTo>
                  <a:close/>
                  <a:moveTo>
                    <a:pt x="1539" y="0"/>
                  </a:moveTo>
                  <a:cubicBezTo>
                    <a:pt x="1387" y="0"/>
                    <a:pt x="1253" y="134"/>
                    <a:pt x="1253" y="287"/>
                  </a:cubicBezTo>
                  <a:lnTo>
                    <a:pt x="1253" y="384"/>
                  </a:lnTo>
                  <a:lnTo>
                    <a:pt x="1" y="615"/>
                  </a:lnTo>
                  <a:lnTo>
                    <a:pt x="116" y="1326"/>
                  </a:lnTo>
                  <a:lnTo>
                    <a:pt x="3406" y="712"/>
                  </a:lnTo>
                  <a:lnTo>
                    <a:pt x="3406" y="670"/>
                  </a:lnTo>
                  <a:cubicBezTo>
                    <a:pt x="3484" y="633"/>
                    <a:pt x="3581" y="555"/>
                    <a:pt x="3581" y="439"/>
                  </a:cubicBezTo>
                  <a:lnTo>
                    <a:pt x="3581" y="287"/>
                  </a:lnTo>
                  <a:cubicBezTo>
                    <a:pt x="3581" y="134"/>
                    <a:pt x="3448" y="0"/>
                    <a:pt x="327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9"/>
            <p:cNvSpPr/>
            <p:nvPr/>
          </p:nvSpPr>
          <p:spPr>
            <a:xfrm>
              <a:off x="2029818" y="2933116"/>
              <a:ext cx="87241" cy="1880443"/>
            </a:xfrm>
            <a:custGeom>
              <a:avLst/>
              <a:gdLst/>
              <a:ahLst/>
              <a:cxnLst/>
              <a:rect l="l" t="t" r="r" b="b"/>
              <a:pathLst>
                <a:path w="292" h="6294" extrusionOk="0">
                  <a:moveTo>
                    <a:pt x="116" y="0"/>
                  </a:moveTo>
                  <a:cubicBezTo>
                    <a:pt x="42" y="0"/>
                    <a:pt x="0" y="37"/>
                    <a:pt x="0" y="116"/>
                  </a:cubicBezTo>
                  <a:lnTo>
                    <a:pt x="0" y="6159"/>
                  </a:lnTo>
                  <a:cubicBezTo>
                    <a:pt x="0" y="6238"/>
                    <a:pt x="42" y="6293"/>
                    <a:pt x="116" y="6293"/>
                  </a:cubicBezTo>
                  <a:lnTo>
                    <a:pt x="291" y="6293"/>
                  </a:lnTo>
                  <a:lnTo>
                    <a:pt x="29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9"/>
            <p:cNvSpPr/>
            <p:nvPr/>
          </p:nvSpPr>
          <p:spPr>
            <a:xfrm>
              <a:off x="2013087" y="2915190"/>
              <a:ext cx="120404" cy="1909423"/>
            </a:xfrm>
            <a:custGeom>
              <a:avLst/>
              <a:gdLst/>
              <a:ahLst/>
              <a:cxnLst/>
              <a:rect l="l" t="t" r="r" b="b"/>
              <a:pathLst>
                <a:path w="403" h="6391" extrusionOk="0">
                  <a:moveTo>
                    <a:pt x="310" y="97"/>
                  </a:moveTo>
                  <a:lnTo>
                    <a:pt x="310" y="6298"/>
                  </a:lnTo>
                  <a:lnTo>
                    <a:pt x="172" y="6298"/>
                  </a:lnTo>
                  <a:cubicBezTo>
                    <a:pt x="135" y="6298"/>
                    <a:pt x="98" y="6256"/>
                    <a:pt x="98" y="6219"/>
                  </a:cubicBezTo>
                  <a:lnTo>
                    <a:pt x="98" y="176"/>
                  </a:lnTo>
                  <a:cubicBezTo>
                    <a:pt x="98" y="134"/>
                    <a:pt x="135" y="97"/>
                    <a:pt x="172" y="97"/>
                  </a:cubicBezTo>
                  <a:close/>
                  <a:moveTo>
                    <a:pt x="172" y="0"/>
                  </a:moveTo>
                  <a:cubicBezTo>
                    <a:pt x="79" y="0"/>
                    <a:pt x="1" y="79"/>
                    <a:pt x="1" y="176"/>
                  </a:cubicBezTo>
                  <a:lnTo>
                    <a:pt x="1" y="6219"/>
                  </a:lnTo>
                  <a:cubicBezTo>
                    <a:pt x="1" y="6316"/>
                    <a:pt x="79" y="6390"/>
                    <a:pt x="172" y="6390"/>
                  </a:cubicBezTo>
                  <a:lnTo>
                    <a:pt x="403" y="6390"/>
                  </a:lnTo>
                  <a:lnTo>
                    <a:pt x="403"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9"/>
            <p:cNvSpPr/>
            <p:nvPr/>
          </p:nvSpPr>
          <p:spPr>
            <a:xfrm>
              <a:off x="2098834" y="2926245"/>
              <a:ext cx="921108" cy="1887314"/>
            </a:xfrm>
            <a:custGeom>
              <a:avLst/>
              <a:gdLst/>
              <a:ahLst/>
              <a:cxnLst/>
              <a:rect l="l" t="t" r="r" b="b"/>
              <a:pathLst>
                <a:path w="3083" h="6317" extrusionOk="0">
                  <a:moveTo>
                    <a:pt x="116" y="0"/>
                  </a:moveTo>
                  <a:cubicBezTo>
                    <a:pt x="60" y="0"/>
                    <a:pt x="0" y="60"/>
                    <a:pt x="0" y="116"/>
                  </a:cubicBezTo>
                  <a:lnTo>
                    <a:pt x="0" y="6201"/>
                  </a:lnTo>
                  <a:cubicBezTo>
                    <a:pt x="0" y="6279"/>
                    <a:pt x="60" y="6316"/>
                    <a:pt x="116" y="6316"/>
                  </a:cubicBezTo>
                  <a:lnTo>
                    <a:pt x="2985" y="5757"/>
                  </a:lnTo>
                  <a:cubicBezTo>
                    <a:pt x="3045" y="5757"/>
                    <a:pt x="3082" y="5702"/>
                    <a:pt x="3082" y="5642"/>
                  </a:cubicBezTo>
                  <a:lnTo>
                    <a:pt x="3082" y="485"/>
                  </a:lnTo>
                  <a:cubicBezTo>
                    <a:pt x="3082" y="425"/>
                    <a:pt x="3045" y="370"/>
                    <a:pt x="2985" y="370"/>
                  </a:cubicBezTo>
                  <a:lnTo>
                    <a:pt x="11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9"/>
            <p:cNvSpPr/>
            <p:nvPr/>
          </p:nvSpPr>
          <p:spPr>
            <a:xfrm>
              <a:off x="2082102" y="2914294"/>
              <a:ext cx="948894" cy="1913008"/>
            </a:xfrm>
            <a:custGeom>
              <a:avLst/>
              <a:gdLst/>
              <a:ahLst/>
              <a:cxnLst/>
              <a:rect l="l" t="t" r="r" b="b"/>
              <a:pathLst>
                <a:path w="3176" h="6403" extrusionOk="0">
                  <a:moveTo>
                    <a:pt x="172" y="100"/>
                  </a:moveTo>
                  <a:lnTo>
                    <a:pt x="3041" y="447"/>
                  </a:lnTo>
                  <a:cubicBezTo>
                    <a:pt x="3060" y="447"/>
                    <a:pt x="3083" y="484"/>
                    <a:pt x="3083" y="525"/>
                  </a:cubicBezTo>
                  <a:lnTo>
                    <a:pt x="3083" y="5682"/>
                  </a:lnTo>
                  <a:cubicBezTo>
                    <a:pt x="3083" y="5723"/>
                    <a:pt x="3060" y="5760"/>
                    <a:pt x="3041" y="5760"/>
                  </a:cubicBezTo>
                  <a:lnTo>
                    <a:pt x="153" y="6301"/>
                  </a:lnTo>
                  <a:lnTo>
                    <a:pt x="116" y="6301"/>
                  </a:lnTo>
                  <a:cubicBezTo>
                    <a:pt x="116" y="6278"/>
                    <a:pt x="98" y="6259"/>
                    <a:pt x="98" y="6241"/>
                  </a:cubicBezTo>
                  <a:lnTo>
                    <a:pt x="98" y="156"/>
                  </a:lnTo>
                  <a:cubicBezTo>
                    <a:pt x="98" y="119"/>
                    <a:pt x="135" y="100"/>
                    <a:pt x="172" y="100"/>
                  </a:cubicBezTo>
                  <a:close/>
                  <a:moveTo>
                    <a:pt x="149" y="0"/>
                  </a:moveTo>
                  <a:cubicBezTo>
                    <a:pt x="80" y="0"/>
                    <a:pt x="1" y="72"/>
                    <a:pt x="1" y="156"/>
                  </a:cubicBezTo>
                  <a:lnTo>
                    <a:pt x="1" y="6241"/>
                  </a:lnTo>
                  <a:cubicBezTo>
                    <a:pt x="1" y="6301"/>
                    <a:pt x="19" y="6338"/>
                    <a:pt x="56" y="6356"/>
                  </a:cubicBezTo>
                  <a:cubicBezTo>
                    <a:pt x="86" y="6383"/>
                    <a:pt x="114" y="6403"/>
                    <a:pt x="141" y="6403"/>
                  </a:cubicBezTo>
                  <a:cubicBezTo>
                    <a:pt x="151" y="6403"/>
                    <a:pt x="162" y="6400"/>
                    <a:pt x="172" y="6393"/>
                  </a:cubicBezTo>
                  <a:lnTo>
                    <a:pt x="3060" y="5857"/>
                  </a:lnTo>
                  <a:cubicBezTo>
                    <a:pt x="3138" y="5839"/>
                    <a:pt x="3175" y="5760"/>
                    <a:pt x="3175" y="5682"/>
                  </a:cubicBezTo>
                  <a:lnTo>
                    <a:pt x="3175" y="525"/>
                  </a:lnTo>
                  <a:cubicBezTo>
                    <a:pt x="3175" y="447"/>
                    <a:pt x="3138" y="368"/>
                    <a:pt x="3060" y="350"/>
                  </a:cubicBezTo>
                  <a:lnTo>
                    <a:pt x="172" y="3"/>
                  </a:lnTo>
                  <a:cubicBezTo>
                    <a:pt x="164" y="1"/>
                    <a:pt x="157" y="0"/>
                    <a:pt x="14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9"/>
            <p:cNvSpPr/>
            <p:nvPr/>
          </p:nvSpPr>
          <p:spPr>
            <a:xfrm>
              <a:off x="1415548" y="735374"/>
              <a:ext cx="183744" cy="3773135"/>
            </a:xfrm>
            <a:custGeom>
              <a:avLst/>
              <a:gdLst/>
              <a:ahLst/>
              <a:cxnLst/>
              <a:rect l="l" t="t" r="r" b="b"/>
              <a:pathLst>
                <a:path w="615" h="12629" extrusionOk="0">
                  <a:moveTo>
                    <a:pt x="250" y="0"/>
                  </a:moveTo>
                  <a:cubicBezTo>
                    <a:pt x="116" y="0"/>
                    <a:pt x="0" y="97"/>
                    <a:pt x="0" y="231"/>
                  </a:cubicBezTo>
                  <a:lnTo>
                    <a:pt x="0" y="12397"/>
                  </a:lnTo>
                  <a:cubicBezTo>
                    <a:pt x="0" y="12531"/>
                    <a:pt x="116" y="12628"/>
                    <a:pt x="250" y="12628"/>
                  </a:cubicBezTo>
                  <a:lnTo>
                    <a:pt x="615" y="12628"/>
                  </a:lnTo>
                  <a:lnTo>
                    <a:pt x="61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9"/>
            <p:cNvSpPr/>
            <p:nvPr/>
          </p:nvSpPr>
          <p:spPr>
            <a:xfrm>
              <a:off x="1403000" y="717448"/>
              <a:ext cx="207346" cy="3808987"/>
            </a:xfrm>
            <a:custGeom>
              <a:avLst/>
              <a:gdLst/>
              <a:ahLst/>
              <a:cxnLst/>
              <a:rect l="l" t="t" r="r" b="b"/>
              <a:pathLst>
                <a:path w="694" h="12749" extrusionOk="0">
                  <a:moveTo>
                    <a:pt x="597" y="97"/>
                  </a:moveTo>
                  <a:lnTo>
                    <a:pt x="597" y="12651"/>
                  </a:lnTo>
                  <a:lnTo>
                    <a:pt x="292" y="12651"/>
                  </a:lnTo>
                  <a:cubicBezTo>
                    <a:pt x="176" y="12651"/>
                    <a:pt x="98" y="12554"/>
                    <a:pt x="98" y="12457"/>
                  </a:cubicBezTo>
                  <a:lnTo>
                    <a:pt x="98" y="291"/>
                  </a:lnTo>
                  <a:cubicBezTo>
                    <a:pt x="98" y="194"/>
                    <a:pt x="176" y="97"/>
                    <a:pt x="292" y="97"/>
                  </a:cubicBezTo>
                  <a:close/>
                  <a:moveTo>
                    <a:pt x="292" y="0"/>
                  </a:moveTo>
                  <a:cubicBezTo>
                    <a:pt x="116" y="0"/>
                    <a:pt x="1" y="139"/>
                    <a:pt x="1" y="291"/>
                  </a:cubicBezTo>
                  <a:lnTo>
                    <a:pt x="1" y="12457"/>
                  </a:lnTo>
                  <a:cubicBezTo>
                    <a:pt x="1" y="12614"/>
                    <a:pt x="116" y="12748"/>
                    <a:pt x="292" y="12748"/>
                  </a:cubicBezTo>
                  <a:lnTo>
                    <a:pt x="694" y="12748"/>
                  </a:lnTo>
                  <a:lnTo>
                    <a:pt x="694"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9"/>
            <p:cNvSpPr/>
            <p:nvPr/>
          </p:nvSpPr>
          <p:spPr>
            <a:xfrm>
              <a:off x="1558958" y="729697"/>
              <a:ext cx="2024167" cy="3785384"/>
            </a:xfrm>
            <a:custGeom>
              <a:avLst/>
              <a:gdLst/>
              <a:ahLst/>
              <a:cxnLst/>
              <a:rect l="l" t="t" r="r" b="b"/>
              <a:pathLst>
                <a:path w="6775" h="12670" extrusionOk="0">
                  <a:moveTo>
                    <a:pt x="250" y="1"/>
                  </a:moveTo>
                  <a:cubicBezTo>
                    <a:pt x="116" y="1"/>
                    <a:pt x="1" y="98"/>
                    <a:pt x="1" y="232"/>
                  </a:cubicBezTo>
                  <a:lnTo>
                    <a:pt x="1" y="12458"/>
                  </a:lnTo>
                  <a:cubicBezTo>
                    <a:pt x="1" y="12578"/>
                    <a:pt x="94" y="12669"/>
                    <a:pt x="211" y="12669"/>
                  </a:cubicBezTo>
                  <a:cubicBezTo>
                    <a:pt x="224" y="12669"/>
                    <a:pt x="237" y="12668"/>
                    <a:pt x="250" y="12666"/>
                  </a:cubicBezTo>
                  <a:lnTo>
                    <a:pt x="6585" y="11552"/>
                  </a:lnTo>
                  <a:cubicBezTo>
                    <a:pt x="6682" y="11534"/>
                    <a:pt x="6774" y="11418"/>
                    <a:pt x="6774" y="11303"/>
                  </a:cubicBezTo>
                  <a:lnTo>
                    <a:pt x="6774" y="943"/>
                  </a:lnTo>
                  <a:cubicBezTo>
                    <a:pt x="6774" y="828"/>
                    <a:pt x="6682" y="731"/>
                    <a:pt x="6585" y="712"/>
                  </a:cubicBezTo>
                  <a:lnTo>
                    <a:pt x="25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9"/>
            <p:cNvSpPr/>
            <p:nvPr/>
          </p:nvSpPr>
          <p:spPr>
            <a:xfrm>
              <a:off x="1546708" y="716850"/>
              <a:ext cx="2048666" cy="3811676"/>
            </a:xfrm>
            <a:custGeom>
              <a:avLst/>
              <a:gdLst/>
              <a:ahLst/>
              <a:cxnLst/>
              <a:rect l="l" t="t" r="r" b="b"/>
              <a:pathLst>
                <a:path w="6857" h="12758" extrusionOk="0">
                  <a:moveTo>
                    <a:pt x="258" y="97"/>
                  </a:moveTo>
                  <a:cubicBezTo>
                    <a:pt x="269" y="97"/>
                    <a:pt x="280" y="97"/>
                    <a:pt x="291" y="99"/>
                  </a:cubicBezTo>
                  <a:lnTo>
                    <a:pt x="6626" y="811"/>
                  </a:lnTo>
                  <a:cubicBezTo>
                    <a:pt x="6700" y="811"/>
                    <a:pt x="6760" y="889"/>
                    <a:pt x="6760" y="986"/>
                  </a:cubicBezTo>
                  <a:lnTo>
                    <a:pt x="6760" y="11346"/>
                  </a:lnTo>
                  <a:cubicBezTo>
                    <a:pt x="6760" y="11438"/>
                    <a:pt x="6700" y="11535"/>
                    <a:pt x="6626" y="11554"/>
                  </a:cubicBezTo>
                  <a:lnTo>
                    <a:pt x="291" y="12653"/>
                  </a:lnTo>
                  <a:cubicBezTo>
                    <a:pt x="275" y="12658"/>
                    <a:pt x="259" y="12661"/>
                    <a:pt x="244" y="12661"/>
                  </a:cubicBezTo>
                  <a:cubicBezTo>
                    <a:pt x="204" y="12661"/>
                    <a:pt x="171" y="12643"/>
                    <a:pt x="157" y="12616"/>
                  </a:cubicBezTo>
                  <a:cubicBezTo>
                    <a:pt x="116" y="12593"/>
                    <a:pt x="97" y="12556"/>
                    <a:pt x="97" y="12501"/>
                  </a:cubicBezTo>
                  <a:lnTo>
                    <a:pt x="97" y="275"/>
                  </a:lnTo>
                  <a:cubicBezTo>
                    <a:pt x="97" y="171"/>
                    <a:pt x="161" y="97"/>
                    <a:pt x="258" y="97"/>
                  </a:cubicBezTo>
                  <a:close/>
                  <a:moveTo>
                    <a:pt x="274" y="0"/>
                  </a:moveTo>
                  <a:cubicBezTo>
                    <a:pt x="120" y="0"/>
                    <a:pt x="0" y="112"/>
                    <a:pt x="0" y="275"/>
                  </a:cubicBezTo>
                  <a:lnTo>
                    <a:pt x="0" y="12501"/>
                  </a:lnTo>
                  <a:cubicBezTo>
                    <a:pt x="0" y="12575"/>
                    <a:pt x="23" y="12653"/>
                    <a:pt x="79" y="12690"/>
                  </a:cubicBezTo>
                  <a:cubicBezTo>
                    <a:pt x="124" y="12736"/>
                    <a:pt x="177" y="12757"/>
                    <a:pt x="242" y="12757"/>
                  </a:cubicBezTo>
                  <a:cubicBezTo>
                    <a:pt x="263" y="12757"/>
                    <a:pt x="286" y="12755"/>
                    <a:pt x="310" y="12750"/>
                  </a:cubicBezTo>
                  <a:lnTo>
                    <a:pt x="6644" y="11651"/>
                  </a:lnTo>
                  <a:cubicBezTo>
                    <a:pt x="6760" y="11614"/>
                    <a:pt x="6857" y="11498"/>
                    <a:pt x="6857" y="11346"/>
                  </a:cubicBezTo>
                  <a:lnTo>
                    <a:pt x="6857" y="986"/>
                  </a:lnTo>
                  <a:cubicBezTo>
                    <a:pt x="6857" y="852"/>
                    <a:pt x="6760" y="718"/>
                    <a:pt x="6626" y="718"/>
                  </a:cubicBezTo>
                  <a:lnTo>
                    <a:pt x="310" y="2"/>
                  </a:lnTo>
                  <a:cubicBezTo>
                    <a:pt x="298" y="1"/>
                    <a:pt x="286" y="0"/>
                    <a:pt x="27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9"/>
            <p:cNvSpPr/>
            <p:nvPr/>
          </p:nvSpPr>
          <p:spPr>
            <a:xfrm>
              <a:off x="1656954" y="867131"/>
              <a:ext cx="1851478" cy="3504244"/>
            </a:xfrm>
            <a:custGeom>
              <a:avLst/>
              <a:gdLst/>
              <a:ahLst/>
              <a:cxnLst/>
              <a:rect l="l" t="t" r="r" b="b"/>
              <a:pathLst>
                <a:path w="6197" h="11729" extrusionOk="0">
                  <a:moveTo>
                    <a:pt x="216" y="1"/>
                  </a:moveTo>
                  <a:cubicBezTo>
                    <a:pt x="97" y="1"/>
                    <a:pt x="1" y="89"/>
                    <a:pt x="1" y="215"/>
                  </a:cubicBezTo>
                  <a:lnTo>
                    <a:pt x="1" y="11536"/>
                  </a:lnTo>
                  <a:cubicBezTo>
                    <a:pt x="1" y="11656"/>
                    <a:pt x="94" y="11728"/>
                    <a:pt x="210" y="11728"/>
                  </a:cubicBezTo>
                  <a:cubicBezTo>
                    <a:pt x="223" y="11728"/>
                    <a:pt x="237" y="11727"/>
                    <a:pt x="250" y="11725"/>
                  </a:cubicBezTo>
                  <a:lnTo>
                    <a:pt x="6026" y="10783"/>
                  </a:lnTo>
                  <a:cubicBezTo>
                    <a:pt x="6123" y="10764"/>
                    <a:pt x="6197" y="10649"/>
                    <a:pt x="6197" y="10552"/>
                  </a:cubicBezTo>
                  <a:lnTo>
                    <a:pt x="6197" y="811"/>
                  </a:lnTo>
                  <a:cubicBezTo>
                    <a:pt x="6197" y="696"/>
                    <a:pt x="6123" y="599"/>
                    <a:pt x="6026" y="580"/>
                  </a:cubicBezTo>
                  <a:lnTo>
                    <a:pt x="250" y="3"/>
                  </a:lnTo>
                  <a:cubicBezTo>
                    <a:pt x="239" y="1"/>
                    <a:pt x="227" y="1"/>
                    <a:pt x="2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9"/>
            <p:cNvSpPr/>
            <p:nvPr/>
          </p:nvSpPr>
          <p:spPr>
            <a:xfrm>
              <a:off x="1644704" y="849504"/>
              <a:ext cx="1881653" cy="3539499"/>
            </a:xfrm>
            <a:custGeom>
              <a:avLst/>
              <a:gdLst/>
              <a:ahLst/>
              <a:cxnLst/>
              <a:rect l="l" t="t" r="r" b="b"/>
              <a:pathLst>
                <a:path w="6298" h="11847" extrusionOk="0">
                  <a:moveTo>
                    <a:pt x="273" y="99"/>
                  </a:moveTo>
                  <a:lnTo>
                    <a:pt x="6067" y="695"/>
                  </a:lnTo>
                  <a:cubicBezTo>
                    <a:pt x="6122" y="695"/>
                    <a:pt x="6201" y="773"/>
                    <a:pt x="6201" y="870"/>
                  </a:cubicBezTo>
                  <a:lnTo>
                    <a:pt x="6201" y="10611"/>
                  </a:lnTo>
                  <a:cubicBezTo>
                    <a:pt x="6201" y="10689"/>
                    <a:pt x="6122" y="10786"/>
                    <a:pt x="6067" y="10786"/>
                  </a:cubicBezTo>
                  <a:lnTo>
                    <a:pt x="273" y="11747"/>
                  </a:lnTo>
                  <a:cubicBezTo>
                    <a:pt x="263" y="11749"/>
                    <a:pt x="254" y="11750"/>
                    <a:pt x="244" y="11750"/>
                  </a:cubicBezTo>
                  <a:cubicBezTo>
                    <a:pt x="161" y="11750"/>
                    <a:pt x="97" y="11678"/>
                    <a:pt x="97" y="11595"/>
                  </a:cubicBezTo>
                  <a:lnTo>
                    <a:pt x="97" y="274"/>
                  </a:lnTo>
                  <a:cubicBezTo>
                    <a:pt x="97" y="159"/>
                    <a:pt x="176" y="99"/>
                    <a:pt x="273" y="99"/>
                  </a:cubicBezTo>
                  <a:close/>
                  <a:moveTo>
                    <a:pt x="262" y="0"/>
                  </a:moveTo>
                  <a:cubicBezTo>
                    <a:pt x="118" y="0"/>
                    <a:pt x="0" y="127"/>
                    <a:pt x="0" y="274"/>
                  </a:cubicBezTo>
                  <a:lnTo>
                    <a:pt x="0" y="11595"/>
                  </a:lnTo>
                  <a:cubicBezTo>
                    <a:pt x="0" y="11736"/>
                    <a:pt x="116" y="11846"/>
                    <a:pt x="258" y="11846"/>
                  </a:cubicBezTo>
                  <a:cubicBezTo>
                    <a:pt x="269" y="11846"/>
                    <a:pt x="280" y="11846"/>
                    <a:pt x="291" y="11844"/>
                  </a:cubicBezTo>
                  <a:lnTo>
                    <a:pt x="6067" y="10879"/>
                  </a:lnTo>
                  <a:cubicBezTo>
                    <a:pt x="6201" y="10860"/>
                    <a:pt x="6298" y="10745"/>
                    <a:pt x="6298" y="10611"/>
                  </a:cubicBezTo>
                  <a:lnTo>
                    <a:pt x="6298" y="870"/>
                  </a:lnTo>
                  <a:cubicBezTo>
                    <a:pt x="6298" y="736"/>
                    <a:pt x="6201" y="621"/>
                    <a:pt x="6067" y="598"/>
                  </a:cubicBezTo>
                  <a:lnTo>
                    <a:pt x="291" y="2"/>
                  </a:lnTo>
                  <a:cubicBezTo>
                    <a:pt x="281" y="1"/>
                    <a:pt x="272" y="0"/>
                    <a:pt x="26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9"/>
            <p:cNvSpPr/>
            <p:nvPr/>
          </p:nvSpPr>
          <p:spPr>
            <a:xfrm>
              <a:off x="1989783" y="4749630"/>
              <a:ext cx="661477" cy="190912"/>
            </a:xfrm>
            <a:custGeom>
              <a:avLst/>
              <a:gdLst/>
              <a:ahLst/>
              <a:cxnLst/>
              <a:rect l="l" t="t" r="r" b="b"/>
              <a:pathLst>
                <a:path w="2214" h="639" extrusionOk="0">
                  <a:moveTo>
                    <a:pt x="231" y="1"/>
                  </a:moveTo>
                  <a:cubicBezTo>
                    <a:pt x="97" y="1"/>
                    <a:pt x="0" y="116"/>
                    <a:pt x="0" y="250"/>
                  </a:cubicBezTo>
                  <a:lnTo>
                    <a:pt x="0" y="407"/>
                  </a:lnTo>
                  <a:cubicBezTo>
                    <a:pt x="0" y="541"/>
                    <a:pt x="97" y="639"/>
                    <a:pt x="231" y="639"/>
                  </a:cubicBezTo>
                  <a:lnTo>
                    <a:pt x="1964" y="639"/>
                  </a:lnTo>
                  <a:cubicBezTo>
                    <a:pt x="2098" y="639"/>
                    <a:pt x="2214" y="541"/>
                    <a:pt x="2214" y="407"/>
                  </a:cubicBezTo>
                  <a:lnTo>
                    <a:pt x="2214" y="250"/>
                  </a:lnTo>
                  <a:cubicBezTo>
                    <a:pt x="2214" y="116"/>
                    <a:pt x="2098" y="1"/>
                    <a:pt x="19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9"/>
            <p:cNvSpPr/>
            <p:nvPr/>
          </p:nvSpPr>
          <p:spPr>
            <a:xfrm>
              <a:off x="1973052" y="4738576"/>
              <a:ext cx="690756" cy="218399"/>
            </a:xfrm>
            <a:custGeom>
              <a:avLst/>
              <a:gdLst/>
              <a:ahLst/>
              <a:cxnLst/>
              <a:rect l="l" t="t" r="r" b="b"/>
              <a:pathLst>
                <a:path w="2312" h="731" extrusionOk="0">
                  <a:moveTo>
                    <a:pt x="2020" y="98"/>
                  </a:moveTo>
                  <a:cubicBezTo>
                    <a:pt x="2136" y="98"/>
                    <a:pt x="2233" y="172"/>
                    <a:pt x="2233" y="287"/>
                  </a:cubicBezTo>
                  <a:lnTo>
                    <a:pt x="2233" y="444"/>
                  </a:lnTo>
                  <a:cubicBezTo>
                    <a:pt x="2233" y="542"/>
                    <a:pt x="2136" y="634"/>
                    <a:pt x="2020" y="634"/>
                  </a:cubicBezTo>
                  <a:lnTo>
                    <a:pt x="287" y="634"/>
                  </a:lnTo>
                  <a:cubicBezTo>
                    <a:pt x="190" y="634"/>
                    <a:pt x="98" y="542"/>
                    <a:pt x="98" y="444"/>
                  </a:cubicBezTo>
                  <a:lnTo>
                    <a:pt x="98" y="287"/>
                  </a:lnTo>
                  <a:cubicBezTo>
                    <a:pt x="98" y="172"/>
                    <a:pt x="190" y="98"/>
                    <a:pt x="287" y="98"/>
                  </a:cubicBezTo>
                  <a:close/>
                  <a:moveTo>
                    <a:pt x="287" y="1"/>
                  </a:moveTo>
                  <a:cubicBezTo>
                    <a:pt x="135" y="1"/>
                    <a:pt x="1" y="135"/>
                    <a:pt x="1" y="287"/>
                  </a:cubicBezTo>
                  <a:lnTo>
                    <a:pt x="1" y="444"/>
                  </a:lnTo>
                  <a:cubicBezTo>
                    <a:pt x="1" y="597"/>
                    <a:pt x="135" y="731"/>
                    <a:pt x="287" y="731"/>
                  </a:cubicBezTo>
                  <a:lnTo>
                    <a:pt x="2020" y="731"/>
                  </a:lnTo>
                  <a:cubicBezTo>
                    <a:pt x="2196" y="731"/>
                    <a:pt x="2311" y="597"/>
                    <a:pt x="2311" y="444"/>
                  </a:cubicBezTo>
                  <a:lnTo>
                    <a:pt x="2311" y="287"/>
                  </a:lnTo>
                  <a:cubicBezTo>
                    <a:pt x="2311" y="135"/>
                    <a:pt x="2196" y="1"/>
                    <a:pt x="2020"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9"/>
            <p:cNvSpPr/>
            <p:nvPr/>
          </p:nvSpPr>
          <p:spPr>
            <a:xfrm>
              <a:off x="2047744" y="4566186"/>
              <a:ext cx="1489667" cy="183742"/>
            </a:xfrm>
            <a:custGeom>
              <a:avLst/>
              <a:gdLst/>
              <a:ahLst/>
              <a:cxnLst/>
              <a:rect l="l" t="t" r="r" b="b"/>
              <a:pathLst>
                <a:path w="4986" h="615" extrusionOk="0">
                  <a:moveTo>
                    <a:pt x="3387" y="0"/>
                  </a:moveTo>
                  <a:lnTo>
                    <a:pt x="0" y="615"/>
                  </a:lnTo>
                  <a:lnTo>
                    <a:pt x="1770" y="615"/>
                  </a:lnTo>
                  <a:lnTo>
                    <a:pt x="4986" y="19"/>
                  </a:lnTo>
                  <a:lnTo>
                    <a:pt x="33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9"/>
            <p:cNvSpPr/>
            <p:nvPr/>
          </p:nvSpPr>
          <p:spPr>
            <a:xfrm>
              <a:off x="2042067" y="4555132"/>
              <a:ext cx="1501020" cy="212722"/>
            </a:xfrm>
            <a:custGeom>
              <a:avLst/>
              <a:gdLst/>
              <a:ahLst/>
              <a:cxnLst/>
              <a:rect l="l" t="t" r="r" b="b"/>
              <a:pathLst>
                <a:path w="5024" h="712" extrusionOk="0">
                  <a:moveTo>
                    <a:pt x="4524" y="93"/>
                  </a:moveTo>
                  <a:lnTo>
                    <a:pt x="1789" y="615"/>
                  </a:lnTo>
                  <a:lnTo>
                    <a:pt x="537" y="615"/>
                  </a:lnTo>
                  <a:lnTo>
                    <a:pt x="3425" y="93"/>
                  </a:lnTo>
                  <a:close/>
                  <a:moveTo>
                    <a:pt x="3406" y="0"/>
                  </a:moveTo>
                  <a:lnTo>
                    <a:pt x="1" y="615"/>
                  </a:lnTo>
                  <a:lnTo>
                    <a:pt x="19" y="712"/>
                  </a:lnTo>
                  <a:lnTo>
                    <a:pt x="1789" y="712"/>
                  </a:lnTo>
                  <a:lnTo>
                    <a:pt x="5023" y="93"/>
                  </a:lnTo>
                  <a:lnTo>
                    <a:pt x="5005"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9"/>
            <p:cNvSpPr/>
            <p:nvPr/>
          </p:nvSpPr>
          <p:spPr>
            <a:xfrm>
              <a:off x="3433734" y="1154845"/>
              <a:ext cx="40334" cy="420067"/>
            </a:xfrm>
            <a:custGeom>
              <a:avLst/>
              <a:gdLst/>
              <a:ahLst/>
              <a:cxnLst/>
              <a:rect l="l" t="t" r="r" b="b"/>
              <a:pathLst>
                <a:path w="135" h="1406" extrusionOk="0">
                  <a:moveTo>
                    <a:pt x="19" y="1"/>
                  </a:moveTo>
                  <a:cubicBezTo>
                    <a:pt x="0" y="19"/>
                    <a:pt x="0" y="19"/>
                    <a:pt x="0" y="61"/>
                  </a:cubicBezTo>
                  <a:cubicBezTo>
                    <a:pt x="60" y="481"/>
                    <a:pt x="60" y="925"/>
                    <a:pt x="0" y="1369"/>
                  </a:cubicBezTo>
                  <a:cubicBezTo>
                    <a:pt x="0" y="1387"/>
                    <a:pt x="19" y="1406"/>
                    <a:pt x="37" y="1406"/>
                  </a:cubicBezTo>
                  <a:cubicBezTo>
                    <a:pt x="60" y="1406"/>
                    <a:pt x="79" y="1387"/>
                    <a:pt x="79" y="1369"/>
                  </a:cubicBezTo>
                  <a:cubicBezTo>
                    <a:pt x="116" y="925"/>
                    <a:pt x="134" y="481"/>
                    <a:pt x="60" y="38"/>
                  </a:cubicBezTo>
                  <a:cubicBezTo>
                    <a:pt x="60" y="19"/>
                    <a:pt x="37" y="1"/>
                    <a:pt x="1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9"/>
            <p:cNvSpPr/>
            <p:nvPr/>
          </p:nvSpPr>
          <p:spPr>
            <a:xfrm>
              <a:off x="3364719" y="1143791"/>
              <a:ext cx="23603" cy="98593"/>
            </a:xfrm>
            <a:custGeom>
              <a:avLst/>
              <a:gdLst/>
              <a:ahLst/>
              <a:cxnLst/>
              <a:rect l="l" t="t" r="r" b="b"/>
              <a:pathLst>
                <a:path w="79" h="330" extrusionOk="0">
                  <a:moveTo>
                    <a:pt x="37" y="1"/>
                  </a:moveTo>
                  <a:cubicBezTo>
                    <a:pt x="19" y="1"/>
                    <a:pt x="0" y="19"/>
                    <a:pt x="0" y="38"/>
                  </a:cubicBezTo>
                  <a:lnTo>
                    <a:pt x="0" y="287"/>
                  </a:lnTo>
                  <a:cubicBezTo>
                    <a:pt x="0" y="306"/>
                    <a:pt x="19" y="329"/>
                    <a:pt x="37" y="329"/>
                  </a:cubicBezTo>
                  <a:cubicBezTo>
                    <a:pt x="60" y="329"/>
                    <a:pt x="79" y="306"/>
                    <a:pt x="79" y="287"/>
                  </a:cubicBezTo>
                  <a:lnTo>
                    <a:pt x="79" y="38"/>
                  </a:lnTo>
                  <a:cubicBezTo>
                    <a:pt x="79" y="19"/>
                    <a:pt x="60" y="1"/>
                    <a:pt x="3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9"/>
            <p:cNvSpPr/>
            <p:nvPr/>
          </p:nvSpPr>
          <p:spPr>
            <a:xfrm>
              <a:off x="1995161" y="303354"/>
              <a:ext cx="1956645" cy="2744478"/>
            </a:xfrm>
            <a:custGeom>
              <a:avLst/>
              <a:gdLst/>
              <a:ahLst/>
              <a:cxnLst/>
              <a:rect l="l" t="t" r="r" b="b"/>
              <a:pathLst>
                <a:path w="6549" h="9186" extrusionOk="0">
                  <a:moveTo>
                    <a:pt x="176" y="0"/>
                  </a:moveTo>
                  <a:cubicBezTo>
                    <a:pt x="79" y="0"/>
                    <a:pt x="1" y="79"/>
                    <a:pt x="1" y="157"/>
                  </a:cubicBezTo>
                  <a:lnTo>
                    <a:pt x="1" y="9010"/>
                  </a:lnTo>
                  <a:cubicBezTo>
                    <a:pt x="1" y="9107"/>
                    <a:pt x="79" y="9186"/>
                    <a:pt x="176" y="9186"/>
                  </a:cubicBezTo>
                  <a:lnTo>
                    <a:pt x="6396" y="9186"/>
                  </a:lnTo>
                  <a:cubicBezTo>
                    <a:pt x="6493" y="9186"/>
                    <a:pt x="6548" y="9107"/>
                    <a:pt x="6548" y="9010"/>
                  </a:cubicBezTo>
                  <a:lnTo>
                    <a:pt x="6548" y="157"/>
                  </a:lnTo>
                  <a:cubicBezTo>
                    <a:pt x="6548" y="79"/>
                    <a:pt x="6493" y="0"/>
                    <a:pt x="63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9"/>
            <p:cNvSpPr/>
            <p:nvPr/>
          </p:nvSpPr>
          <p:spPr>
            <a:xfrm>
              <a:off x="1984106" y="292300"/>
              <a:ext cx="1985625" cy="2766587"/>
            </a:xfrm>
            <a:custGeom>
              <a:avLst/>
              <a:gdLst/>
              <a:ahLst/>
              <a:cxnLst/>
              <a:rect l="l" t="t" r="r" b="b"/>
              <a:pathLst>
                <a:path w="6646" h="9260" extrusionOk="0">
                  <a:moveTo>
                    <a:pt x="6433" y="97"/>
                  </a:moveTo>
                  <a:cubicBezTo>
                    <a:pt x="6488" y="97"/>
                    <a:pt x="6548" y="134"/>
                    <a:pt x="6548" y="194"/>
                  </a:cubicBezTo>
                  <a:lnTo>
                    <a:pt x="6548" y="9047"/>
                  </a:lnTo>
                  <a:cubicBezTo>
                    <a:pt x="6548" y="9126"/>
                    <a:pt x="6488" y="9163"/>
                    <a:pt x="6433" y="9163"/>
                  </a:cubicBezTo>
                  <a:lnTo>
                    <a:pt x="213" y="9163"/>
                  </a:lnTo>
                  <a:cubicBezTo>
                    <a:pt x="135" y="9163"/>
                    <a:pt x="98" y="9126"/>
                    <a:pt x="98" y="9047"/>
                  </a:cubicBezTo>
                  <a:lnTo>
                    <a:pt x="98" y="194"/>
                  </a:lnTo>
                  <a:cubicBezTo>
                    <a:pt x="98" y="134"/>
                    <a:pt x="135" y="97"/>
                    <a:pt x="213" y="97"/>
                  </a:cubicBezTo>
                  <a:close/>
                  <a:moveTo>
                    <a:pt x="213" y="0"/>
                  </a:moveTo>
                  <a:cubicBezTo>
                    <a:pt x="98" y="0"/>
                    <a:pt x="1" y="97"/>
                    <a:pt x="1" y="194"/>
                  </a:cubicBezTo>
                  <a:lnTo>
                    <a:pt x="1" y="9047"/>
                  </a:lnTo>
                  <a:cubicBezTo>
                    <a:pt x="1" y="9163"/>
                    <a:pt x="98" y="9260"/>
                    <a:pt x="213" y="9260"/>
                  </a:cubicBezTo>
                  <a:lnTo>
                    <a:pt x="6433" y="9260"/>
                  </a:lnTo>
                  <a:cubicBezTo>
                    <a:pt x="6548" y="9260"/>
                    <a:pt x="6645" y="9163"/>
                    <a:pt x="6645" y="9047"/>
                  </a:cubicBezTo>
                  <a:lnTo>
                    <a:pt x="6645" y="194"/>
                  </a:lnTo>
                  <a:cubicBezTo>
                    <a:pt x="6645" y="97"/>
                    <a:pt x="6548" y="0"/>
                    <a:pt x="643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9"/>
            <p:cNvSpPr/>
            <p:nvPr/>
          </p:nvSpPr>
          <p:spPr>
            <a:xfrm>
              <a:off x="1995161" y="303354"/>
              <a:ext cx="1956645" cy="207345"/>
            </a:xfrm>
            <a:custGeom>
              <a:avLst/>
              <a:gdLst/>
              <a:ahLst/>
              <a:cxnLst/>
              <a:rect l="l" t="t" r="r" b="b"/>
              <a:pathLst>
                <a:path w="6549" h="694" extrusionOk="0">
                  <a:moveTo>
                    <a:pt x="176" y="0"/>
                  </a:moveTo>
                  <a:cubicBezTo>
                    <a:pt x="79" y="0"/>
                    <a:pt x="1" y="79"/>
                    <a:pt x="1" y="157"/>
                  </a:cubicBezTo>
                  <a:lnTo>
                    <a:pt x="1" y="693"/>
                  </a:lnTo>
                  <a:lnTo>
                    <a:pt x="6548" y="693"/>
                  </a:lnTo>
                  <a:lnTo>
                    <a:pt x="6548" y="157"/>
                  </a:lnTo>
                  <a:cubicBezTo>
                    <a:pt x="6548" y="79"/>
                    <a:pt x="6493" y="0"/>
                    <a:pt x="63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9"/>
            <p:cNvSpPr/>
            <p:nvPr/>
          </p:nvSpPr>
          <p:spPr>
            <a:xfrm>
              <a:off x="1984106" y="292300"/>
              <a:ext cx="1985625" cy="230649"/>
            </a:xfrm>
            <a:custGeom>
              <a:avLst/>
              <a:gdLst/>
              <a:ahLst/>
              <a:cxnLst/>
              <a:rect l="l" t="t" r="r" b="b"/>
              <a:pathLst>
                <a:path w="6646" h="772" extrusionOk="0">
                  <a:moveTo>
                    <a:pt x="6433" y="97"/>
                  </a:moveTo>
                  <a:cubicBezTo>
                    <a:pt x="6488" y="97"/>
                    <a:pt x="6548" y="134"/>
                    <a:pt x="6548" y="194"/>
                  </a:cubicBezTo>
                  <a:lnTo>
                    <a:pt x="6548" y="675"/>
                  </a:lnTo>
                  <a:lnTo>
                    <a:pt x="98" y="675"/>
                  </a:lnTo>
                  <a:lnTo>
                    <a:pt x="98" y="194"/>
                  </a:lnTo>
                  <a:cubicBezTo>
                    <a:pt x="98" y="134"/>
                    <a:pt x="135" y="97"/>
                    <a:pt x="213" y="97"/>
                  </a:cubicBezTo>
                  <a:close/>
                  <a:moveTo>
                    <a:pt x="213" y="0"/>
                  </a:moveTo>
                  <a:cubicBezTo>
                    <a:pt x="98" y="0"/>
                    <a:pt x="1" y="97"/>
                    <a:pt x="1" y="194"/>
                  </a:cubicBezTo>
                  <a:lnTo>
                    <a:pt x="1" y="730"/>
                  </a:lnTo>
                  <a:lnTo>
                    <a:pt x="38" y="772"/>
                  </a:lnTo>
                  <a:lnTo>
                    <a:pt x="6585" y="772"/>
                  </a:lnTo>
                  <a:lnTo>
                    <a:pt x="6645" y="730"/>
                  </a:lnTo>
                  <a:lnTo>
                    <a:pt x="6645" y="194"/>
                  </a:lnTo>
                  <a:cubicBezTo>
                    <a:pt x="6645" y="97"/>
                    <a:pt x="6548" y="0"/>
                    <a:pt x="643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9"/>
            <p:cNvSpPr/>
            <p:nvPr/>
          </p:nvSpPr>
          <p:spPr>
            <a:xfrm>
              <a:off x="3428058" y="337713"/>
              <a:ext cx="120404" cy="121897"/>
            </a:xfrm>
            <a:custGeom>
              <a:avLst/>
              <a:gdLst/>
              <a:ahLst/>
              <a:cxnLst/>
              <a:rect l="l" t="t" r="r" b="b"/>
              <a:pathLst>
                <a:path w="403" h="408" extrusionOk="0">
                  <a:moveTo>
                    <a:pt x="213" y="1"/>
                  </a:moveTo>
                  <a:cubicBezTo>
                    <a:pt x="98" y="1"/>
                    <a:pt x="1" y="79"/>
                    <a:pt x="1" y="195"/>
                  </a:cubicBezTo>
                  <a:cubicBezTo>
                    <a:pt x="1" y="310"/>
                    <a:pt x="98" y="407"/>
                    <a:pt x="213" y="407"/>
                  </a:cubicBezTo>
                  <a:cubicBezTo>
                    <a:pt x="310" y="407"/>
                    <a:pt x="403" y="310"/>
                    <a:pt x="403" y="195"/>
                  </a:cubicBezTo>
                  <a:cubicBezTo>
                    <a:pt x="403" y="79"/>
                    <a:pt x="310" y="1"/>
                    <a:pt x="2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9"/>
            <p:cNvSpPr/>
            <p:nvPr/>
          </p:nvSpPr>
          <p:spPr>
            <a:xfrm>
              <a:off x="3412367" y="321281"/>
              <a:ext cx="144007" cy="149384"/>
            </a:xfrm>
            <a:custGeom>
              <a:avLst/>
              <a:gdLst/>
              <a:ahLst/>
              <a:cxnLst/>
              <a:rect l="l" t="t" r="r" b="b"/>
              <a:pathLst>
                <a:path w="482" h="500" extrusionOk="0">
                  <a:moveTo>
                    <a:pt x="250" y="97"/>
                  </a:moveTo>
                  <a:cubicBezTo>
                    <a:pt x="324" y="97"/>
                    <a:pt x="403" y="171"/>
                    <a:pt x="403" y="250"/>
                  </a:cubicBezTo>
                  <a:cubicBezTo>
                    <a:pt x="403" y="347"/>
                    <a:pt x="324" y="402"/>
                    <a:pt x="250" y="402"/>
                  </a:cubicBezTo>
                  <a:cubicBezTo>
                    <a:pt x="153" y="402"/>
                    <a:pt x="75" y="347"/>
                    <a:pt x="75" y="250"/>
                  </a:cubicBezTo>
                  <a:cubicBezTo>
                    <a:pt x="75" y="171"/>
                    <a:pt x="153" y="97"/>
                    <a:pt x="250" y="97"/>
                  </a:cubicBezTo>
                  <a:close/>
                  <a:moveTo>
                    <a:pt x="250" y="0"/>
                  </a:moveTo>
                  <a:cubicBezTo>
                    <a:pt x="93" y="0"/>
                    <a:pt x="1" y="116"/>
                    <a:pt x="1" y="250"/>
                  </a:cubicBezTo>
                  <a:cubicBezTo>
                    <a:pt x="1" y="384"/>
                    <a:pt x="93" y="499"/>
                    <a:pt x="250" y="499"/>
                  </a:cubicBezTo>
                  <a:cubicBezTo>
                    <a:pt x="384" y="499"/>
                    <a:pt x="481" y="384"/>
                    <a:pt x="481" y="250"/>
                  </a:cubicBezTo>
                  <a:cubicBezTo>
                    <a:pt x="481" y="116"/>
                    <a:pt x="384" y="0"/>
                    <a:pt x="250"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9"/>
            <p:cNvSpPr/>
            <p:nvPr/>
          </p:nvSpPr>
          <p:spPr>
            <a:xfrm>
              <a:off x="3629727" y="337713"/>
              <a:ext cx="120404" cy="121897"/>
            </a:xfrm>
            <a:custGeom>
              <a:avLst/>
              <a:gdLst/>
              <a:ahLst/>
              <a:cxnLst/>
              <a:rect l="l" t="t" r="r" b="b"/>
              <a:pathLst>
                <a:path w="403" h="408" extrusionOk="0">
                  <a:moveTo>
                    <a:pt x="213" y="1"/>
                  </a:moveTo>
                  <a:cubicBezTo>
                    <a:pt x="98" y="1"/>
                    <a:pt x="0" y="79"/>
                    <a:pt x="0" y="195"/>
                  </a:cubicBezTo>
                  <a:cubicBezTo>
                    <a:pt x="0" y="310"/>
                    <a:pt x="98" y="407"/>
                    <a:pt x="213" y="407"/>
                  </a:cubicBezTo>
                  <a:cubicBezTo>
                    <a:pt x="329" y="407"/>
                    <a:pt x="402" y="310"/>
                    <a:pt x="402" y="195"/>
                  </a:cubicBezTo>
                  <a:cubicBezTo>
                    <a:pt x="402" y="79"/>
                    <a:pt x="329" y="1"/>
                    <a:pt x="2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9"/>
            <p:cNvSpPr/>
            <p:nvPr/>
          </p:nvSpPr>
          <p:spPr>
            <a:xfrm>
              <a:off x="3612543" y="321281"/>
              <a:ext cx="150879" cy="149384"/>
            </a:xfrm>
            <a:custGeom>
              <a:avLst/>
              <a:gdLst/>
              <a:ahLst/>
              <a:cxnLst/>
              <a:rect l="l" t="t" r="r" b="b"/>
              <a:pathLst>
                <a:path w="505" h="500" extrusionOk="0">
                  <a:moveTo>
                    <a:pt x="255" y="97"/>
                  </a:moveTo>
                  <a:cubicBezTo>
                    <a:pt x="347" y="97"/>
                    <a:pt x="408" y="171"/>
                    <a:pt x="408" y="250"/>
                  </a:cubicBezTo>
                  <a:cubicBezTo>
                    <a:pt x="408" y="347"/>
                    <a:pt x="347" y="402"/>
                    <a:pt x="255" y="402"/>
                  </a:cubicBezTo>
                  <a:cubicBezTo>
                    <a:pt x="158" y="402"/>
                    <a:pt x="98" y="347"/>
                    <a:pt x="98" y="250"/>
                  </a:cubicBezTo>
                  <a:cubicBezTo>
                    <a:pt x="98" y="171"/>
                    <a:pt x="158" y="97"/>
                    <a:pt x="255" y="97"/>
                  </a:cubicBezTo>
                  <a:close/>
                  <a:moveTo>
                    <a:pt x="255" y="0"/>
                  </a:moveTo>
                  <a:cubicBezTo>
                    <a:pt x="116" y="0"/>
                    <a:pt x="1" y="116"/>
                    <a:pt x="1" y="250"/>
                  </a:cubicBezTo>
                  <a:cubicBezTo>
                    <a:pt x="1" y="384"/>
                    <a:pt x="116" y="499"/>
                    <a:pt x="255" y="499"/>
                  </a:cubicBezTo>
                  <a:cubicBezTo>
                    <a:pt x="389" y="499"/>
                    <a:pt x="505" y="384"/>
                    <a:pt x="505" y="250"/>
                  </a:cubicBezTo>
                  <a:cubicBezTo>
                    <a:pt x="505" y="116"/>
                    <a:pt x="389" y="0"/>
                    <a:pt x="255"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9"/>
            <p:cNvSpPr/>
            <p:nvPr/>
          </p:nvSpPr>
          <p:spPr>
            <a:xfrm>
              <a:off x="3778813" y="337713"/>
              <a:ext cx="121898" cy="121897"/>
            </a:xfrm>
            <a:custGeom>
              <a:avLst/>
              <a:gdLst/>
              <a:ahLst/>
              <a:cxnLst/>
              <a:rect l="l" t="t" r="r" b="b"/>
              <a:pathLst>
                <a:path w="408" h="408" extrusionOk="0">
                  <a:moveTo>
                    <a:pt x="195" y="1"/>
                  </a:moveTo>
                  <a:cubicBezTo>
                    <a:pt x="79" y="1"/>
                    <a:pt x="1" y="79"/>
                    <a:pt x="1" y="195"/>
                  </a:cubicBezTo>
                  <a:cubicBezTo>
                    <a:pt x="1" y="310"/>
                    <a:pt x="79" y="407"/>
                    <a:pt x="195" y="407"/>
                  </a:cubicBezTo>
                  <a:cubicBezTo>
                    <a:pt x="310" y="407"/>
                    <a:pt x="407" y="310"/>
                    <a:pt x="407" y="195"/>
                  </a:cubicBezTo>
                  <a:cubicBezTo>
                    <a:pt x="407" y="79"/>
                    <a:pt x="310" y="1"/>
                    <a:pt x="1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9"/>
            <p:cNvSpPr/>
            <p:nvPr/>
          </p:nvSpPr>
          <p:spPr>
            <a:xfrm>
              <a:off x="3757745" y="321281"/>
              <a:ext cx="149385" cy="149384"/>
            </a:xfrm>
            <a:custGeom>
              <a:avLst/>
              <a:gdLst/>
              <a:ahLst/>
              <a:cxnLst/>
              <a:rect l="l" t="t" r="r" b="b"/>
              <a:pathLst>
                <a:path w="500" h="500" extrusionOk="0">
                  <a:moveTo>
                    <a:pt x="250" y="97"/>
                  </a:moveTo>
                  <a:cubicBezTo>
                    <a:pt x="347" y="97"/>
                    <a:pt x="402" y="171"/>
                    <a:pt x="402" y="250"/>
                  </a:cubicBezTo>
                  <a:cubicBezTo>
                    <a:pt x="402" y="347"/>
                    <a:pt x="347" y="402"/>
                    <a:pt x="250" y="402"/>
                  </a:cubicBezTo>
                  <a:cubicBezTo>
                    <a:pt x="171" y="402"/>
                    <a:pt x="92" y="347"/>
                    <a:pt x="92" y="250"/>
                  </a:cubicBezTo>
                  <a:cubicBezTo>
                    <a:pt x="92" y="171"/>
                    <a:pt x="171" y="97"/>
                    <a:pt x="250" y="97"/>
                  </a:cubicBezTo>
                  <a:close/>
                  <a:moveTo>
                    <a:pt x="250" y="0"/>
                  </a:moveTo>
                  <a:cubicBezTo>
                    <a:pt x="116" y="0"/>
                    <a:pt x="0" y="116"/>
                    <a:pt x="0" y="250"/>
                  </a:cubicBezTo>
                  <a:cubicBezTo>
                    <a:pt x="0" y="384"/>
                    <a:pt x="116" y="499"/>
                    <a:pt x="250" y="499"/>
                  </a:cubicBezTo>
                  <a:cubicBezTo>
                    <a:pt x="384" y="499"/>
                    <a:pt x="499" y="384"/>
                    <a:pt x="499" y="250"/>
                  </a:cubicBezTo>
                  <a:cubicBezTo>
                    <a:pt x="499" y="116"/>
                    <a:pt x="384" y="0"/>
                    <a:pt x="250"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9"/>
            <p:cNvSpPr/>
            <p:nvPr/>
          </p:nvSpPr>
          <p:spPr>
            <a:xfrm>
              <a:off x="2105705" y="597343"/>
              <a:ext cx="356433" cy="98295"/>
            </a:xfrm>
            <a:custGeom>
              <a:avLst/>
              <a:gdLst/>
              <a:ahLst/>
              <a:cxnLst/>
              <a:rect l="l" t="t" r="r" b="b"/>
              <a:pathLst>
                <a:path w="1193" h="329" extrusionOk="0">
                  <a:moveTo>
                    <a:pt x="171" y="0"/>
                  </a:moveTo>
                  <a:cubicBezTo>
                    <a:pt x="74" y="0"/>
                    <a:pt x="0" y="79"/>
                    <a:pt x="0" y="153"/>
                  </a:cubicBezTo>
                  <a:cubicBezTo>
                    <a:pt x="0" y="250"/>
                    <a:pt x="74" y="328"/>
                    <a:pt x="171" y="328"/>
                  </a:cubicBezTo>
                  <a:lnTo>
                    <a:pt x="1040" y="328"/>
                  </a:lnTo>
                  <a:cubicBezTo>
                    <a:pt x="1114" y="328"/>
                    <a:pt x="1192" y="250"/>
                    <a:pt x="1192" y="153"/>
                  </a:cubicBezTo>
                  <a:cubicBezTo>
                    <a:pt x="1192" y="79"/>
                    <a:pt x="1114" y="0"/>
                    <a:pt x="10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9"/>
            <p:cNvSpPr/>
            <p:nvPr/>
          </p:nvSpPr>
          <p:spPr>
            <a:xfrm>
              <a:off x="2093157" y="586288"/>
              <a:ext cx="380035" cy="120403"/>
            </a:xfrm>
            <a:custGeom>
              <a:avLst/>
              <a:gdLst/>
              <a:ahLst/>
              <a:cxnLst/>
              <a:rect l="l" t="t" r="r" b="b"/>
              <a:pathLst>
                <a:path w="1272" h="403" extrusionOk="0">
                  <a:moveTo>
                    <a:pt x="1082" y="74"/>
                  </a:moveTo>
                  <a:cubicBezTo>
                    <a:pt x="1137" y="74"/>
                    <a:pt x="1198" y="134"/>
                    <a:pt x="1198" y="190"/>
                  </a:cubicBezTo>
                  <a:cubicBezTo>
                    <a:pt x="1198" y="268"/>
                    <a:pt x="1137" y="305"/>
                    <a:pt x="1082" y="305"/>
                  </a:cubicBezTo>
                  <a:lnTo>
                    <a:pt x="213" y="305"/>
                  </a:lnTo>
                  <a:cubicBezTo>
                    <a:pt x="135" y="305"/>
                    <a:pt x="98" y="268"/>
                    <a:pt x="98" y="190"/>
                  </a:cubicBezTo>
                  <a:cubicBezTo>
                    <a:pt x="98" y="134"/>
                    <a:pt x="135" y="74"/>
                    <a:pt x="213" y="74"/>
                  </a:cubicBezTo>
                  <a:close/>
                  <a:moveTo>
                    <a:pt x="213" y="0"/>
                  </a:moveTo>
                  <a:cubicBezTo>
                    <a:pt x="98" y="0"/>
                    <a:pt x="1" y="74"/>
                    <a:pt x="1" y="190"/>
                  </a:cubicBezTo>
                  <a:cubicBezTo>
                    <a:pt x="1" y="305"/>
                    <a:pt x="98" y="402"/>
                    <a:pt x="213" y="402"/>
                  </a:cubicBezTo>
                  <a:lnTo>
                    <a:pt x="1082" y="402"/>
                  </a:lnTo>
                  <a:cubicBezTo>
                    <a:pt x="1174" y="402"/>
                    <a:pt x="1271" y="305"/>
                    <a:pt x="1271" y="190"/>
                  </a:cubicBezTo>
                  <a:cubicBezTo>
                    <a:pt x="1271" y="74"/>
                    <a:pt x="1174" y="0"/>
                    <a:pt x="108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9"/>
            <p:cNvSpPr/>
            <p:nvPr/>
          </p:nvSpPr>
          <p:spPr>
            <a:xfrm>
              <a:off x="2105705" y="1200557"/>
              <a:ext cx="356433" cy="92618"/>
            </a:xfrm>
            <a:custGeom>
              <a:avLst/>
              <a:gdLst/>
              <a:ahLst/>
              <a:cxnLst/>
              <a:rect l="l" t="t" r="r" b="b"/>
              <a:pathLst>
                <a:path w="1193" h="310" extrusionOk="0">
                  <a:moveTo>
                    <a:pt x="171" y="0"/>
                  </a:moveTo>
                  <a:cubicBezTo>
                    <a:pt x="74" y="0"/>
                    <a:pt x="0" y="60"/>
                    <a:pt x="0" y="158"/>
                  </a:cubicBezTo>
                  <a:cubicBezTo>
                    <a:pt x="0" y="255"/>
                    <a:pt x="74" y="310"/>
                    <a:pt x="171" y="310"/>
                  </a:cubicBezTo>
                  <a:lnTo>
                    <a:pt x="1040" y="310"/>
                  </a:lnTo>
                  <a:cubicBezTo>
                    <a:pt x="1114" y="310"/>
                    <a:pt x="1192" y="255"/>
                    <a:pt x="1192" y="158"/>
                  </a:cubicBezTo>
                  <a:cubicBezTo>
                    <a:pt x="1192" y="60"/>
                    <a:pt x="1114" y="0"/>
                    <a:pt x="10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9"/>
            <p:cNvSpPr/>
            <p:nvPr/>
          </p:nvSpPr>
          <p:spPr>
            <a:xfrm>
              <a:off x="2093157" y="1183826"/>
              <a:ext cx="380035" cy="127574"/>
            </a:xfrm>
            <a:custGeom>
              <a:avLst/>
              <a:gdLst/>
              <a:ahLst/>
              <a:cxnLst/>
              <a:rect l="l" t="t" r="r" b="b"/>
              <a:pathLst>
                <a:path w="1272" h="427" extrusionOk="0">
                  <a:moveTo>
                    <a:pt x="1082" y="98"/>
                  </a:moveTo>
                  <a:cubicBezTo>
                    <a:pt x="1137" y="98"/>
                    <a:pt x="1198" y="153"/>
                    <a:pt x="1198" y="214"/>
                  </a:cubicBezTo>
                  <a:cubicBezTo>
                    <a:pt x="1198" y="269"/>
                    <a:pt x="1137" y="329"/>
                    <a:pt x="1082" y="329"/>
                  </a:cubicBezTo>
                  <a:lnTo>
                    <a:pt x="213" y="329"/>
                  </a:lnTo>
                  <a:cubicBezTo>
                    <a:pt x="135" y="329"/>
                    <a:pt x="98" y="269"/>
                    <a:pt x="98" y="214"/>
                  </a:cubicBezTo>
                  <a:cubicBezTo>
                    <a:pt x="98" y="153"/>
                    <a:pt x="135" y="98"/>
                    <a:pt x="213" y="98"/>
                  </a:cubicBezTo>
                  <a:close/>
                  <a:moveTo>
                    <a:pt x="213" y="1"/>
                  </a:moveTo>
                  <a:cubicBezTo>
                    <a:pt x="98" y="1"/>
                    <a:pt x="1" y="98"/>
                    <a:pt x="1" y="214"/>
                  </a:cubicBezTo>
                  <a:cubicBezTo>
                    <a:pt x="1" y="329"/>
                    <a:pt x="98" y="426"/>
                    <a:pt x="213" y="426"/>
                  </a:cubicBezTo>
                  <a:lnTo>
                    <a:pt x="1082" y="426"/>
                  </a:lnTo>
                  <a:cubicBezTo>
                    <a:pt x="1174" y="426"/>
                    <a:pt x="1271" y="329"/>
                    <a:pt x="1271" y="214"/>
                  </a:cubicBezTo>
                  <a:cubicBezTo>
                    <a:pt x="1271" y="98"/>
                    <a:pt x="1174" y="1"/>
                    <a:pt x="1082"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9"/>
            <p:cNvSpPr/>
            <p:nvPr/>
          </p:nvSpPr>
          <p:spPr>
            <a:xfrm>
              <a:off x="2105705" y="1828569"/>
              <a:ext cx="356433" cy="97099"/>
            </a:xfrm>
            <a:custGeom>
              <a:avLst/>
              <a:gdLst/>
              <a:ahLst/>
              <a:cxnLst/>
              <a:rect l="l" t="t" r="r" b="b"/>
              <a:pathLst>
                <a:path w="1193" h="325" extrusionOk="0">
                  <a:moveTo>
                    <a:pt x="171" y="1"/>
                  </a:moveTo>
                  <a:cubicBezTo>
                    <a:pt x="74" y="1"/>
                    <a:pt x="0" y="75"/>
                    <a:pt x="0" y="172"/>
                  </a:cubicBezTo>
                  <a:cubicBezTo>
                    <a:pt x="0" y="269"/>
                    <a:pt x="74" y="324"/>
                    <a:pt x="171" y="324"/>
                  </a:cubicBezTo>
                  <a:lnTo>
                    <a:pt x="1040" y="324"/>
                  </a:lnTo>
                  <a:cubicBezTo>
                    <a:pt x="1114" y="324"/>
                    <a:pt x="1192" y="269"/>
                    <a:pt x="1192" y="172"/>
                  </a:cubicBezTo>
                  <a:cubicBezTo>
                    <a:pt x="1192" y="75"/>
                    <a:pt x="1114" y="1"/>
                    <a:pt x="10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9"/>
            <p:cNvSpPr/>
            <p:nvPr/>
          </p:nvSpPr>
          <p:spPr>
            <a:xfrm>
              <a:off x="2093157" y="1816319"/>
              <a:ext cx="380035" cy="127275"/>
            </a:xfrm>
            <a:custGeom>
              <a:avLst/>
              <a:gdLst/>
              <a:ahLst/>
              <a:cxnLst/>
              <a:rect l="l" t="t" r="r" b="b"/>
              <a:pathLst>
                <a:path w="1272" h="426" extrusionOk="0">
                  <a:moveTo>
                    <a:pt x="1082" y="97"/>
                  </a:moveTo>
                  <a:cubicBezTo>
                    <a:pt x="1137" y="97"/>
                    <a:pt x="1198" y="134"/>
                    <a:pt x="1198" y="213"/>
                  </a:cubicBezTo>
                  <a:cubicBezTo>
                    <a:pt x="1198" y="273"/>
                    <a:pt x="1137" y="328"/>
                    <a:pt x="1082" y="328"/>
                  </a:cubicBezTo>
                  <a:lnTo>
                    <a:pt x="213" y="328"/>
                  </a:lnTo>
                  <a:cubicBezTo>
                    <a:pt x="135" y="328"/>
                    <a:pt x="98" y="273"/>
                    <a:pt x="98" y="213"/>
                  </a:cubicBezTo>
                  <a:cubicBezTo>
                    <a:pt x="98" y="134"/>
                    <a:pt x="135" y="97"/>
                    <a:pt x="213" y="97"/>
                  </a:cubicBezTo>
                  <a:close/>
                  <a:moveTo>
                    <a:pt x="213" y="0"/>
                  </a:moveTo>
                  <a:cubicBezTo>
                    <a:pt x="98" y="0"/>
                    <a:pt x="1" y="97"/>
                    <a:pt x="1" y="213"/>
                  </a:cubicBezTo>
                  <a:cubicBezTo>
                    <a:pt x="1" y="328"/>
                    <a:pt x="98" y="425"/>
                    <a:pt x="213" y="425"/>
                  </a:cubicBezTo>
                  <a:lnTo>
                    <a:pt x="1082" y="425"/>
                  </a:lnTo>
                  <a:cubicBezTo>
                    <a:pt x="1174" y="425"/>
                    <a:pt x="1271" y="328"/>
                    <a:pt x="1271" y="213"/>
                  </a:cubicBezTo>
                  <a:cubicBezTo>
                    <a:pt x="1271" y="97"/>
                    <a:pt x="1174" y="0"/>
                    <a:pt x="108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9"/>
            <p:cNvSpPr/>
            <p:nvPr/>
          </p:nvSpPr>
          <p:spPr>
            <a:xfrm>
              <a:off x="2485441" y="597343"/>
              <a:ext cx="1397347" cy="98295"/>
            </a:xfrm>
            <a:custGeom>
              <a:avLst/>
              <a:gdLst/>
              <a:ahLst/>
              <a:cxnLst/>
              <a:rect l="l" t="t" r="r" b="b"/>
              <a:pathLst>
                <a:path w="4677" h="329" extrusionOk="0">
                  <a:moveTo>
                    <a:pt x="153" y="0"/>
                  </a:moveTo>
                  <a:cubicBezTo>
                    <a:pt x="74" y="0"/>
                    <a:pt x="0" y="79"/>
                    <a:pt x="0" y="153"/>
                  </a:cubicBezTo>
                  <a:cubicBezTo>
                    <a:pt x="0" y="250"/>
                    <a:pt x="74" y="328"/>
                    <a:pt x="153" y="328"/>
                  </a:cubicBezTo>
                  <a:lnTo>
                    <a:pt x="4524" y="328"/>
                  </a:lnTo>
                  <a:cubicBezTo>
                    <a:pt x="4621" y="328"/>
                    <a:pt x="4676" y="250"/>
                    <a:pt x="4676" y="153"/>
                  </a:cubicBezTo>
                  <a:cubicBezTo>
                    <a:pt x="4676" y="79"/>
                    <a:pt x="4621" y="0"/>
                    <a:pt x="45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9"/>
            <p:cNvSpPr/>
            <p:nvPr/>
          </p:nvSpPr>
          <p:spPr>
            <a:xfrm>
              <a:off x="2472893" y="586288"/>
              <a:ext cx="1427822" cy="120403"/>
            </a:xfrm>
            <a:custGeom>
              <a:avLst/>
              <a:gdLst/>
              <a:ahLst/>
              <a:cxnLst/>
              <a:rect l="l" t="t" r="r" b="b"/>
              <a:pathLst>
                <a:path w="4779" h="403" extrusionOk="0">
                  <a:moveTo>
                    <a:pt x="4566" y="74"/>
                  </a:moveTo>
                  <a:cubicBezTo>
                    <a:pt x="4640" y="74"/>
                    <a:pt x="4681" y="134"/>
                    <a:pt x="4681" y="190"/>
                  </a:cubicBezTo>
                  <a:cubicBezTo>
                    <a:pt x="4681" y="268"/>
                    <a:pt x="4640" y="305"/>
                    <a:pt x="4566" y="305"/>
                  </a:cubicBezTo>
                  <a:lnTo>
                    <a:pt x="195" y="305"/>
                  </a:lnTo>
                  <a:cubicBezTo>
                    <a:pt x="134" y="305"/>
                    <a:pt x="79" y="268"/>
                    <a:pt x="79" y="190"/>
                  </a:cubicBezTo>
                  <a:cubicBezTo>
                    <a:pt x="79" y="134"/>
                    <a:pt x="134" y="74"/>
                    <a:pt x="195" y="74"/>
                  </a:cubicBezTo>
                  <a:close/>
                  <a:moveTo>
                    <a:pt x="195" y="0"/>
                  </a:moveTo>
                  <a:cubicBezTo>
                    <a:pt x="97" y="0"/>
                    <a:pt x="0" y="74"/>
                    <a:pt x="0" y="190"/>
                  </a:cubicBezTo>
                  <a:cubicBezTo>
                    <a:pt x="0" y="305"/>
                    <a:pt x="97" y="402"/>
                    <a:pt x="195" y="402"/>
                  </a:cubicBezTo>
                  <a:lnTo>
                    <a:pt x="4566" y="402"/>
                  </a:lnTo>
                  <a:cubicBezTo>
                    <a:pt x="4681" y="402"/>
                    <a:pt x="4778" y="305"/>
                    <a:pt x="4778" y="190"/>
                  </a:cubicBezTo>
                  <a:cubicBezTo>
                    <a:pt x="4778" y="74"/>
                    <a:pt x="4681" y="0"/>
                    <a:pt x="4566"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9"/>
            <p:cNvSpPr/>
            <p:nvPr/>
          </p:nvSpPr>
          <p:spPr>
            <a:xfrm>
              <a:off x="2485441" y="1200557"/>
              <a:ext cx="1397347" cy="92618"/>
            </a:xfrm>
            <a:custGeom>
              <a:avLst/>
              <a:gdLst/>
              <a:ahLst/>
              <a:cxnLst/>
              <a:rect l="l" t="t" r="r" b="b"/>
              <a:pathLst>
                <a:path w="4677" h="310" extrusionOk="0">
                  <a:moveTo>
                    <a:pt x="153" y="0"/>
                  </a:moveTo>
                  <a:cubicBezTo>
                    <a:pt x="74" y="0"/>
                    <a:pt x="0" y="60"/>
                    <a:pt x="0" y="158"/>
                  </a:cubicBezTo>
                  <a:cubicBezTo>
                    <a:pt x="0" y="255"/>
                    <a:pt x="74" y="310"/>
                    <a:pt x="153" y="310"/>
                  </a:cubicBezTo>
                  <a:lnTo>
                    <a:pt x="4524" y="310"/>
                  </a:lnTo>
                  <a:cubicBezTo>
                    <a:pt x="4621" y="310"/>
                    <a:pt x="4676" y="255"/>
                    <a:pt x="4676" y="158"/>
                  </a:cubicBezTo>
                  <a:cubicBezTo>
                    <a:pt x="4676" y="60"/>
                    <a:pt x="4621" y="0"/>
                    <a:pt x="45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9"/>
            <p:cNvSpPr/>
            <p:nvPr/>
          </p:nvSpPr>
          <p:spPr>
            <a:xfrm>
              <a:off x="2472893" y="1183826"/>
              <a:ext cx="1427822" cy="127574"/>
            </a:xfrm>
            <a:custGeom>
              <a:avLst/>
              <a:gdLst/>
              <a:ahLst/>
              <a:cxnLst/>
              <a:rect l="l" t="t" r="r" b="b"/>
              <a:pathLst>
                <a:path w="4779" h="427" extrusionOk="0">
                  <a:moveTo>
                    <a:pt x="4566" y="98"/>
                  </a:moveTo>
                  <a:cubicBezTo>
                    <a:pt x="4640" y="98"/>
                    <a:pt x="4681" y="153"/>
                    <a:pt x="4681" y="214"/>
                  </a:cubicBezTo>
                  <a:cubicBezTo>
                    <a:pt x="4681" y="269"/>
                    <a:pt x="4640" y="329"/>
                    <a:pt x="4566" y="329"/>
                  </a:cubicBezTo>
                  <a:lnTo>
                    <a:pt x="195" y="329"/>
                  </a:lnTo>
                  <a:cubicBezTo>
                    <a:pt x="134" y="329"/>
                    <a:pt x="79" y="269"/>
                    <a:pt x="79" y="214"/>
                  </a:cubicBezTo>
                  <a:cubicBezTo>
                    <a:pt x="79" y="153"/>
                    <a:pt x="134" y="98"/>
                    <a:pt x="195" y="98"/>
                  </a:cubicBezTo>
                  <a:close/>
                  <a:moveTo>
                    <a:pt x="195" y="1"/>
                  </a:moveTo>
                  <a:cubicBezTo>
                    <a:pt x="97" y="1"/>
                    <a:pt x="0" y="98"/>
                    <a:pt x="0" y="214"/>
                  </a:cubicBezTo>
                  <a:cubicBezTo>
                    <a:pt x="0" y="329"/>
                    <a:pt x="97" y="426"/>
                    <a:pt x="195" y="426"/>
                  </a:cubicBezTo>
                  <a:lnTo>
                    <a:pt x="4566" y="426"/>
                  </a:lnTo>
                  <a:cubicBezTo>
                    <a:pt x="4681" y="426"/>
                    <a:pt x="4778" y="329"/>
                    <a:pt x="4778" y="214"/>
                  </a:cubicBezTo>
                  <a:cubicBezTo>
                    <a:pt x="4778" y="98"/>
                    <a:pt x="4681" y="1"/>
                    <a:pt x="456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9"/>
            <p:cNvSpPr/>
            <p:nvPr/>
          </p:nvSpPr>
          <p:spPr>
            <a:xfrm>
              <a:off x="2485441" y="1828569"/>
              <a:ext cx="1397347" cy="97099"/>
            </a:xfrm>
            <a:custGeom>
              <a:avLst/>
              <a:gdLst/>
              <a:ahLst/>
              <a:cxnLst/>
              <a:rect l="l" t="t" r="r" b="b"/>
              <a:pathLst>
                <a:path w="4677" h="325" extrusionOk="0">
                  <a:moveTo>
                    <a:pt x="153" y="1"/>
                  </a:moveTo>
                  <a:cubicBezTo>
                    <a:pt x="74" y="1"/>
                    <a:pt x="0" y="75"/>
                    <a:pt x="0" y="172"/>
                  </a:cubicBezTo>
                  <a:cubicBezTo>
                    <a:pt x="0" y="269"/>
                    <a:pt x="74" y="324"/>
                    <a:pt x="153" y="324"/>
                  </a:cubicBezTo>
                  <a:lnTo>
                    <a:pt x="4524" y="324"/>
                  </a:lnTo>
                  <a:cubicBezTo>
                    <a:pt x="4621" y="324"/>
                    <a:pt x="4676" y="269"/>
                    <a:pt x="4676" y="172"/>
                  </a:cubicBezTo>
                  <a:cubicBezTo>
                    <a:pt x="4676" y="75"/>
                    <a:pt x="4621" y="1"/>
                    <a:pt x="45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9"/>
            <p:cNvSpPr/>
            <p:nvPr/>
          </p:nvSpPr>
          <p:spPr>
            <a:xfrm>
              <a:off x="2472893" y="1816319"/>
              <a:ext cx="1427822" cy="127275"/>
            </a:xfrm>
            <a:custGeom>
              <a:avLst/>
              <a:gdLst/>
              <a:ahLst/>
              <a:cxnLst/>
              <a:rect l="l" t="t" r="r" b="b"/>
              <a:pathLst>
                <a:path w="4779" h="426" extrusionOk="0">
                  <a:moveTo>
                    <a:pt x="4566" y="97"/>
                  </a:moveTo>
                  <a:cubicBezTo>
                    <a:pt x="4640" y="97"/>
                    <a:pt x="4681" y="134"/>
                    <a:pt x="4681" y="213"/>
                  </a:cubicBezTo>
                  <a:cubicBezTo>
                    <a:pt x="4681" y="273"/>
                    <a:pt x="4640" y="328"/>
                    <a:pt x="4566" y="328"/>
                  </a:cubicBezTo>
                  <a:lnTo>
                    <a:pt x="195" y="328"/>
                  </a:lnTo>
                  <a:cubicBezTo>
                    <a:pt x="134" y="328"/>
                    <a:pt x="79" y="273"/>
                    <a:pt x="79" y="213"/>
                  </a:cubicBezTo>
                  <a:cubicBezTo>
                    <a:pt x="79" y="134"/>
                    <a:pt x="134" y="97"/>
                    <a:pt x="195" y="97"/>
                  </a:cubicBezTo>
                  <a:close/>
                  <a:moveTo>
                    <a:pt x="195" y="0"/>
                  </a:moveTo>
                  <a:cubicBezTo>
                    <a:pt x="97" y="0"/>
                    <a:pt x="0" y="97"/>
                    <a:pt x="0" y="213"/>
                  </a:cubicBezTo>
                  <a:cubicBezTo>
                    <a:pt x="0" y="328"/>
                    <a:pt x="97" y="425"/>
                    <a:pt x="195" y="425"/>
                  </a:cubicBezTo>
                  <a:lnTo>
                    <a:pt x="4566" y="425"/>
                  </a:lnTo>
                  <a:cubicBezTo>
                    <a:pt x="4681" y="425"/>
                    <a:pt x="4778" y="328"/>
                    <a:pt x="4778" y="213"/>
                  </a:cubicBezTo>
                  <a:cubicBezTo>
                    <a:pt x="4778" y="97"/>
                    <a:pt x="4681" y="0"/>
                    <a:pt x="4566"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9"/>
            <p:cNvSpPr/>
            <p:nvPr/>
          </p:nvSpPr>
          <p:spPr>
            <a:xfrm>
              <a:off x="2127814" y="746428"/>
              <a:ext cx="1754975" cy="98295"/>
            </a:xfrm>
            <a:custGeom>
              <a:avLst/>
              <a:gdLst/>
              <a:ahLst/>
              <a:cxnLst/>
              <a:rect l="l" t="t" r="r" b="b"/>
              <a:pathLst>
                <a:path w="5874" h="329" extrusionOk="0">
                  <a:moveTo>
                    <a:pt x="157" y="0"/>
                  </a:moveTo>
                  <a:cubicBezTo>
                    <a:pt x="79" y="0"/>
                    <a:pt x="0" y="79"/>
                    <a:pt x="0" y="157"/>
                  </a:cubicBezTo>
                  <a:lnTo>
                    <a:pt x="0" y="176"/>
                  </a:lnTo>
                  <a:cubicBezTo>
                    <a:pt x="0" y="250"/>
                    <a:pt x="79" y="328"/>
                    <a:pt x="157" y="328"/>
                  </a:cubicBezTo>
                  <a:lnTo>
                    <a:pt x="5721" y="328"/>
                  </a:lnTo>
                  <a:cubicBezTo>
                    <a:pt x="5818" y="328"/>
                    <a:pt x="5873" y="250"/>
                    <a:pt x="5873" y="176"/>
                  </a:cubicBezTo>
                  <a:lnTo>
                    <a:pt x="5873" y="157"/>
                  </a:lnTo>
                  <a:cubicBezTo>
                    <a:pt x="5873" y="79"/>
                    <a:pt x="5818" y="0"/>
                    <a:pt x="57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9"/>
            <p:cNvSpPr/>
            <p:nvPr/>
          </p:nvSpPr>
          <p:spPr>
            <a:xfrm>
              <a:off x="2116760" y="735374"/>
              <a:ext cx="1783956" cy="120403"/>
            </a:xfrm>
            <a:custGeom>
              <a:avLst/>
              <a:gdLst/>
              <a:ahLst/>
              <a:cxnLst/>
              <a:rect l="l" t="t" r="r" b="b"/>
              <a:pathLst>
                <a:path w="5971" h="403" extrusionOk="0">
                  <a:moveTo>
                    <a:pt x="5758" y="79"/>
                  </a:moveTo>
                  <a:cubicBezTo>
                    <a:pt x="5832" y="79"/>
                    <a:pt x="5873" y="134"/>
                    <a:pt x="5873" y="194"/>
                  </a:cubicBezTo>
                  <a:lnTo>
                    <a:pt x="5873" y="213"/>
                  </a:lnTo>
                  <a:cubicBezTo>
                    <a:pt x="5873" y="268"/>
                    <a:pt x="5832" y="328"/>
                    <a:pt x="5758" y="328"/>
                  </a:cubicBezTo>
                  <a:lnTo>
                    <a:pt x="194" y="328"/>
                  </a:lnTo>
                  <a:cubicBezTo>
                    <a:pt x="134" y="328"/>
                    <a:pt x="79" y="268"/>
                    <a:pt x="79" y="213"/>
                  </a:cubicBezTo>
                  <a:lnTo>
                    <a:pt x="79" y="194"/>
                  </a:lnTo>
                  <a:cubicBezTo>
                    <a:pt x="79" y="134"/>
                    <a:pt x="134" y="79"/>
                    <a:pt x="194" y="79"/>
                  </a:cubicBezTo>
                  <a:close/>
                  <a:moveTo>
                    <a:pt x="194" y="0"/>
                  </a:moveTo>
                  <a:cubicBezTo>
                    <a:pt x="79" y="0"/>
                    <a:pt x="0" y="97"/>
                    <a:pt x="0" y="194"/>
                  </a:cubicBezTo>
                  <a:lnTo>
                    <a:pt x="0" y="213"/>
                  </a:lnTo>
                  <a:cubicBezTo>
                    <a:pt x="0" y="310"/>
                    <a:pt x="79" y="402"/>
                    <a:pt x="194" y="402"/>
                  </a:cubicBezTo>
                  <a:lnTo>
                    <a:pt x="5758" y="402"/>
                  </a:lnTo>
                  <a:cubicBezTo>
                    <a:pt x="5873" y="402"/>
                    <a:pt x="5970" y="310"/>
                    <a:pt x="5970" y="213"/>
                  </a:cubicBezTo>
                  <a:lnTo>
                    <a:pt x="5970" y="194"/>
                  </a:lnTo>
                  <a:cubicBezTo>
                    <a:pt x="5970" y="97"/>
                    <a:pt x="5873" y="0"/>
                    <a:pt x="575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9"/>
            <p:cNvSpPr/>
            <p:nvPr/>
          </p:nvSpPr>
          <p:spPr>
            <a:xfrm>
              <a:off x="2127814" y="1351136"/>
              <a:ext cx="1754975" cy="98295"/>
            </a:xfrm>
            <a:custGeom>
              <a:avLst/>
              <a:gdLst/>
              <a:ahLst/>
              <a:cxnLst/>
              <a:rect l="l" t="t" r="r" b="b"/>
              <a:pathLst>
                <a:path w="5874" h="329" extrusionOk="0">
                  <a:moveTo>
                    <a:pt x="157" y="0"/>
                  </a:moveTo>
                  <a:cubicBezTo>
                    <a:pt x="79" y="0"/>
                    <a:pt x="0" y="74"/>
                    <a:pt x="0" y="153"/>
                  </a:cubicBezTo>
                  <a:cubicBezTo>
                    <a:pt x="0" y="250"/>
                    <a:pt x="79" y="328"/>
                    <a:pt x="157" y="328"/>
                  </a:cubicBezTo>
                  <a:lnTo>
                    <a:pt x="5721" y="328"/>
                  </a:lnTo>
                  <a:cubicBezTo>
                    <a:pt x="5818" y="328"/>
                    <a:pt x="5873" y="250"/>
                    <a:pt x="5873" y="153"/>
                  </a:cubicBezTo>
                  <a:cubicBezTo>
                    <a:pt x="5873" y="74"/>
                    <a:pt x="5818" y="0"/>
                    <a:pt x="57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9"/>
            <p:cNvSpPr/>
            <p:nvPr/>
          </p:nvSpPr>
          <p:spPr>
            <a:xfrm>
              <a:off x="2116760" y="1338588"/>
              <a:ext cx="1783956" cy="121897"/>
            </a:xfrm>
            <a:custGeom>
              <a:avLst/>
              <a:gdLst/>
              <a:ahLst/>
              <a:cxnLst/>
              <a:rect l="l" t="t" r="r" b="b"/>
              <a:pathLst>
                <a:path w="5971" h="408" extrusionOk="0">
                  <a:moveTo>
                    <a:pt x="5758" y="79"/>
                  </a:moveTo>
                  <a:cubicBezTo>
                    <a:pt x="5832" y="79"/>
                    <a:pt x="5873" y="139"/>
                    <a:pt x="5873" y="195"/>
                  </a:cubicBezTo>
                  <a:cubicBezTo>
                    <a:pt x="5873" y="273"/>
                    <a:pt x="5832" y="310"/>
                    <a:pt x="5758" y="310"/>
                  </a:cubicBezTo>
                  <a:lnTo>
                    <a:pt x="194" y="310"/>
                  </a:lnTo>
                  <a:cubicBezTo>
                    <a:pt x="134" y="310"/>
                    <a:pt x="79" y="273"/>
                    <a:pt x="79" y="195"/>
                  </a:cubicBezTo>
                  <a:cubicBezTo>
                    <a:pt x="79" y="139"/>
                    <a:pt x="134" y="79"/>
                    <a:pt x="194" y="79"/>
                  </a:cubicBezTo>
                  <a:close/>
                  <a:moveTo>
                    <a:pt x="194" y="0"/>
                  </a:moveTo>
                  <a:cubicBezTo>
                    <a:pt x="79" y="0"/>
                    <a:pt x="0" y="79"/>
                    <a:pt x="0" y="195"/>
                  </a:cubicBezTo>
                  <a:cubicBezTo>
                    <a:pt x="0" y="310"/>
                    <a:pt x="79" y="407"/>
                    <a:pt x="194" y="407"/>
                  </a:cubicBezTo>
                  <a:lnTo>
                    <a:pt x="5758" y="407"/>
                  </a:lnTo>
                  <a:cubicBezTo>
                    <a:pt x="5873" y="407"/>
                    <a:pt x="5970" y="310"/>
                    <a:pt x="5970" y="195"/>
                  </a:cubicBezTo>
                  <a:cubicBezTo>
                    <a:pt x="5970" y="79"/>
                    <a:pt x="5873" y="0"/>
                    <a:pt x="575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9"/>
            <p:cNvSpPr/>
            <p:nvPr/>
          </p:nvSpPr>
          <p:spPr>
            <a:xfrm>
              <a:off x="2127814" y="1983331"/>
              <a:ext cx="1754975" cy="92618"/>
            </a:xfrm>
            <a:custGeom>
              <a:avLst/>
              <a:gdLst/>
              <a:ahLst/>
              <a:cxnLst/>
              <a:rect l="l" t="t" r="r" b="b"/>
              <a:pathLst>
                <a:path w="5874" h="310" extrusionOk="0">
                  <a:moveTo>
                    <a:pt x="157" y="0"/>
                  </a:moveTo>
                  <a:cubicBezTo>
                    <a:pt x="79" y="0"/>
                    <a:pt x="0" y="60"/>
                    <a:pt x="0" y="153"/>
                  </a:cubicBezTo>
                  <a:cubicBezTo>
                    <a:pt x="0" y="250"/>
                    <a:pt x="79" y="310"/>
                    <a:pt x="157" y="310"/>
                  </a:cubicBezTo>
                  <a:lnTo>
                    <a:pt x="5721" y="310"/>
                  </a:lnTo>
                  <a:cubicBezTo>
                    <a:pt x="5818" y="310"/>
                    <a:pt x="5873" y="250"/>
                    <a:pt x="5873" y="153"/>
                  </a:cubicBezTo>
                  <a:cubicBezTo>
                    <a:pt x="5873" y="60"/>
                    <a:pt x="5818" y="0"/>
                    <a:pt x="57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9"/>
            <p:cNvSpPr/>
            <p:nvPr/>
          </p:nvSpPr>
          <p:spPr>
            <a:xfrm>
              <a:off x="2116760" y="1966600"/>
              <a:ext cx="1783956" cy="126080"/>
            </a:xfrm>
            <a:custGeom>
              <a:avLst/>
              <a:gdLst/>
              <a:ahLst/>
              <a:cxnLst/>
              <a:rect l="l" t="t" r="r" b="b"/>
              <a:pathLst>
                <a:path w="5971" h="422" extrusionOk="0">
                  <a:moveTo>
                    <a:pt x="5758" y="93"/>
                  </a:moveTo>
                  <a:cubicBezTo>
                    <a:pt x="5832" y="93"/>
                    <a:pt x="5873" y="153"/>
                    <a:pt x="5873" y="209"/>
                  </a:cubicBezTo>
                  <a:cubicBezTo>
                    <a:pt x="5873" y="287"/>
                    <a:pt x="5832" y="324"/>
                    <a:pt x="5758" y="324"/>
                  </a:cubicBezTo>
                  <a:lnTo>
                    <a:pt x="194" y="324"/>
                  </a:lnTo>
                  <a:cubicBezTo>
                    <a:pt x="134" y="324"/>
                    <a:pt x="79" y="287"/>
                    <a:pt x="79" y="209"/>
                  </a:cubicBezTo>
                  <a:cubicBezTo>
                    <a:pt x="79" y="153"/>
                    <a:pt x="134" y="93"/>
                    <a:pt x="194" y="93"/>
                  </a:cubicBezTo>
                  <a:close/>
                  <a:moveTo>
                    <a:pt x="194" y="1"/>
                  </a:moveTo>
                  <a:cubicBezTo>
                    <a:pt x="79" y="1"/>
                    <a:pt x="0" y="93"/>
                    <a:pt x="0" y="209"/>
                  </a:cubicBezTo>
                  <a:cubicBezTo>
                    <a:pt x="0" y="324"/>
                    <a:pt x="79" y="421"/>
                    <a:pt x="194" y="421"/>
                  </a:cubicBezTo>
                  <a:lnTo>
                    <a:pt x="5758" y="421"/>
                  </a:lnTo>
                  <a:cubicBezTo>
                    <a:pt x="5873" y="421"/>
                    <a:pt x="5970" y="324"/>
                    <a:pt x="5970" y="209"/>
                  </a:cubicBezTo>
                  <a:cubicBezTo>
                    <a:pt x="5970" y="93"/>
                    <a:pt x="5873" y="1"/>
                    <a:pt x="575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9"/>
            <p:cNvSpPr/>
            <p:nvPr/>
          </p:nvSpPr>
          <p:spPr>
            <a:xfrm>
              <a:off x="2127814" y="889837"/>
              <a:ext cx="1754975" cy="98295"/>
            </a:xfrm>
            <a:custGeom>
              <a:avLst/>
              <a:gdLst/>
              <a:ahLst/>
              <a:cxnLst/>
              <a:rect l="l" t="t" r="r" b="b"/>
              <a:pathLst>
                <a:path w="5874" h="329" extrusionOk="0">
                  <a:moveTo>
                    <a:pt x="157" y="1"/>
                  </a:moveTo>
                  <a:cubicBezTo>
                    <a:pt x="79" y="1"/>
                    <a:pt x="0" y="79"/>
                    <a:pt x="0" y="158"/>
                  </a:cubicBezTo>
                  <a:lnTo>
                    <a:pt x="0" y="176"/>
                  </a:lnTo>
                  <a:cubicBezTo>
                    <a:pt x="0" y="255"/>
                    <a:pt x="79" y="329"/>
                    <a:pt x="157" y="329"/>
                  </a:cubicBezTo>
                  <a:lnTo>
                    <a:pt x="5721" y="329"/>
                  </a:lnTo>
                  <a:cubicBezTo>
                    <a:pt x="5818" y="329"/>
                    <a:pt x="5873" y="255"/>
                    <a:pt x="5873" y="176"/>
                  </a:cubicBezTo>
                  <a:lnTo>
                    <a:pt x="5873" y="158"/>
                  </a:lnTo>
                  <a:cubicBezTo>
                    <a:pt x="5873" y="79"/>
                    <a:pt x="5818" y="1"/>
                    <a:pt x="57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9"/>
            <p:cNvSpPr/>
            <p:nvPr/>
          </p:nvSpPr>
          <p:spPr>
            <a:xfrm>
              <a:off x="2116760" y="878783"/>
              <a:ext cx="1783956" cy="121897"/>
            </a:xfrm>
            <a:custGeom>
              <a:avLst/>
              <a:gdLst/>
              <a:ahLst/>
              <a:cxnLst/>
              <a:rect l="l" t="t" r="r" b="b"/>
              <a:pathLst>
                <a:path w="5971" h="408" extrusionOk="0">
                  <a:moveTo>
                    <a:pt x="5758" y="79"/>
                  </a:moveTo>
                  <a:cubicBezTo>
                    <a:pt x="5832" y="79"/>
                    <a:pt x="5873" y="135"/>
                    <a:pt x="5873" y="195"/>
                  </a:cubicBezTo>
                  <a:lnTo>
                    <a:pt x="5873" y="213"/>
                  </a:lnTo>
                  <a:cubicBezTo>
                    <a:pt x="5873" y="269"/>
                    <a:pt x="5832" y="310"/>
                    <a:pt x="5758" y="310"/>
                  </a:cubicBezTo>
                  <a:lnTo>
                    <a:pt x="194" y="310"/>
                  </a:lnTo>
                  <a:cubicBezTo>
                    <a:pt x="134" y="310"/>
                    <a:pt x="79" y="269"/>
                    <a:pt x="79" y="213"/>
                  </a:cubicBezTo>
                  <a:lnTo>
                    <a:pt x="79" y="195"/>
                  </a:lnTo>
                  <a:cubicBezTo>
                    <a:pt x="79" y="135"/>
                    <a:pt x="134" y="79"/>
                    <a:pt x="194" y="79"/>
                  </a:cubicBezTo>
                  <a:close/>
                  <a:moveTo>
                    <a:pt x="194" y="1"/>
                  </a:moveTo>
                  <a:cubicBezTo>
                    <a:pt x="79" y="1"/>
                    <a:pt x="0" y="79"/>
                    <a:pt x="0" y="195"/>
                  </a:cubicBezTo>
                  <a:lnTo>
                    <a:pt x="0" y="213"/>
                  </a:lnTo>
                  <a:cubicBezTo>
                    <a:pt x="0" y="310"/>
                    <a:pt x="79" y="407"/>
                    <a:pt x="194" y="407"/>
                  </a:cubicBezTo>
                  <a:lnTo>
                    <a:pt x="5758" y="407"/>
                  </a:lnTo>
                  <a:cubicBezTo>
                    <a:pt x="5873" y="407"/>
                    <a:pt x="5970" y="310"/>
                    <a:pt x="5970" y="213"/>
                  </a:cubicBezTo>
                  <a:lnTo>
                    <a:pt x="5970" y="195"/>
                  </a:lnTo>
                  <a:cubicBezTo>
                    <a:pt x="5970" y="79"/>
                    <a:pt x="5873" y="1"/>
                    <a:pt x="575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9"/>
            <p:cNvSpPr/>
            <p:nvPr/>
          </p:nvSpPr>
          <p:spPr>
            <a:xfrm>
              <a:off x="2127814" y="1494545"/>
              <a:ext cx="1754975" cy="98295"/>
            </a:xfrm>
            <a:custGeom>
              <a:avLst/>
              <a:gdLst/>
              <a:ahLst/>
              <a:cxnLst/>
              <a:rect l="l" t="t" r="r" b="b"/>
              <a:pathLst>
                <a:path w="5874" h="329" extrusionOk="0">
                  <a:moveTo>
                    <a:pt x="157" y="1"/>
                  </a:moveTo>
                  <a:cubicBezTo>
                    <a:pt x="79" y="1"/>
                    <a:pt x="0" y="56"/>
                    <a:pt x="0" y="153"/>
                  </a:cubicBezTo>
                  <a:cubicBezTo>
                    <a:pt x="0" y="250"/>
                    <a:pt x="79" y="329"/>
                    <a:pt x="157" y="329"/>
                  </a:cubicBezTo>
                  <a:lnTo>
                    <a:pt x="5721" y="329"/>
                  </a:lnTo>
                  <a:cubicBezTo>
                    <a:pt x="5818" y="329"/>
                    <a:pt x="5873" y="250"/>
                    <a:pt x="5873" y="153"/>
                  </a:cubicBezTo>
                  <a:cubicBezTo>
                    <a:pt x="5873" y="56"/>
                    <a:pt x="5818" y="1"/>
                    <a:pt x="57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9"/>
            <p:cNvSpPr/>
            <p:nvPr/>
          </p:nvSpPr>
          <p:spPr>
            <a:xfrm>
              <a:off x="2116760" y="1476619"/>
              <a:ext cx="1783956" cy="127275"/>
            </a:xfrm>
            <a:custGeom>
              <a:avLst/>
              <a:gdLst/>
              <a:ahLst/>
              <a:cxnLst/>
              <a:rect l="l" t="t" r="r" b="b"/>
              <a:pathLst>
                <a:path w="5971" h="426" extrusionOk="0">
                  <a:moveTo>
                    <a:pt x="5758" y="98"/>
                  </a:moveTo>
                  <a:cubicBezTo>
                    <a:pt x="5832" y="98"/>
                    <a:pt x="5873" y="158"/>
                    <a:pt x="5873" y="213"/>
                  </a:cubicBezTo>
                  <a:cubicBezTo>
                    <a:pt x="5873" y="292"/>
                    <a:pt x="5832" y="329"/>
                    <a:pt x="5758" y="329"/>
                  </a:cubicBezTo>
                  <a:lnTo>
                    <a:pt x="194" y="329"/>
                  </a:lnTo>
                  <a:cubicBezTo>
                    <a:pt x="134" y="329"/>
                    <a:pt x="79" y="292"/>
                    <a:pt x="79" y="213"/>
                  </a:cubicBezTo>
                  <a:cubicBezTo>
                    <a:pt x="79" y="158"/>
                    <a:pt x="134" y="98"/>
                    <a:pt x="194" y="98"/>
                  </a:cubicBezTo>
                  <a:close/>
                  <a:moveTo>
                    <a:pt x="194" y="1"/>
                  </a:moveTo>
                  <a:cubicBezTo>
                    <a:pt x="79" y="1"/>
                    <a:pt x="0" y="98"/>
                    <a:pt x="0" y="213"/>
                  </a:cubicBezTo>
                  <a:cubicBezTo>
                    <a:pt x="0" y="329"/>
                    <a:pt x="79" y="426"/>
                    <a:pt x="194" y="426"/>
                  </a:cubicBezTo>
                  <a:lnTo>
                    <a:pt x="5758" y="426"/>
                  </a:lnTo>
                  <a:cubicBezTo>
                    <a:pt x="5873" y="426"/>
                    <a:pt x="5970" y="329"/>
                    <a:pt x="5970" y="213"/>
                  </a:cubicBezTo>
                  <a:cubicBezTo>
                    <a:pt x="5970" y="98"/>
                    <a:pt x="5873" y="1"/>
                    <a:pt x="575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9"/>
            <p:cNvSpPr/>
            <p:nvPr/>
          </p:nvSpPr>
          <p:spPr>
            <a:xfrm>
              <a:off x="2127814" y="2126740"/>
              <a:ext cx="1754975" cy="92917"/>
            </a:xfrm>
            <a:custGeom>
              <a:avLst/>
              <a:gdLst/>
              <a:ahLst/>
              <a:cxnLst/>
              <a:rect l="l" t="t" r="r" b="b"/>
              <a:pathLst>
                <a:path w="5874" h="311" extrusionOk="0">
                  <a:moveTo>
                    <a:pt x="157" y="1"/>
                  </a:moveTo>
                  <a:cubicBezTo>
                    <a:pt x="79" y="1"/>
                    <a:pt x="0" y="61"/>
                    <a:pt x="0" y="158"/>
                  </a:cubicBezTo>
                  <a:cubicBezTo>
                    <a:pt x="0" y="250"/>
                    <a:pt x="79" y="310"/>
                    <a:pt x="157" y="310"/>
                  </a:cubicBezTo>
                  <a:lnTo>
                    <a:pt x="5721" y="310"/>
                  </a:lnTo>
                  <a:cubicBezTo>
                    <a:pt x="5818" y="310"/>
                    <a:pt x="5873" y="250"/>
                    <a:pt x="5873" y="158"/>
                  </a:cubicBezTo>
                  <a:cubicBezTo>
                    <a:pt x="5873" y="61"/>
                    <a:pt x="5818" y="1"/>
                    <a:pt x="57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9"/>
            <p:cNvSpPr/>
            <p:nvPr/>
          </p:nvSpPr>
          <p:spPr>
            <a:xfrm>
              <a:off x="2116760" y="2110308"/>
              <a:ext cx="1783956" cy="125781"/>
            </a:xfrm>
            <a:custGeom>
              <a:avLst/>
              <a:gdLst/>
              <a:ahLst/>
              <a:cxnLst/>
              <a:rect l="l" t="t" r="r" b="b"/>
              <a:pathLst>
                <a:path w="5971" h="421" extrusionOk="0">
                  <a:moveTo>
                    <a:pt x="5758" y="97"/>
                  </a:moveTo>
                  <a:cubicBezTo>
                    <a:pt x="5832" y="97"/>
                    <a:pt x="5873" y="134"/>
                    <a:pt x="5873" y="213"/>
                  </a:cubicBezTo>
                  <a:cubicBezTo>
                    <a:pt x="5873" y="268"/>
                    <a:pt x="5832" y="328"/>
                    <a:pt x="5758" y="328"/>
                  </a:cubicBezTo>
                  <a:lnTo>
                    <a:pt x="194" y="328"/>
                  </a:lnTo>
                  <a:cubicBezTo>
                    <a:pt x="134" y="328"/>
                    <a:pt x="79" y="268"/>
                    <a:pt x="79" y="213"/>
                  </a:cubicBezTo>
                  <a:cubicBezTo>
                    <a:pt x="79" y="134"/>
                    <a:pt x="134" y="97"/>
                    <a:pt x="194" y="97"/>
                  </a:cubicBezTo>
                  <a:close/>
                  <a:moveTo>
                    <a:pt x="194" y="0"/>
                  </a:moveTo>
                  <a:cubicBezTo>
                    <a:pt x="79" y="0"/>
                    <a:pt x="0" y="97"/>
                    <a:pt x="0" y="213"/>
                  </a:cubicBezTo>
                  <a:cubicBezTo>
                    <a:pt x="0" y="328"/>
                    <a:pt x="79" y="421"/>
                    <a:pt x="194" y="421"/>
                  </a:cubicBezTo>
                  <a:lnTo>
                    <a:pt x="5758" y="421"/>
                  </a:lnTo>
                  <a:cubicBezTo>
                    <a:pt x="5873" y="421"/>
                    <a:pt x="5970" y="328"/>
                    <a:pt x="5970" y="213"/>
                  </a:cubicBezTo>
                  <a:cubicBezTo>
                    <a:pt x="5970" y="97"/>
                    <a:pt x="5873" y="0"/>
                    <a:pt x="575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9"/>
            <p:cNvSpPr/>
            <p:nvPr/>
          </p:nvSpPr>
          <p:spPr>
            <a:xfrm>
              <a:off x="2127814" y="1045795"/>
              <a:ext cx="875396" cy="98295"/>
            </a:xfrm>
            <a:custGeom>
              <a:avLst/>
              <a:gdLst/>
              <a:ahLst/>
              <a:cxnLst/>
              <a:rect l="l" t="t" r="r" b="b"/>
              <a:pathLst>
                <a:path w="2930" h="329" extrusionOk="0">
                  <a:moveTo>
                    <a:pt x="157" y="1"/>
                  </a:moveTo>
                  <a:cubicBezTo>
                    <a:pt x="79" y="1"/>
                    <a:pt x="0" y="56"/>
                    <a:pt x="0" y="153"/>
                  </a:cubicBezTo>
                  <a:cubicBezTo>
                    <a:pt x="0" y="250"/>
                    <a:pt x="79" y="329"/>
                    <a:pt x="157" y="329"/>
                  </a:cubicBezTo>
                  <a:lnTo>
                    <a:pt x="2754" y="329"/>
                  </a:lnTo>
                  <a:cubicBezTo>
                    <a:pt x="2851" y="329"/>
                    <a:pt x="2930" y="250"/>
                    <a:pt x="2930" y="153"/>
                  </a:cubicBezTo>
                  <a:cubicBezTo>
                    <a:pt x="2930" y="56"/>
                    <a:pt x="2851" y="1"/>
                    <a:pt x="27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9"/>
            <p:cNvSpPr/>
            <p:nvPr/>
          </p:nvSpPr>
          <p:spPr>
            <a:xfrm>
              <a:off x="2116760" y="1034740"/>
              <a:ext cx="897505" cy="120403"/>
            </a:xfrm>
            <a:custGeom>
              <a:avLst/>
              <a:gdLst/>
              <a:ahLst/>
              <a:cxnLst/>
              <a:rect l="l" t="t" r="r" b="b"/>
              <a:pathLst>
                <a:path w="3004" h="403" extrusionOk="0">
                  <a:moveTo>
                    <a:pt x="2791" y="75"/>
                  </a:moveTo>
                  <a:cubicBezTo>
                    <a:pt x="2870" y="75"/>
                    <a:pt x="2907" y="135"/>
                    <a:pt x="2907" y="190"/>
                  </a:cubicBezTo>
                  <a:cubicBezTo>
                    <a:pt x="2907" y="269"/>
                    <a:pt x="2870" y="306"/>
                    <a:pt x="2791" y="306"/>
                  </a:cubicBezTo>
                  <a:lnTo>
                    <a:pt x="194" y="306"/>
                  </a:lnTo>
                  <a:cubicBezTo>
                    <a:pt x="134" y="306"/>
                    <a:pt x="79" y="269"/>
                    <a:pt x="79" y="190"/>
                  </a:cubicBezTo>
                  <a:cubicBezTo>
                    <a:pt x="79" y="135"/>
                    <a:pt x="134" y="75"/>
                    <a:pt x="194" y="75"/>
                  </a:cubicBezTo>
                  <a:close/>
                  <a:moveTo>
                    <a:pt x="194" y="1"/>
                  </a:moveTo>
                  <a:cubicBezTo>
                    <a:pt x="79" y="1"/>
                    <a:pt x="0" y="75"/>
                    <a:pt x="0" y="190"/>
                  </a:cubicBezTo>
                  <a:cubicBezTo>
                    <a:pt x="0" y="306"/>
                    <a:pt x="79" y="403"/>
                    <a:pt x="194" y="403"/>
                  </a:cubicBezTo>
                  <a:lnTo>
                    <a:pt x="2791" y="403"/>
                  </a:lnTo>
                  <a:cubicBezTo>
                    <a:pt x="2907" y="403"/>
                    <a:pt x="3004" y="306"/>
                    <a:pt x="3004" y="190"/>
                  </a:cubicBezTo>
                  <a:cubicBezTo>
                    <a:pt x="3004" y="75"/>
                    <a:pt x="2907" y="1"/>
                    <a:pt x="279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9"/>
            <p:cNvSpPr/>
            <p:nvPr/>
          </p:nvSpPr>
          <p:spPr>
            <a:xfrm>
              <a:off x="2127814" y="1649307"/>
              <a:ext cx="875396" cy="92618"/>
            </a:xfrm>
            <a:custGeom>
              <a:avLst/>
              <a:gdLst/>
              <a:ahLst/>
              <a:cxnLst/>
              <a:rect l="l" t="t" r="r" b="b"/>
              <a:pathLst>
                <a:path w="2930" h="310" extrusionOk="0">
                  <a:moveTo>
                    <a:pt x="157" y="0"/>
                  </a:moveTo>
                  <a:cubicBezTo>
                    <a:pt x="79" y="0"/>
                    <a:pt x="0" y="60"/>
                    <a:pt x="0" y="157"/>
                  </a:cubicBezTo>
                  <a:cubicBezTo>
                    <a:pt x="0" y="254"/>
                    <a:pt x="79" y="310"/>
                    <a:pt x="157" y="310"/>
                  </a:cubicBezTo>
                  <a:lnTo>
                    <a:pt x="2754" y="310"/>
                  </a:lnTo>
                  <a:cubicBezTo>
                    <a:pt x="2851" y="310"/>
                    <a:pt x="2930" y="254"/>
                    <a:pt x="2930" y="157"/>
                  </a:cubicBezTo>
                  <a:cubicBezTo>
                    <a:pt x="2930" y="60"/>
                    <a:pt x="2851" y="0"/>
                    <a:pt x="27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9"/>
            <p:cNvSpPr/>
            <p:nvPr/>
          </p:nvSpPr>
          <p:spPr>
            <a:xfrm>
              <a:off x="2116760" y="1632576"/>
              <a:ext cx="897505" cy="127275"/>
            </a:xfrm>
            <a:custGeom>
              <a:avLst/>
              <a:gdLst/>
              <a:ahLst/>
              <a:cxnLst/>
              <a:rect l="l" t="t" r="r" b="b"/>
              <a:pathLst>
                <a:path w="3004" h="426" extrusionOk="0">
                  <a:moveTo>
                    <a:pt x="2791" y="98"/>
                  </a:moveTo>
                  <a:cubicBezTo>
                    <a:pt x="2870" y="98"/>
                    <a:pt x="2907" y="135"/>
                    <a:pt x="2907" y="213"/>
                  </a:cubicBezTo>
                  <a:cubicBezTo>
                    <a:pt x="2907" y="269"/>
                    <a:pt x="2870" y="329"/>
                    <a:pt x="2791" y="329"/>
                  </a:cubicBezTo>
                  <a:lnTo>
                    <a:pt x="194" y="329"/>
                  </a:lnTo>
                  <a:cubicBezTo>
                    <a:pt x="134" y="329"/>
                    <a:pt x="79" y="269"/>
                    <a:pt x="79" y="213"/>
                  </a:cubicBezTo>
                  <a:cubicBezTo>
                    <a:pt x="79" y="135"/>
                    <a:pt x="134" y="98"/>
                    <a:pt x="194" y="98"/>
                  </a:cubicBezTo>
                  <a:close/>
                  <a:moveTo>
                    <a:pt x="194" y="1"/>
                  </a:moveTo>
                  <a:cubicBezTo>
                    <a:pt x="79" y="1"/>
                    <a:pt x="0" y="98"/>
                    <a:pt x="0" y="213"/>
                  </a:cubicBezTo>
                  <a:cubicBezTo>
                    <a:pt x="0" y="329"/>
                    <a:pt x="79" y="426"/>
                    <a:pt x="194" y="426"/>
                  </a:cubicBezTo>
                  <a:lnTo>
                    <a:pt x="2791" y="426"/>
                  </a:lnTo>
                  <a:cubicBezTo>
                    <a:pt x="2907" y="426"/>
                    <a:pt x="3004" y="329"/>
                    <a:pt x="3004" y="213"/>
                  </a:cubicBezTo>
                  <a:cubicBezTo>
                    <a:pt x="3004" y="98"/>
                    <a:pt x="2907" y="1"/>
                    <a:pt x="279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9"/>
            <p:cNvSpPr/>
            <p:nvPr/>
          </p:nvSpPr>
          <p:spPr>
            <a:xfrm>
              <a:off x="2127814" y="2277319"/>
              <a:ext cx="875396" cy="96801"/>
            </a:xfrm>
            <a:custGeom>
              <a:avLst/>
              <a:gdLst/>
              <a:ahLst/>
              <a:cxnLst/>
              <a:rect l="l" t="t" r="r" b="b"/>
              <a:pathLst>
                <a:path w="2930" h="324" extrusionOk="0">
                  <a:moveTo>
                    <a:pt x="157" y="0"/>
                  </a:moveTo>
                  <a:cubicBezTo>
                    <a:pt x="79" y="0"/>
                    <a:pt x="0" y="74"/>
                    <a:pt x="0" y="171"/>
                  </a:cubicBezTo>
                  <a:cubicBezTo>
                    <a:pt x="0" y="250"/>
                    <a:pt x="79" y="324"/>
                    <a:pt x="157" y="324"/>
                  </a:cubicBezTo>
                  <a:lnTo>
                    <a:pt x="2754" y="324"/>
                  </a:lnTo>
                  <a:cubicBezTo>
                    <a:pt x="2851" y="324"/>
                    <a:pt x="2930" y="250"/>
                    <a:pt x="2930" y="171"/>
                  </a:cubicBezTo>
                  <a:cubicBezTo>
                    <a:pt x="2930" y="74"/>
                    <a:pt x="2851" y="0"/>
                    <a:pt x="27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9"/>
            <p:cNvSpPr/>
            <p:nvPr/>
          </p:nvSpPr>
          <p:spPr>
            <a:xfrm>
              <a:off x="2116760" y="2264771"/>
              <a:ext cx="897505" cy="121897"/>
            </a:xfrm>
            <a:custGeom>
              <a:avLst/>
              <a:gdLst/>
              <a:ahLst/>
              <a:cxnLst/>
              <a:rect l="l" t="t" r="r" b="b"/>
              <a:pathLst>
                <a:path w="3004" h="408" extrusionOk="0">
                  <a:moveTo>
                    <a:pt x="2791" y="98"/>
                  </a:moveTo>
                  <a:cubicBezTo>
                    <a:pt x="2870" y="98"/>
                    <a:pt x="2907" y="135"/>
                    <a:pt x="2907" y="213"/>
                  </a:cubicBezTo>
                  <a:cubicBezTo>
                    <a:pt x="2907" y="273"/>
                    <a:pt x="2870" y="329"/>
                    <a:pt x="2791" y="329"/>
                  </a:cubicBezTo>
                  <a:lnTo>
                    <a:pt x="194" y="329"/>
                  </a:lnTo>
                  <a:cubicBezTo>
                    <a:pt x="134" y="329"/>
                    <a:pt x="79" y="273"/>
                    <a:pt x="79" y="213"/>
                  </a:cubicBezTo>
                  <a:cubicBezTo>
                    <a:pt x="79" y="135"/>
                    <a:pt x="134" y="98"/>
                    <a:pt x="194" y="98"/>
                  </a:cubicBezTo>
                  <a:close/>
                  <a:moveTo>
                    <a:pt x="194" y="1"/>
                  </a:moveTo>
                  <a:cubicBezTo>
                    <a:pt x="79" y="1"/>
                    <a:pt x="0" y="98"/>
                    <a:pt x="0" y="213"/>
                  </a:cubicBezTo>
                  <a:cubicBezTo>
                    <a:pt x="0" y="329"/>
                    <a:pt x="79" y="407"/>
                    <a:pt x="194" y="407"/>
                  </a:cubicBezTo>
                  <a:lnTo>
                    <a:pt x="2791" y="407"/>
                  </a:lnTo>
                  <a:cubicBezTo>
                    <a:pt x="2907" y="407"/>
                    <a:pt x="3004" y="329"/>
                    <a:pt x="3004" y="213"/>
                  </a:cubicBezTo>
                  <a:cubicBezTo>
                    <a:pt x="3004" y="98"/>
                    <a:pt x="2907" y="1"/>
                    <a:pt x="279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281250" y="281700"/>
            <a:ext cx="8581500" cy="4580100"/>
            <a:chOff x="281250" y="281700"/>
            <a:chExt cx="8581500" cy="4580100"/>
          </a:xfrm>
        </p:grpSpPr>
        <p:sp>
          <p:nvSpPr>
            <p:cNvPr id="21" name="Google Shape;21;p3"/>
            <p:cNvSpPr/>
            <p:nvPr/>
          </p:nvSpPr>
          <p:spPr>
            <a:xfrm>
              <a:off x="281250" y="281700"/>
              <a:ext cx="8581500" cy="4580100"/>
            </a:xfrm>
            <a:prstGeom prst="roundRect">
              <a:avLst>
                <a:gd name="adj" fmla="val 2793"/>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3"/>
            <p:cNvGrpSpPr/>
            <p:nvPr/>
          </p:nvGrpSpPr>
          <p:grpSpPr>
            <a:xfrm>
              <a:off x="517475" y="382105"/>
              <a:ext cx="400500" cy="95700"/>
              <a:chOff x="517475" y="395577"/>
              <a:chExt cx="400500" cy="95700"/>
            </a:xfrm>
          </p:grpSpPr>
          <p:sp>
            <p:nvSpPr>
              <p:cNvPr id="23" name="Google Shape;23;p3"/>
              <p:cNvSpPr/>
              <p:nvPr/>
            </p:nvSpPr>
            <p:spPr>
              <a:xfrm>
                <a:off x="5174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6698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a:off x="8222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p:nvPr/>
          </p:nvSpPr>
          <p:spPr>
            <a:xfrm>
              <a:off x="7552875" y="357952"/>
              <a:ext cx="1159200" cy="14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 name="Google Shape;27;p3"/>
            <p:cNvCxnSpPr/>
            <p:nvPr/>
          </p:nvCxnSpPr>
          <p:spPr>
            <a:xfrm>
              <a:off x="283350" y="574700"/>
              <a:ext cx="8577000" cy="0"/>
            </a:xfrm>
            <a:prstGeom prst="straightConnector1">
              <a:avLst/>
            </a:prstGeom>
            <a:noFill/>
            <a:ln w="9525" cap="flat" cmpd="sng">
              <a:solidFill>
                <a:schemeClr val="dk1"/>
              </a:solidFill>
              <a:prstDash val="solid"/>
              <a:round/>
              <a:headEnd type="none" w="med" len="med"/>
              <a:tailEnd type="none" w="med" len="med"/>
            </a:ln>
          </p:spPr>
        </p:cxnSp>
      </p:grpSp>
      <p:sp>
        <p:nvSpPr>
          <p:cNvPr id="28" name="Google Shape;28;p3"/>
          <p:cNvSpPr txBox="1">
            <a:spLocks noGrp="1"/>
          </p:cNvSpPr>
          <p:nvPr>
            <p:ph type="title"/>
          </p:nvPr>
        </p:nvSpPr>
        <p:spPr>
          <a:xfrm>
            <a:off x="720000" y="2150850"/>
            <a:ext cx="4740900" cy="8418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9" name="Google Shape;29;p3"/>
          <p:cNvSpPr txBox="1">
            <a:spLocks noGrp="1"/>
          </p:cNvSpPr>
          <p:nvPr>
            <p:ph type="title" idx="2" hasCustomPrompt="1"/>
          </p:nvPr>
        </p:nvSpPr>
        <p:spPr>
          <a:xfrm>
            <a:off x="720000" y="1249000"/>
            <a:ext cx="1702500" cy="841800"/>
          </a:xfrm>
          <a:prstGeom prst="rect">
            <a:avLst/>
          </a:prstGeom>
        </p:spPr>
        <p:txBody>
          <a:bodyPr spcFirstLastPara="1" wrap="square" lIns="91425" tIns="91425" rIns="91425" bIns="91425" anchor="b" anchorCtr="0">
            <a:noAutofit/>
          </a:bodyPr>
          <a:lstStyle>
            <a:lvl1pPr lvl="0" rtl="0">
              <a:spcBef>
                <a:spcPts val="0"/>
              </a:spcBef>
              <a:spcAft>
                <a:spcPts val="0"/>
              </a:spcAft>
              <a:buSzPts val="6000"/>
              <a:buNone/>
              <a:defRPr sz="60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0" name="Google Shape;30;p3"/>
          <p:cNvSpPr txBox="1">
            <a:spLocks noGrp="1"/>
          </p:cNvSpPr>
          <p:nvPr>
            <p:ph type="subTitle" idx="1"/>
          </p:nvPr>
        </p:nvSpPr>
        <p:spPr>
          <a:xfrm>
            <a:off x="720000" y="3024005"/>
            <a:ext cx="4740900" cy="45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2"/>
        <p:cNvGrpSpPr/>
        <p:nvPr/>
      </p:nvGrpSpPr>
      <p:grpSpPr>
        <a:xfrm>
          <a:off x="0" y="0"/>
          <a:ext cx="0" cy="0"/>
          <a:chOff x="0" y="0"/>
          <a:chExt cx="0" cy="0"/>
        </a:xfrm>
      </p:grpSpPr>
      <p:grpSp>
        <p:nvGrpSpPr>
          <p:cNvPr id="43" name="Google Shape;43;p5"/>
          <p:cNvGrpSpPr/>
          <p:nvPr/>
        </p:nvGrpSpPr>
        <p:grpSpPr>
          <a:xfrm>
            <a:off x="281250" y="281700"/>
            <a:ext cx="8581500" cy="4580100"/>
            <a:chOff x="281250" y="281700"/>
            <a:chExt cx="8581500" cy="4580100"/>
          </a:xfrm>
        </p:grpSpPr>
        <p:sp>
          <p:nvSpPr>
            <p:cNvPr id="44" name="Google Shape;44;p5"/>
            <p:cNvSpPr/>
            <p:nvPr/>
          </p:nvSpPr>
          <p:spPr>
            <a:xfrm>
              <a:off x="281250" y="281700"/>
              <a:ext cx="8581500" cy="4580100"/>
            </a:xfrm>
            <a:prstGeom prst="roundRect">
              <a:avLst>
                <a:gd name="adj" fmla="val 2793"/>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 name="Google Shape;45;p5"/>
            <p:cNvGrpSpPr/>
            <p:nvPr/>
          </p:nvGrpSpPr>
          <p:grpSpPr>
            <a:xfrm>
              <a:off x="517475" y="382105"/>
              <a:ext cx="400500" cy="95700"/>
              <a:chOff x="517475" y="395577"/>
              <a:chExt cx="400500" cy="95700"/>
            </a:xfrm>
          </p:grpSpPr>
          <p:sp>
            <p:nvSpPr>
              <p:cNvPr id="46" name="Google Shape;46;p5"/>
              <p:cNvSpPr/>
              <p:nvPr/>
            </p:nvSpPr>
            <p:spPr>
              <a:xfrm>
                <a:off x="5174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5"/>
              <p:cNvSpPr/>
              <p:nvPr/>
            </p:nvSpPr>
            <p:spPr>
              <a:xfrm>
                <a:off x="6698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5"/>
              <p:cNvSpPr/>
              <p:nvPr/>
            </p:nvSpPr>
            <p:spPr>
              <a:xfrm>
                <a:off x="8222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5"/>
            <p:cNvSpPr/>
            <p:nvPr/>
          </p:nvSpPr>
          <p:spPr>
            <a:xfrm>
              <a:off x="7552875" y="357952"/>
              <a:ext cx="1159200" cy="14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 name="Google Shape;50;p5"/>
            <p:cNvCxnSpPr/>
            <p:nvPr/>
          </p:nvCxnSpPr>
          <p:spPr>
            <a:xfrm>
              <a:off x="283350" y="574700"/>
              <a:ext cx="8577000" cy="0"/>
            </a:xfrm>
            <a:prstGeom prst="straightConnector1">
              <a:avLst/>
            </a:prstGeom>
            <a:noFill/>
            <a:ln w="9525" cap="flat" cmpd="sng">
              <a:solidFill>
                <a:schemeClr val="dk1"/>
              </a:solidFill>
              <a:prstDash val="solid"/>
              <a:round/>
              <a:headEnd type="none" w="med" len="med"/>
              <a:tailEnd type="none" w="med" len="med"/>
            </a:ln>
          </p:spPr>
        </p:cxnSp>
      </p:grpSp>
      <p:sp>
        <p:nvSpPr>
          <p:cNvPr id="51" name="Google Shape;51;p5"/>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2" name="Google Shape;52;p5"/>
          <p:cNvSpPr txBox="1">
            <a:spLocks noGrp="1"/>
          </p:cNvSpPr>
          <p:nvPr>
            <p:ph type="subTitle" idx="1"/>
          </p:nvPr>
        </p:nvSpPr>
        <p:spPr>
          <a:xfrm>
            <a:off x="4780709" y="2614160"/>
            <a:ext cx="2853000" cy="1211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3" name="Google Shape;53;p5"/>
          <p:cNvSpPr txBox="1">
            <a:spLocks noGrp="1"/>
          </p:cNvSpPr>
          <p:nvPr>
            <p:ph type="subTitle" idx="2"/>
          </p:nvPr>
        </p:nvSpPr>
        <p:spPr>
          <a:xfrm>
            <a:off x="1510291" y="2614160"/>
            <a:ext cx="2853000" cy="1211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4" name="Google Shape;54;p5"/>
          <p:cNvSpPr txBox="1">
            <a:spLocks noGrp="1"/>
          </p:cNvSpPr>
          <p:nvPr>
            <p:ph type="subTitle" idx="3"/>
          </p:nvPr>
        </p:nvSpPr>
        <p:spPr>
          <a:xfrm>
            <a:off x="4780709" y="2276750"/>
            <a:ext cx="2853000" cy="414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b="1">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5" name="Google Shape;55;p5"/>
          <p:cNvSpPr txBox="1">
            <a:spLocks noGrp="1"/>
          </p:cNvSpPr>
          <p:nvPr>
            <p:ph type="subTitle" idx="4"/>
          </p:nvPr>
        </p:nvSpPr>
        <p:spPr>
          <a:xfrm>
            <a:off x="1510291" y="2276750"/>
            <a:ext cx="2853000" cy="414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b="1">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281250" y="281700"/>
            <a:ext cx="8581500" cy="4580100"/>
            <a:chOff x="281250" y="281700"/>
            <a:chExt cx="8581500" cy="4580100"/>
          </a:xfrm>
        </p:grpSpPr>
        <p:sp>
          <p:nvSpPr>
            <p:cNvPr id="58" name="Google Shape;58;p6"/>
            <p:cNvSpPr/>
            <p:nvPr/>
          </p:nvSpPr>
          <p:spPr>
            <a:xfrm>
              <a:off x="281250" y="281700"/>
              <a:ext cx="8581500" cy="4580100"/>
            </a:xfrm>
            <a:prstGeom prst="roundRect">
              <a:avLst>
                <a:gd name="adj" fmla="val 2793"/>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 name="Google Shape;59;p6"/>
            <p:cNvGrpSpPr/>
            <p:nvPr/>
          </p:nvGrpSpPr>
          <p:grpSpPr>
            <a:xfrm>
              <a:off x="517475" y="382105"/>
              <a:ext cx="400500" cy="95700"/>
              <a:chOff x="517475" y="395577"/>
              <a:chExt cx="400500" cy="95700"/>
            </a:xfrm>
          </p:grpSpPr>
          <p:sp>
            <p:nvSpPr>
              <p:cNvPr id="60" name="Google Shape;60;p6"/>
              <p:cNvSpPr/>
              <p:nvPr/>
            </p:nvSpPr>
            <p:spPr>
              <a:xfrm>
                <a:off x="5174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6"/>
              <p:cNvSpPr/>
              <p:nvPr/>
            </p:nvSpPr>
            <p:spPr>
              <a:xfrm>
                <a:off x="6698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6"/>
              <p:cNvSpPr/>
              <p:nvPr/>
            </p:nvSpPr>
            <p:spPr>
              <a:xfrm>
                <a:off x="8222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 name="Google Shape;63;p6"/>
            <p:cNvSpPr/>
            <p:nvPr/>
          </p:nvSpPr>
          <p:spPr>
            <a:xfrm>
              <a:off x="7552875" y="357952"/>
              <a:ext cx="1159200" cy="14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4" name="Google Shape;64;p6"/>
            <p:cNvCxnSpPr/>
            <p:nvPr/>
          </p:nvCxnSpPr>
          <p:spPr>
            <a:xfrm>
              <a:off x="283350" y="574700"/>
              <a:ext cx="8577000" cy="0"/>
            </a:xfrm>
            <a:prstGeom prst="straightConnector1">
              <a:avLst/>
            </a:prstGeom>
            <a:noFill/>
            <a:ln w="9525" cap="flat" cmpd="sng">
              <a:solidFill>
                <a:schemeClr val="dk1"/>
              </a:solidFill>
              <a:prstDash val="solid"/>
              <a:round/>
              <a:headEnd type="none" w="med" len="med"/>
              <a:tailEnd type="none" w="med" len="med"/>
            </a:ln>
          </p:spPr>
        </p:cxnSp>
      </p:grpSp>
      <p:sp>
        <p:nvSpPr>
          <p:cNvPr id="65" name="Google Shape;65;p6"/>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6"/>
        <p:cNvGrpSpPr/>
        <p:nvPr/>
      </p:nvGrpSpPr>
      <p:grpSpPr>
        <a:xfrm>
          <a:off x="0" y="0"/>
          <a:ext cx="0" cy="0"/>
          <a:chOff x="0" y="0"/>
          <a:chExt cx="0" cy="0"/>
        </a:xfrm>
      </p:grpSpPr>
      <p:grpSp>
        <p:nvGrpSpPr>
          <p:cNvPr id="67" name="Google Shape;67;p7"/>
          <p:cNvGrpSpPr/>
          <p:nvPr/>
        </p:nvGrpSpPr>
        <p:grpSpPr>
          <a:xfrm>
            <a:off x="281250" y="281700"/>
            <a:ext cx="8581500" cy="4580100"/>
            <a:chOff x="281250" y="281700"/>
            <a:chExt cx="8581500" cy="4580100"/>
          </a:xfrm>
        </p:grpSpPr>
        <p:sp>
          <p:nvSpPr>
            <p:cNvPr id="68" name="Google Shape;68;p7"/>
            <p:cNvSpPr/>
            <p:nvPr/>
          </p:nvSpPr>
          <p:spPr>
            <a:xfrm>
              <a:off x="281250" y="281700"/>
              <a:ext cx="8581500" cy="4580100"/>
            </a:xfrm>
            <a:prstGeom prst="roundRect">
              <a:avLst>
                <a:gd name="adj" fmla="val 2793"/>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 name="Google Shape;69;p7"/>
            <p:cNvGrpSpPr/>
            <p:nvPr/>
          </p:nvGrpSpPr>
          <p:grpSpPr>
            <a:xfrm>
              <a:off x="517475" y="382105"/>
              <a:ext cx="400500" cy="95700"/>
              <a:chOff x="517475" y="395577"/>
              <a:chExt cx="400500" cy="95700"/>
            </a:xfrm>
          </p:grpSpPr>
          <p:sp>
            <p:nvSpPr>
              <p:cNvPr id="70" name="Google Shape;70;p7"/>
              <p:cNvSpPr/>
              <p:nvPr/>
            </p:nvSpPr>
            <p:spPr>
              <a:xfrm>
                <a:off x="5174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7"/>
              <p:cNvSpPr/>
              <p:nvPr/>
            </p:nvSpPr>
            <p:spPr>
              <a:xfrm>
                <a:off x="6698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8222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 name="Google Shape;73;p7"/>
            <p:cNvSpPr/>
            <p:nvPr/>
          </p:nvSpPr>
          <p:spPr>
            <a:xfrm>
              <a:off x="7552875" y="357952"/>
              <a:ext cx="1159200" cy="14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4" name="Google Shape;74;p7"/>
            <p:cNvCxnSpPr/>
            <p:nvPr/>
          </p:nvCxnSpPr>
          <p:spPr>
            <a:xfrm>
              <a:off x="283350" y="574700"/>
              <a:ext cx="8577000" cy="0"/>
            </a:xfrm>
            <a:prstGeom prst="straightConnector1">
              <a:avLst/>
            </a:prstGeom>
            <a:noFill/>
            <a:ln w="9525" cap="flat" cmpd="sng">
              <a:solidFill>
                <a:schemeClr val="dk1"/>
              </a:solidFill>
              <a:prstDash val="solid"/>
              <a:round/>
              <a:headEnd type="none" w="med" len="med"/>
              <a:tailEnd type="none" w="med" len="med"/>
            </a:ln>
          </p:spPr>
        </p:cxnSp>
      </p:grpSp>
      <p:sp>
        <p:nvSpPr>
          <p:cNvPr id="75" name="Google Shape;75;p7"/>
          <p:cNvSpPr txBox="1">
            <a:spLocks noGrp="1"/>
          </p:cNvSpPr>
          <p:nvPr>
            <p:ph type="subTitle" idx="1"/>
          </p:nvPr>
        </p:nvSpPr>
        <p:spPr>
          <a:xfrm>
            <a:off x="719975" y="1263375"/>
            <a:ext cx="7704000" cy="4008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999999"/>
              </a:buClr>
              <a:buSzPts val="800"/>
              <a:buFont typeface="Open Sans"/>
              <a:buChar char="●"/>
              <a:defRPr sz="1400"/>
            </a:lvl1pPr>
            <a:lvl2pPr lvl="1" algn="ctr" rtl="0">
              <a:lnSpc>
                <a:spcPct val="100000"/>
              </a:lnSpc>
              <a:spcBef>
                <a:spcPts val="0"/>
              </a:spcBef>
              <a:spcAft>
                <a:spcPts val="0"/>
              </a:spcAft>
              <a:buClr>
                <a:srgbClr val="999999"/>
              </a:buClr>
              <a:buSzPts val="800"/>
              <a:buFont typeface="Open Sans"/>
              <a:buChar char="○"/>
              <a:defRPr/>
            </a:lvl2pPr>
            <a:lvl3pPr lvl="2" algn="ctr" rtl="0">
              <a:lnSpc>
                <a:spcPct val="100000"/>
              </a:lnSpc>
              <a:spcBef>
                <a:spcPts val="0"/>
              </a:spcBef>
              <a:spcAft>
                <a:spcPts val="0"/>
              </a:spcAft>
              <a:buClr>
                <a:srgbClr val="999999"/>
              </a:buClr>
              <a:buSzPts val="800"/>
              <a:buFont typeface="Open Sans"/>
              <a:buChar char="■"/>
              <a:defRPr/>
            </a:lvl3pPr>
            <a:lvl4pPr lvl="3" algn="ctr" rtl="0">
              <a:lnSpc>
                <a:spcPct val="100000"/>
              </a:lnSpc>
              <a:spcBef>
                <a:spcPts val="0"/>
              </a:spcBef>
              <a:spcAft>
                <a:spcPts val="0"/>
              </a:spcAft>
              <a:buClr>
                <a:srgbClr val="999999"/>
              </a:buClr>
              <a:buSzPts val="800"/>
              <a:buFont typeface="Open Sans"/>
              <a:buChar char="●"/>
              <a:defRPr/>
            </a:lvl4pPr>
            <a:lvl5pPr lvl="4" algn="ctr" rtl="0">
              <a:lnSpc>
                <a:spcPct val="100000"/>
              </a:lnSpc>
              <a:spcBef>
                <a:spcPts val="0"/>
              </a:spcBef>
              <a:spcAft>
                <a:spcPts val="0"/>
              </a:spcAft>
              <a:buClr>
                <a:srgbClr val="999999"/>
              </a:buClr>
              <a:buSzPts val="1200"/>
              <a:buFont typeface="Open Sans"/>
              <a:buChar char="○"/>
              <a:defRPr/>
            </a:lvl5pPr>
            <a:lvl6pPr lvl="5" algn="ctr" rtl="0">
              <a:lnSpc>
                <a:spcPct val="100000"/>
              </a:lnSpc>
              <a:spcBef>
                <a:spcPts val="0"/>
              </a:spcBef>
              <a:spcAft>
                <a:spcPts val="0"/>
              </a:spcAft>
              <a:buClr>
                <a:srgbClr val="999999"/>
              </a:buClr>
              <a:buSzPts val="1200"/>
              <a:buFont typeface="Open Sans"/>
              <a:buChar char="■"/>
              <a:defRPr/>
            </a:lvl6pPr>
            <a:lvl7pPr lvl="6" algn="ctr" rtl="0">
              <a:lnSpc>
                <a:spcPct val="100000"/>
              </a:lnSpc>
              <a:spcBef>
                <a:spcPts val="0"/>
              </a:spcBef>
              <a:spcAft>
                <a:spcPts val="0"/>
              </a:spcAft>
              <a:buClr>
                <a:srgbClr val="999999"/>
              </a:buClr>
              <a:buSzPts val="700"/>
              <a:buFont typeface="Open Sans"/>
              <a:buChar char="●"/>
              <a:defRPr/>
            </a:lvl7pPr>
            <a:lvl8pPr lvl="7" algn="ctr" rtl="0">
              <a:lnSpc>
                <a:spcPct val="100000"/>
              </a:lnSpc>
              <a:spcBef>
                <a:spcPts val="0"/>
              </a:spcBef>
              <a:spcAft>
                <a:spcPts val="0"/>
              </a:spcAft>
              <a:buClr>
                <a:srgbClr val="999999"/>
              </a:buClr>
              <a:buSzPts val="700"/>
              <a:buFont typeface="Open Sans"/>
              <a:buChar char="○"/>
              <a:defRPr/>
            </a:lvl8pPr>
            <a:lvl9pPr lvl="8" algn="ctr" rtl="0">
              <a:lnSpc>
                <a:spcPct val="100000"/>
              </a:lnSpc>
              <a:spcBef>
                <a:spcPts val="0"/>
              </a:spcBef>
              <a:spcAft>
                <a:spcPts val="0"/>
              </a:spcAft>
              <a:buClr>
                <a:srgbClr val="999999"/>
              </a:buClr>
              <a:buSzPts val="600"/>
              <a:buFont typeface="Open Sans"/>
              <a:buChar char="■"/>
              <a:defRPr/>
            </a:lvl9pPr>
          </a:lstStyle>
          <a:p>
            <a:endParaRPr/>
          </a:p>
        </p:txBody>
      </p:sp>
      <p:sp>
        <p:nvSpPr>
          <p:cNvPr id="76" name="Google Shape;76;p7"/>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13"/>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14"/>
        <p:cNvGrpSpPr/>
        <p:nvPr/>
      </p:nvGrpSpPr>
      <p:grpSpPr>
        <a:xfrm>
          <a:off x="0" y="0"/>
          <a:ext cx="0" cy="0"/>
          <a:chOff x="0" y="0"/>
          <a:chExt cx="0" cy="0"/>
        </a:xfrm>
      </p:grpSpPr>
      <p:grpSp>
        <p:nvGrpSpPr>
          <p:cNvPr id="115" name="Google Shape;115;p13"/>
          <p:cNvGrpSpPr/>
          <p:nvPr/>
        </p:nvGrpSpPr>
        <p:grpSpPr>
          <a:xfrm>
            <a:off x="281250" y="281700"/>
            <a:ext cx="8581500" cy="4580100"/>
            <a:chOff x="281250" y="281700"/>
            <a:chExt cx="8581500" cy="4580100"/>
          </a:xfrm>
        </p:grpSpPr>
        <p:sp>
          <p:nvSpPr>
            <p:cNvPr id="116" name="Google Shape;116;p13"/>
            <p:cNvSpPr/>
            <p:nvPr/>
          </p:nvSpPr>
          <p:spPr>
            <a:xfrm>
              <a:off x="281250" y="281700"/>
              <a:ext cx="8581500" cy="4580100"/>
            </a:xfrm>
            <a:prstGeom prst="roundRect">
              <a:avLst>
                <a:gd name="adj" fmla="val 2793"/>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 name="Google Shape;117;p13"/>
            <p:cNvGrpSpPr/>
            <p:nvPr/>
          </p:nvGrpSpPr>
          <p:grpSpPr>
            <a:xfrm>
              <a:off x="517475" y="382105"/>
              <a:ext cx="400500" cy="95700"/>
              <a:chOff x="517475" y="395577"/>
              <a:chExt cx="400500" cy="95700"/>
            </a:xfrm>
          </p:grpSpPr>
          <p:sp>
            <p:nvSpPr>
              <p:cNvPr id="118" name="Google Shape;118;p13"/>
              <p:cNvSpPr/>
              <p:nvPr/>
            </p:nvSpPr>
            <p:spPr>
              <a:xfrm>
                <a:off x="5174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3"/>
              <p:cNvSpPr/>
              <p:nvPr/>
            </p:nvSpPr>
            <p:spPr>
              <a:xfrm>
                <a:off x="6698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3"/>
              <p:cNvSpPr/>
              <p:nvPr/>
            </p:nvSpPr>
            <p:spPr>
              <a:xfrm>
                <a:off x="8222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 name="Google Shape;121;p13"/>
            <p:cNvSpPr/>
            <p:nvPr/>
          </p:nvSpPr>
          <p:spPr>
            <a:xfrm>
              <a:off x="7552875" y="357952"/>
              <a:ext cx="1159200" cy="14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2" name="Google Shape;122;p13"/>
            <p:cNvCxnSpPr/>
            <p:nvPr/>
          </p:nvCxnSpPr>
          <p:spPr>
            <a:xfrm>
              <a:off x="283350" y="574700"/>
              <a:ext cx="8577000" cy="0"/>
            </a:xfrm>
            <a:prstGeom prst="straightConnector1">
              <a:avLst/>
            </a:prstGeom>
            <a:noFill/>
            <a:ln w="9525" cap="flat" cmpd="sng">
              <a:solidFill>
                <a:schemeClr val="dk1"/>
              </a:solidFill>
              <a:prstDash val="solid"/>
              <a:round/>
              <a:headEnd type="none" w="med" len="med"/>
              <a:tailEnd type="none" w="med" len="med"/>
            </a:ln>
          </p:spPr>
        </p:cxnSp>
      </p:grpSp>
      <p:sp>
        <p:nvSpPr>
          <p:cNvPr id="123" name="Google Shape;123;p13"/>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24" name="Google Shape;124;p13"/>
          <p:cNvSpPr txBox="1">
            <a:spLocks noGrp="1"/>
          </p:cNvSpPr>
          <p:nvPr>
            <p:ph type="subTitle" idx="1"/>
          </p:nvPr>
        </p:nvSpPr>
        <p:spPr>
          <a:xfrm>
            <a:off x="1276777" y="2273420"/>
            <a:ext cx="3144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5" name="Google Shape;125;p13"/>
          <p:cNvSpPr txBox="1">
            <a:spLocks noGrp="1"/>
          </p:cNvSpPr>
          <p:nvPr>
            <p:ph type="subTitle" idx="2"/>
          </p:nvPr>
        </p:nvSpPr>
        <p:spPr>
          <a:xfrm>
            <a:off x="4947925" y="2273420"/>
            <a:ext cx="3144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6" name="Google Shape;126;p13"/>
          <p:cNvSpPr txBox="1">
            <a:spLocks noGrp="1"/>
          </p:cNvSpPr>
          <p:nvPr>
            <p:ph type="subTitle" idx="3"/>
          </p:nvPr>
        </p:nvSpPr>
        <p:spPr>
          <a:xfrm>
            <a:off x="1276777" y="3969595"/>
            <a:ext cx="3144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7" name="Google Shape;127;p13"/>
          <p:cNvSpPr txBox="1">
            <a:spLocks noGrp="1"/>
          </p:cNvSpPr>
          <p:nvPr>
            <p:ph type="subTitle" idx="4"/>
          </p:nvPr>
        </p:nvSpPr>
        <p:spPr>
          <a:xfrm>
            <a:off x="4947925" y="3969595"/>
            <a:ext cx="3144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8" name="Google Shape;128;p13"/>
          <p:cNvSpPr txBox="1">
            <a:spLocks noGrp="1"/>
          </p:cNvSpPr>
          <p:nvPr>
            <p:ph type="title" idx="5" hasCustomPrompt="1"/>
          </p:nvPr>
        </p:nvSpPr>
        <p:spPr>
          <a:xfrm>
            <a:off x="1276775" y="1429475"/>
            <a:ext cx="954600" cy="470700"/>
          </a:xfrm>
          <a:prstGeom prst="rect">
            <a:avLst/>
          </a:prstGeom>
          <a:noFill/>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9" name="Google Shape;129;p13"/>
          <p:cNvSpPr txBox="1">
            <a:spLocks noGrp="1"/>
          </p:cNvSpPr>
          <p:nvPr>
            <p:ph type="title" idx="6" hasCustomPrompt="1"/>
          </p:nvPr>
        </p:nvSpPr>
        <p:spPr>
          <a:xfrm>
            <a:off x="1276775" y="3125724"/>
            <a:ext cx="954600" cy="470700"/>
          </a:xfrm>
          <a:prstGeom prst="rect">
            <a:avLst/>
          </a:prstGeom>
          <a:noFill/>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0" name="Google Shape;130;p13"/>
          <p:cNvSpPr txBox="1">
            <a:spLocks noGrp="1"/>
          </p:cNvSpPr>
          <p:nvPr>
            <p:ph type="title" idx="7" hasCustomPrompt="1"/>
          </p:nvPr>
        </p:nvSpPr>
        <p:spPr>
          <a:xfrm>
            <a:off x="4947925" y="1429475"/>
            <a:ext cx="954600" cy="470700"/>
          </a:xfrm>
          <a:prstGeom prst="rect">
            <a:avLst/>
          </a:prstGeom>
          <a:noFill/>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1" name="Google Shape;131;p13"/>
          <p:cNvSpPr txBox="1">
            <a:spLocks noGrp="1"/>
          </p:cNvSpPr>
          <p:nvPr>
            <p:ph type="title" idx="8" hasCustomPrompt="1"/>
          </p:nvPr>
        </p:nvSpPr>
        <p:spPr>
          <a:xfrm>
            <a:off x="4947925" y="3125724"/>
            <a:ext cx="954600" cy="470700"/>
          </a:xfrm>
          <a:prstGeom prst="rect">
            <a:avLst/>
          </a:prstGeom>
          <a:noFill/>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2" name="Google Shape;132;p13"/>
          <p:cNvSpPr txBox="1">
            <a:spLocks noGrp="1"/>
          </p:cNvSpPr>
          <p:nvPr>
            <p:ph type="subTitle" idx="9"/>
          </p:nvPr>
        </p:nvSpPr>
        <p:spPr>
          <a:xfrm>
            <a:off x="1276775" y="1900175"/>
            <a:ext cx="3144000" cy="448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b="1">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33" name="Google Shape;133;p13"/>
          <p:cNvSpPr txBox="1">
            <a:spLocks noGrp="1"/>
          </p:cNvSpPr>
          <p:nvPr>
            <p:ph type="subTitle" idx="13"/>
          </p:nvPr>
        </p:nvSpPr>
        <p:spPr>
          <a:xfrm>
            <a:off x="4947926" y="1900175"/>
            <a:ext cx="3144000" cy="448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b="1">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34" name="Google Shape;134;p13"/>
          <p:cNvSpPr txBox="1">
            <a:spLocks noGrp="1"/>
          </p:cNvSpPr>
          <p:nvPr>
            <p:ph type="subTitle" idx="14"/>
          </p:nvPr>
        </p:nvSpPr>
        <p:spPr>
          <a:xfrm>
            <a:off x="1276775" y="3596200"/>
            <a:ext cx="3144000" cy="448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b="1">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35" name="Google Shape;135;p13"/>
          <p:cNvSpPr txBox="1">
            <a:spLocks noGrp="1"/>
          </p:cNvSpPr>
          <p:nvPr>
            <p:ph type="subTitle" idx="15"/>
          </p:nvPr>
        </p:nvSpPr>
        <p:spPr>
          <a:xfrm>
            <a:off x="4947926" y="3596200"/>
            <a:ext cx="3144000" cy="448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b="1">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36"/>
        <p:cNvGrpSpPr/>
        <p:nvPr/>
      </p:nvGrpSpPr>
      <p:grpSpPr>
        <a:xfrm>
          <a:off x="0" y="0"/>
          <a:ext cx="0" cy="0"/>
          <a:chOff x="0" y="0"/>
          <a:chExt cx="0" cy="0"/>
        </a:xfrm>
      </p:grpSpPr>
      <p:grpSp>
        <p:nvGrpSpPr>
          <p:cNvPr id="137" name="Google Shape;137;p14"/>
          <p:cNvGrpSpPr/>
          <p:nvPr/>
        </p:nvGrpSpPr>
        <p:grpSpPr>
          <a:xfrm>
            <a:off x="281250" y="281700"/>
            <a:ext cx="8581500" cy="4580100"/>
            <a:chOff x="281250" y="281700"/>
            <a:chExt cx="8581500" cy="4580100"/>
          </a:xfrm>
        </p:grpSpPr>
        <p:sp>
          <p:nvSpPr>
            <p:cNvPr id="138" name="Google Shape;138;p14"/>
            <p:cNvSpPr/>
            <p:nvPr/>
          </p:nvSpPr>
          <p:spPr>
            <a:xfrm>
              <a:off x="281250" y="281700"/>
              <a:ext cx="8581500" cy="4580100"/>
            </a:xfrm>
            <a:prstGeom prst="roundRect">
              <a:avLst>
                <a:gd name="adj" fmla="val 2793"/>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9" name="Google Shape;139;p14"/>
            <p:cNvGrpSpPr/>
            <p:nvPr/>
          </p:nvGrpSpPr>
          <p:grpSpPr>
            <a:xfrm>
              <a:off x="517475" y="382105"/>
              <a:ext cx="400500" cy="95700"/>
              <a:chOff x="517475" y="395577"/>
              <a:chExt cx="400500" cy="95700"/>
            </a:xfrm>
          </p:grpSpPr>
          <p:sp>
            <p:nvSpPr>
              <p:cNvPr id="140" name="Google Shape;140;p14"/>
              <p:cNvSpPr/>
              <p:nvPr/>
            </p:nvSpPr>
            <p:spPr>
              <a:xfrm>
                <a:off x="5174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4"/>
              <p:cNvSpPr/>
              <p:nvPr/>
            </p:nvSpPr>
            <p:spPr>
              <a:xfrm>
                <a:off x="6698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4"/>
              <p:cNvSpPr/>
              <p:nvPr/>
            </p:nvSpPr>
            <p:spPr>
              <a:xfrm>
                <a:off x="8222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 name="Google Shape;143;p14"/>
            <p:cNvSpPr/>
            <p:nvPr/>
          </p:nvSpPr>
          <p:spPr>
            <a:xfrm>
              <a:off x="7552875" y="357952"/>
              <a:ext cx="1159200" cy="14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4" name="Google Shape;144;p14"/>
            <p:cNvCxnSpPr/>
            <p:nvPr/>
          </p:nvCxnSpPr>
          <p:spPr>
            <a:xfrm>
              <a:off x="283350" y="574700"/>
              <a:ext cx="8577000" cy="0"/>
            </a:xfrm>
            <a:prstGeom prst="straightConnector1">
              <a:avLst/>
            </a:prstGeom>
            <a:noFill/>
            <a:ln w="9525" cap="flat" cmpd="sng">
              <a:solidFill>
                <a:schemeClr val="dk1"/>
              </a:solidFill>
              <a:prstDash val="solid"/>
              <a:round/>
              <a:headEnd type="none" w="med" len="med"/>
              <a:tailEnd type="none" w="med" len="med"/>
            </a:ln>
          </p:spPr>
        </p:cxnSp>
      </p:grpSp>
      <p:sp>
        <p:nvSpPr>
          <p:cNvPr id="145" name="Google Shape;145;p14"/>
          <p:cNvSpPr txBox="1">
            <a:spLocks noGrp="1"/>
          </p:cNvSpPr>
          <p:nvPr>
            <p:ph type="title"/>
          </p:nvPr>
        </p:nvSpPr>
        <p:spPr>
          <a:xfrm>
            <a:off x="3845122" y="3619117"/>
            <a:ext cx="4585800" cy="531900"/>
          </a:xfrm>
          <a:prstGeom prst="rect">
            <a:avLst/>
          </a:prstGeom>
        </p:spPr>
        <p:txBody>
          <a:bodyPr spcFirstLastPara="1" wrap="square" lIns="91425" tIns="91425" rIns="91425" bIns="91425" anchor="t" anchorCtr="0">
            <a:noAutofit/>
          </a:bodyPr>
          <a:lstStyle>
            <a:lvl1pPr lvl="0" algn="r" rtl="0">
              <a:lnSpc>
                <a:spcPct val="115000"/>
              </a:lnSpc>
              <a:spcBef>
                <a:spcPts val="0"/>
              </a:spcBef>
              <a:spcAft>
                <a:spcPts val="0"/>
              </a:spcAft>
              <a:buSzPts val="3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46" name="Google Shape;146;p14"/>
          <p:cNvSpPr txBox="1">
            <a:spLocks noGrp="1"/>
          </p:cNvSpPr>
          <p:nvPr>
            <p:ph type="subTitle" idx="1"/>
          </p:nvPr>
        </p:nvSpPr>
        <p:spPr>
          <a:xfrm>
            <a:off x="3845075" y="916288"/>
            <a:ext cx="4585800" cy="27663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sz="30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2">
  <p:cSld name="ONE_COLUMN_TEXT_1_1">
    <p:spTree>
      <p:nvGrpSpPr>
        <p:cNvPr id="1" name="Shape 203"/>
        <p:cNvGrpSpPr/>
        <p:nvPr/>
      </p:nvGrpSpPr>
      <p:grpSpPr>
        <a:xfrm>
          <a:off x="0" y="0"/>
          <a:ext cx="0" cy="0"/>
          <a:chOff x="0" y="0"/>
          <a:chExt cx="0" cy="0"/>
        </a:xfrm>
      </p:grpSpPr>
      <p:grpSp>
        <p:nvGrpSpPr>
          <p:cNvPr id="204" name="Google Shape;204;p20"/>
          <p:cNvGrpSpPr/>
          <p:nvPr/>
        </p:nvGrpSpPr>
        <p:grpSpPr>
          <a:xfrm>
            <a:off x="281250" y="281700"/>
            <a:ext cx="8581500" cy="4580100"/>
            <a:chOff x="281250" y="281700"/>
            <a:chExt cx="8581500" cy="4580100"/>
          </a:xfrm>
        </p:grpSpPr>
        <p:sp>
          <p:nvSpPr>
            <p:cNvPr id="205" name="Google Shape;205;p20"/>
            <p:cNvSpPr/>
            <p:nvPr/>
          </p:nvSpPr>
          <p:spPr>
            <a:xfrm>
              <a:off x="281250" y="281700"/>
              <a:ext cx="8581500" cy="4580100"/>
            </a:xfrm>
            <a:prstGeom prst="roundRect">
              <a:avLst>
                <a:gd name="adj" fmla="val 2793"/>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6" name="Google Shape;206;p20"/>
            <p:cNvGrpSpPr/>
            <p:nvPr/>
          </p:nvGrpSpPr>
          <p:grpSpPr>
            <a:xfrm>
              <a:off x="517475" y="382105"/>
              <a:ext cx="400500" cy="95700"/>
              <a:chOff x="517475" y="395577"/>
              <a:chExt cx="400500" cy="95700"/>
            </a:xfrm>
          </p:grpSpPr>
          <p:sp>
            <p:nvSpPr>
              <p:cNvPr id="207" name="Google Shape;207;p20"/>
              <p:cNvSpPr/>
              <p:nvPr/>
            </p:nvSpPr>
            <p:spPr>
              <a:xfrm>
                <a:off x="5174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0"/>
              <p:cNvSpPr/>
              <p:nvPr/>
            </p:nvSpPr>
            <p:spPr>
              <a:xfrm>
                <a:off x="6698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0"/>
              <p:cNvSpPr/>
              <p:nvPr/>
            </p:nvSpPr>
            <p:spPr>
              <a:xfrm>
                <a:off x="8222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0" name="Google Shape;210;p20"/>
            <p:cNvSpPr/>
            <p:nvPr/>
          </p:nvSpPr>
          <p:spPr>
            <a:xfrm>
              <a:off x="7552875" y="357952"/>
              <a:ext cx="1159200" cy="14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1" name="Google Shape;211;p20"/>
            <p:cNvCxnSpPr/>
            <p:nvPr/>
          </p:nvCxnSpPr>
          <p:spPr>
            <a:xfrm>
              <a:off x="283350" y="574700"/>
              <a:ext cx="8577000" cy="0"/>
            </a:xfrm>
            <a:prstGeom prst="straightConnector1">
              <a:avLst/>
            </a:prstGeom>
            <a:noFill/>
            <a:ln w="9525" cap="flat" cmpd="sng">
              <a:solidFill>
                <a:schemeClr val="dk1"/>
              </a:solidFill>
              <a:prstDash val="solid"/>
              <a:round/>
              <a:headEnd type="none" w="med" len="med"/>
              <a:tailEnd type="none" w="med" len="med"/>
            </a:ln>
          </p:spPr>
        </p:cxnSp>
      </p:grpSp>
      <p:sp>
        <p:nvSpPr>
          <p:cNvPr id="212" name="Google Shape;212;p20"/>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213" name="Google Shape;213;p20"/>
          <p:cNvSpPr txBox="1">
            <a:spLocks noGrp="1"/>
          </p:cNvSpPr>
          <p:nvPr>
            <p:ph type="subTitle" idx="1"/>
          </p:nvPr>
        </p:nvSpPr>
        <p:spPr>
          <a:xfrm>
            <a:off x="4572037" y="1472900"/>
            <a:ext cx="3428400" cy="1904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4" name="Google Shape;214;p20"/>
          <p:cNvSpPr txBox="1">
            <a:spLocks noGrp="1"/>
          </p:cNvSpPr>
          <p:nvPr>
            <p:ph type="subTitle" idx="2"/>
          </p:nvPr>
        </p:nvSpPr>
        <p:spPr>
          <a:xfrm>
            <a:off x="1143563" y="1472900"/>
            <a:ext cx="3428400" cy="1904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AEE2F4">
            <a:alpha val="30820"/>
          </a:srgbClr>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212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1pPr>
            <a:lvl2pPr lvl="1"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2pPr>
            <a:lvl3pPr lvl="2"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3pPr>
            <a:lvl4pPr lvl="3"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4pPr>
            <a:lvl5pPr lvl="4"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5pPr>
            <a:lvl6pPr lvl="5"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6pPr>
            <a:lvl7pPr lvl="6"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7pPr>
            <a:lvl8pPr lvl="7"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8pPr>
            <a:lvl9pPr lvl="8"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9pPr>
          </a:lstStyle>
          <a:p>
            <a:endParaRPr/>
          </a:p>
        </p:txBody>
      </p:sp>
      <p:sp>
        <p:nvSpPr>
          <p:cNvPr id="7" name="Google Shape;7;p1"/>
          <p:cNvSpPr txBox="1">
            <a:spLocks noGrp="1"/>
          </p:cNvSpPr>
          <p:nvPr>
            <p:ph type="body" idx="1"/>
          </p:nvPr>
        </p:nvSpPr>
        <p:spPr>
          <a:xfrm>
            <a:off x="713225" y="1152475"/>
            <a:ext cx="7681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1pPr>
            <a:lvl2pPr marL="914400" lvl="1"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2pPr>
            <a:lvl3pPr marL="1371600" lvl="2"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3pPr>
            <a:lvl4pPr marL="1828800" lvl="3"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4pPr>
            <a:lvl5pPr marL="2286000" lvl="4"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5pPr>
            <a:lvl6pPr marL="2743200" lvl="5"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6pPr>
            <a:lvl7pPr marL="3200400" lvl="6"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7pPr>
            <a:lvl8pPr marL="3657600" lvl="7"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8pPr>
            <a:lvl9pPr marL="4114800" lvl="8"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8" r:id="rId6"/>
    <p:sldLayoutId id="2147483659" r:id="rId7"/>
    <p:sldLayoutId id="2147483660" r:id="rId8"/>
    <p:sldLayoutId id="2147483666" r:id="rId9"/>
    <p:sldLayoutId id="2147483667" r:id="rId10"/>
    <p:sldLayoutId id="2147483668" r:id="rId11"/>
    <p:sldLayoutId id="2147483670" r:id="rId12"/>
    <p:sldLayoutId id="2147483674" r:id="rId13"/>
    <p:sldLayoutId id="2147483675"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Google Shape;535;p33"/>
          <p:cNvSpPr txBox="1">
            <a:spLocks noGrp="1"/>
          </p:cNvSpPr>
          <p:nvPr>
            <p:ph type="ctrTitle"/>
          </p:nvPr>
        </p:nvSpPr>
        <p:spPr>
          <a:xfrm>
            <a:off x="474133" y="1941336"/>
            <a:ext cx="8195733" cy="87111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5000" dirty="0">
                <a:latin typeface="Times New Roman" panose="02020603050405020304" pitchFamily="18" charset="0"/>
                <a:cs typeface="Times New Roman" panose="02020603050405020304" pitchFamily="18" charset="0"/>
              </a:rPr>
              <a:t>Theory of Computation</a:t>
            </a:r>
            <a:endParaRPr sz="4800" b="0" i="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402CF3E4-3694-5FE6-0D2F-266CBC57F3A0}"/>
              </a:ext>
            </a:extLst>
          </p:cNvPr>
          <p:cNvPicPr>
            <a:picLocks noChangeAspect="1"/>
          </p:cNvPicPr>
          <p:nvPr/>
        </p:nvPicPr>
        <p:blipFill>
          <a:blip r:embed="rId3"/>
          <a:stretch>
            <a:fillRect/>
          </a:stretch>
        </p:blipFill>
        <p:spPr>
          <a:xfrm>
            <a:off x="3885646" y="600741"/>
            <a:ext cx="1359974" cy="1359974"/>
          </a:xfrm>
          <a:prstGeom prst="rect">
            <a:avLst/>
          </a:prstGeom>
        </p:spPr>
      </p:pic>
      <p:grpSp>
        <p:nvGrpSpPr>
          <p:cNvPr id="4" name="Google Shape;537;p33">
            <a:extLst>
              <a:ext uri="{FF2B5EF4-FFF2-40B4-BE49-F238E27FC236}">
                <a16:creationId xmlns:a16="http://schemas.microsoft.com/office/drawing/2014/main" id="{D977D0FD-2C62-51DC-8D6B-A801AFA7FBAD}"/>
              </a:ext>
            </a:extLst>
          </p:cNvPr>
          <p:cNvGrpSpPr/>
          <p:nvPr/>
        </p:nvGrpSpPr>
        <p:grpSpPr>
          <a:xfrm>
            <a:off x="3564630" y="2654934"/>
            <a:ext cx="2014740" cy="2089641"/>
            <a:chOff x="556725" y="779703"/>
            <a:chExt cx="3208310" cy="3653947"/>
          </a:xfrm>
        </p:grpSpPr>
        <p:sp>
          <p:nvSpPr>
            <p:cNvPr id="5" name="Google Shape;538;p33">
              <a:extLst>
                <a:ext uri="{FF2B5EF4-FFF2-40B4-BE49-F238E27FC236}">
                  <a16:creationId xmlns:a16="http://schemas.microsoft.com/office/drawing/2014/main" id="{2679AC92-169C-0885-B268-758738057A87}"/>
                </a:ext>
              </a:extLst>
            </p:cNvPr>
            <p:cNvSpPr/>
            <p:nvPr/>
          </p:nvSpPr>
          <p:spPr>
            <a:xfrm>
              <a:off x="1745491" y="784984"/>
              <a:ext cx="119146" cy="78181"/>
            </a:xfrm>
            <a:custGeom>
              <a:avLst/>
              <a:gdLst/>
              <a:ahLst/>
              <a:cxnLst/>
              <a:rect l="l" t="t" r="r" b="b"/>
              <a:pathLst>
                <a:path w="1399" h="918" extrusionOk="0">
                  <a:moveTo>
                    <a:pt x="330" y="1"/>
                  </a:moveTo>
                  <a:cubicBezTo>
                    <a:pt x="220" y="1"/>
                    <a:pt x="131" y="69"/>
                    <a:pt x="110" y="174"/>
                  </a:cubicBezTo>
                  <a:lnTo>
                    <a:pt x="0" y="745"/>
                  </a:lnTo>
                  <a:lnTo>
                    <a:pt x="0" y="765"/>
                  </a:lnTo>
                  <a:cubicBezTo>
                    <a:pt x="0" y="854"/>
                    <a:pt x="68" y="917"/>
                    <a:pt x="152" y="917"/>
                  </a:cubicBezTo>
                  <a:lnTo>
                    <a:pt x="1267" y="917"/>
                  </a:lnTo>
                  <a:cubicBezTo>
                    <a:pt x="1356" y="917"/>
                    <a:pt x="1398" y="828"/>
                    <a:pt x="1377" y="745"/>
                  </a:cubicBezTo>
                  <a:lnTo>
                    <a:pt x="1267" y="174"/>
                  </a:lnTo>
                  <a:cubicBezTo>
                    <a:pt x="1246" y="69"/>
                    <a:pt x="1157" y="1"/>
                    <a:pt x="10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6" name="Google Shape;539;p33">
              <a:extLst>
                <a:ext uri="{FF2B5EF4-FFF2-40B4-BE49-F238E27FC236}">
                  <a16:creationId xmlns:a16="http://schemas.microsoft.com/office/drawing/2014/main" id="{98EFA1CF-D1FE-509C-BFFF-3739828B2284}"/>
                </a:ext>
              </a:extLst>
            </p:cNvPr>
            <p:cNvSpPr/>
            <p:nvPr/>
          </p:nvSpPr>
          <p:spPr>
            <a:xfrm>
              <a:off x="1738337" y="779703"/>
              <a:ext cx="131665" cy="89253"/>
            </a:xfrm>
            <a:custGeom>
              <a:avLst/>
              <a:gdLst/>
              <a:ahLst/>
              <a:cxnLst/>
              <a:rect l="l" t="t" r="r" b="b"/>
              <a:pathLst>
                <a:path w="1546" h="1048" extrusionOk="0">
                  <a:moveTo>
                    <a:pt x="1131" y="105"/>
                  </a:moveTo>
                  <a:cubicBezTo>
                    <a:pt x="1220" y="105"/>
                    <a:pt x="1283" y="173"/>
                    <a:pt x="1309" y="262"/>
                  </a:cubicBezTo>
                  <a:lnTo>
                    <a:pt x="1414" y="827"/>
                  </a:lnTo>
                  <a:cubicBezTo>
                    <a:pt x="1414" y="869"/>
                    <a:pt x="1372" y="937"/>
                    <a:pt x="1330" y="937"/>
                  </a:cubicBezTo>
                  <a:lnTo>
                    <a:pt x="236" y="937"/>
                  </a:lnTo>
                  <a:cubicBezTo>
                    <a:pt x="173" y="937"/>
                    <a:pt x="131" y="869"/>
                    <a:pt x="152" y="827"/>
                  </a:cubicBezTo>
                  <a:lnTo>
                    <a:pt x="262" y="262"/>
                  </a:lnTo>
                  <a:cubicBezTo>
                    <a:pt x="262" y="173"/>
                    <a:pt x="346" y="105"/>
                    <a:pt x="414" y="105"/>
                  </a:cubicBezTo>
                  <a:close/>
                  <a:moveTo>
                    <a:pt x="414" y="0"/>
                  </a:moveTo>
                  <a:cubicBezTo>
                    <a:pt x="283" y="0"/>
                    <a:pt x="173" y="105"/>
                    <a:pt x="152" y="236"/>
                  </a:cubicBezTo>
                  <a:lnTo>
                    <a:pt x="21" y="807"/>
                  </a:lnTo>
                  <a:cubicBezTo>
                    <a:pt x="0" y="937"/>
                    <a:pt x="105" y="1047"/>
                    <a:pt x="236" y="1047"/>
                  </a:cubicBezTo>
                  <a:lnTo>
                    <a:pt x="1330" y="1047"/>
                  </a:lnTo>
                  <a:cubicBezTo>
                    <a:pt x="1461" y="1047"/>
                    <a:pt x="1545" y="937"/>
                    <a:pt x="1524" y="807"/>
                  </a:cubicBezTo>
                  <a:lnTo>
                    <a:pt x="1414" y="236"/>
                  </a:lnTo>
                  <a:cubicBezTo>
                    <a:pt x="1393" y="105"/>
                    <a:pt x="1262" y="0"/>
                    <a:pt x="113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 name="Google Shape;540;p33">
              <a:extLst>
                <a:ext uri="{FF2B5EF4-FFF2-40B4-BE49-F238E27FC236}">
                  <a16:creationId xmlns:a16="http://schemas.microsoft.com/office/drawing/2014/main" id="{AD52A58D-371B-51D0-E5DB-544EA2D5F21B}"/>
                </a:ext>
              </a:extLst>
            </p:cNvPr>
            <p:cNvSpPr/>
            <p:nvPr/>
          </p:nvSpPr>
          <p:spPr>
            <a:xfrm>
              <a:off x="3586532" y="1513484"/>
              <a:ext cx="122808" cy="119657"/>
            </a:xfrm>
            <a:custGeom>
              <a:avLst/>
              <a:gdLst/>
              <a:ahLst/>
              <a:cxnLst/>
              <a:rect l="l" t="t" r="r" b="b"/>
              <a:pathLst>
                <a:path w="1442" h="1405" extrusionOk="0">
                  <a:moveTo>
                    <a:pt x="685" y="1"/>
                  </a:moveTo>
                  <a:cubicBezTo>
                    <a:pt x="644" y="1"/>
                    <a:pt x="604" y="12"/>
                    <a:pt x="567" y="32"/>
                  </a:cubicBezTo>
                  <a:lnTo>
                    <a:pt x="85" y="357"/>
                  </a:lnTo>
                  <a:cubicBezTo>
                    <a:pt x="64" y="357"/>
                    <a:pt x="64" y="378"/>
                    <a:pt x="64" y="378"/>
                  </a:cubicBezTo>
                  <a:cubicBezTo>
                    <a:pt x="1" y="446"/>
                    <a:pt x="1" y="535"/>
                    <a:pt x="64" y="598"/>
                  </a:cubicBezTo>
                  <a:lnTo>
                    <a:pt x="828" y="1362"/>
                  </a:lnTo>
                  <a:cubicBezTo>
                    <a:pt x="828" y="1362"/>
                    <a:pt x="828" y="1383"/>
                    <a:pt x="849" y="1383"/>
                  </a:cubicBezTo>
                  <a:cubicBezTo>
                    <a:pt x="873" y="1398"/>
                    <a:pt x="900" y="1405"/>
                    <a:pt x="925" y="1405"/>
                  </a:cubicBezTo>
                  <a:cubicBezTo>
                    <a:pt x="972" y="1405"/>
                    <a:pt x="1018" y="1382"/>
                    <a:pt x="1048" y="1341"/>
                  </a:cubicBezTo>
                  <a:lnTo>
                    <a:pt x="1373" y="859"/>
                  </a:lnTo>
                  <a:cubicBezTo>
                    <a:pt x="1441" y="770"/>
                    <a:pt x="1415" y="666"/>
                    <a:pt x="1352" y="577"/>
                  </a:cubicBezTo>
                  <a:lnTo>
                    <a:pt x="849" y="74"/>
                  </a:lnTo>
                  <a:cubicBezTo>
                    <a:pt x="798" y="22"/>
                    <a:pt x="741" y="1"/>
                    <a:pt x="6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 name="Google Shape;541;p33">
              <a:extLst>
                <a:ext uri="{FF2B5EF4-FFF2-40B4-BE49-F238E27FC236}">
                  <a16:creationId xmlns:a16="http://schemas.microsoft.com/office/drawing/2014/main" id="{0A038C8F-F328-1BEE-B9B7-6452B7E69966}"/>
                </a:ext>
              </a:extLst>
            </p:cNvPr>
            <p:cNvSpPr/>
            <p:nvPr/>
          </p:nvSpPr>
          <p:spPr>
            <a:xfrm>
              <a:off x="3578952" y="1508545"/>
              <a:ext cx="135668" cy="129280"/>
            </a:xfrm>
            <a:custGeom>
              <a:avLst/>
              <a:gdLst/>
              <a:ahLst/>
              <a:cxnLst/>
              <a:rect l="l" t="t" r="r" b="b"/>
              <a:pathLst>
                <a:path w="1593" h="1518" extrusionOk="0">
                  <a:moveTo>
                    <a:pt x="775" y="113"/>
                  </a:moveTo>
                  <a:cubicBezTo>
                    <a:pt x="817" y="113"/>
                    <a:pt x="859" y="130"/>
                    <a:pt x="896" y="153"/>
                  </a:cubicBezTo>
                  <a:lnTo>
                    <a:pt x="896" y="174"/>
                  </a:lnTo>
                  <a:lnTo>
                    <a:pt x="1399" y="677"/>
                  </a:lnTo>
                  <a:cubicBezTo>
                    <a:pt x="1462" y="724"/>
                    <a:pt x="1462" y="828"/>
                    <a:pt x="1420" y="896"/>
                  </a:cubicBezTo>
                  <a:lnTo>
                    <a:pt x="1090" y="1378"/>
                  </a:lnTo>
                  <a:cubicBezTo>
                    <a:pt x="1080" y="1399"/>
                    <a:pt x="1059" y="1410"/>
                    <a:pt x="1035" y="1410"/>
                  </a:cubicBezTo>
                  <a:cubicBezTo>
                    <a:pt x="1010" y="1410"/>
                    <a:pt x="983" y="1399"/>
                    <a:pt x="959" y="1378"/>
                  </a:cubicBezTo>
                  <a:lnTo>
                    <a:pt x="174" y="614"/>
                  </a:lnTo>
                  <a:cubicBezTo>
                    <a:pt x="132" y="567"/>
                    <a:pt x="153" y="504"/>
                    <a:pt x="195" y="462"/>
                  </a:cubicBezTo>
                  <a:lnTo>
                    <a:pt x="676" y="153"/>
                  </a:lnTo>
                  <a:cubicBezTo>
                    <a:pt x="707" y="124"/>
                    <a:pt x="741" y="113"/>
                    <a:pt x="775" y="113"/>
                  </a:cubicBezTo>
                  <a:close/>
                  <a:moveTo>
                    <a:pt x="768" y="0"/>
                  </a:moveTo>
                  <a:cubicBezTo>
                    <a:pt x="714" y="0"/>
                    <a:pt x="659" y="16"/>
                    <a:pt x="614" y="43"/>
                  </a:cubicBezTo>
                  <a:lnTo>
                    <a:pt x="132" y="373"/>
                  </a:lnTo>
                  <a:cubicBezTo>
                    <a:pt x="22" y="436"/>
                    <a:pt x="1" y="614"/>
                    <a:pt x="111" y="697"/>
                  </a:cubicBezTo>
                  <a:lnTo>
                    <a:pt x="875" y="1462"/>
                  </a:lnTo>
                  <a:cubicBezTo>
                    <a:pt x="911" y="1500"/>
                    <a:pt x="958" y="1518"/>
                    <a:pt x="1008" y="1518"/>
                  </a:cubicBezTo>
                  <a:cubicBezTo>
                    <a:pt x="1076" y="1518"/>
                    <a:pt x="1149" y="1484"/>
                    <a:pt x="1200" y="1420"/>
                  </a:cubicBezTo>
                  <a:lnTo>
                    <a:pt x="1504" y="959"/>
                  </a:lnTo>
                  <a:cubicBezTo>
                    <a:pt x="1593" y="828"/>
                    <a:pt x="1572" y="697"/>
                    <a:pt x="1483" y="593"/>
                  </a:cubicBezTo>
                  <a:lnTo>
                    <a:pt x="959" y="90"/>
                  </a:lnTo>
                  <a:lnTo>
                    <a:pt x="959" y="69"/>
                  </a:lnTo>
                  <a:lnTo>
                    <a:pt x="941" y="69"/>
                  </a:lnTo>
                  <a:cubicBezTo>
                    <a:pt x="894" y="21"/>
                    <a:pt x="831" y="0"/>
                    <a:pt x="76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9" name="Google Shape;542;p33">
              <a:extLst>
                <a:ext uri="{FF2B5EF4-FFF2-40B4-BE49-F238E27FC236}">
                  <a16:creationId xmlns:a16="http://schemas.microsoft.com/office/drawing/2014/main" id="{DF11F65B-9F93-E628-8526-429079641135}"/>
                </a:ext>
              </a:extLst>
            </p:cNvPr>
            <p:cNvSpPr/>
            <p:nvPr/>
          </p:nvSpPr>
          <p:spPr>
            <a:xfrm>
              <a:off x="3681148" y="1674016"/>
              <a:ext cx="78096" cy="119486"/>
            </a:xfrm>
            <a:custGeom>
              <a:avLst/>
              <a:gdLst/>
              <a:ahLst/>
              <a:cxnLst/>
              <a:rect l="l" t="t" r="r" b="b"/>
              <a:pathLst>
                <a:path w="917" h="1403" extrusionOk="0">
                  <a:moveTo>
                    <a:pt x="152" y="1"/>
                  </a:moveTo>
                  <a:cubicBezTo>
                    <a:pt x="68" y="1"/>
                    <a:pt x="0" y="64"/>
                    <a:pt x="0" y="153"/>
                  </a:cubicBezTo>
                  <a:lnTo>
                    <a:pt x="0" y="1242"/>
                  </a:lnTo>
                  <a:lnTo>
                    <a:pt x="0" y="1268"/>
                  </a:lnTo>
                  <a:cubicBezTo>
                    <a:pt x="0" y="1342"/>
                    <a:pt x="69" y="1403"/>
                    <a:pt x="142" y="1403"/>
                  </a:cubicBezTo>
                  <a:cubicBezTo>
                    <a:pt x="152" y="1403"/>
                    <a:pt x="163" y="1402"/>
                    <a:pt x="173" y="1399"/>
                  </a:cubicBezTo>
                  <a:lnTo>
                    <a:pt x="744" y="1289"/>
                  </a:lnTo>
                  <a:cubicBezTo>
                    <a:pt x="854" y="1268"/>
                    <a:pt x="917" y="1179"/>
                    <a:pt x="917" y="1069"/>
                  </a:cubicBezTo>
                  <a:lnTo>
                    <a:pt x="917" y="352"/>
                  </a:lnTo>
                  <a:cubicBezTo>
                    <a:pt x="917" y="242"/>
                    <a:pt x="854" y="132"/>
                    <a:pt x="744" y="111"/>
                  </a:cubicBezTo>
                  <a:lnTo>
                    <a:pt x="1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 name="Google Shape;543;p33">
              <a:extLst>
                <a:ext uri="{FF2B5EF4-FFF2-40B4-BE49-F238E27FC236}">
                  <a16:creationId xmlns:a16="http://schemas.microsoft.com/office/drawing/2014/main" id="{FAD95E69-EFD3-DEE9-70D7-E8F679C8DE7F}"/>
                </a:ext>
              </a:extLst>
            </p:cNvPr>
            <p:cNvSpPr/>
            <p:nvPr/>
          </p:nvSpPr>
          <p:spPr>
            <a:xfrm>
              <a:off x="3675782" y="1670099"/>
              <a:ext cx="89253" cy="126981"/>
            </a:xfrm>
            <a:custGeom>
              <a:avLst/>
              <a:gdLst/>
              <a:ahLst/>
              <a:cxnLst/>
              <a:rect l="l" t="t" r="r" b="b"/>
              <a:pathLst>
                <a:path w="1048" h="1491" extrusionOk="0">
                  <a:moveTo>
                    <a:pt x="193" y="105"/>
                  </a:moveTo>
                  <a:cubicBezTo>
                    <a:pt x="201" y="105"/>
                    <a:pt x="208" y="106"/>
                    <a:pt x="215" y="110"/>
                  </a:cubicBezTo>
                  <a:lnTo>
                    <a:pt x="786" y="220"/>
                  </a:lnTo>
                  <a:cubicBezTo>
                    <a:pt x="870" y="241"/>
                    <a:pt x="938" y="309"/>
                    <a:pt x="938" y="398"/>
                  </a:cubicBezTo>
                  <a:lnTo>
                    <a:pt x="938" y="1115"/>
                  </a:lnTo>
                  <a:cubicBezTo>
                    <a:pt x="938" y="1183"/>
                    <a:pt x="870" y="1246"/>
                    <a:pt x="786" y="1267"/>
                  </a:cubicBezTo>
                  <a:lnTo>
                    <a:pt x="215" y="1377"/>
                  </a:lnTo>
                  <a:cubicBezTo>
                    <a:pt x="208" y="1381"/>
                    <a:pt x="200" y="1382"/>
                    <a:pt x="191" y="1382"/>
                  </a:cubicBezTo>
                  <a:cubicBezTo>
                    <a:pt x="151" y="1382"/>
                    <a:pt x="105" y="1344"/>
                    <a:pt x="105" y="1288"/>
                  </a:cubicBezTo>
                  <a:lnTo>
                    <a:pt x="105" y="199"/>
                  </a:lnTo>
                  <a:cubicBezTo>
                    <a:pt x="105" y="146"/>
                    <a:pt x="153" y="105"/>
                    <a:pt x="193" y="105"/>
                  </a:cubicBezTo>
                  <a:close/>
                  <a:moveTo>
                    <a:pt x="198" y="0"/>
                  </a:moveTo>
                  <a:cubicBezTo>
                    <a:pt x="102" y="0"/>
                    <a:pt x="0" y="83"/>
                    <a:pt x="0" y="199"/>
                  </a:cubicBezTo>
                  <a:lnTo>
                    <a:pt x="0" y="1288"/>
                  </a:lnTo>
                  <a:cubicBezTo>
                    <a:pt x="0" y="1406"/>
                    <a:pt x="107" y="1490"/>
                    <a:pt x="205" y="1490"/>
                  </a:cubicBezTo>
                  <a:cubicBezTo>
                    <a:pt x="215" y="1490"/>
                    <a:pt x="226" y="1489"/>
                    <a:pt x="236" y="1487"/>
                  </a:cubicBezTo>
                  <a:lnTo>
                    <a:pt x="807" y="1377"/>
                  </a:lnTo>
                  <a:cubicBezTo>
                    <a:pt x="938" y="1356"/>
                    <a:pt x="1048" y="1246"/>
                    <a:pt x="1048" y="1115"/>
                  </a:cubicBezTo>
                  <a:lnTo>
                    <a:pt x="1048" y="398"/>
                  </a:lnTo>
                  <a:cubicBezTo>
                    <a:pt x="1048" y="241"/>
                    <a:pt x="938" y="136"/>
                    <a:pt x="807" y="110"/>
                  </a:cubicBezTo>
                  <a:lnTo>
                    <a:pt x="236" y="5"/>
                  </a:lnTo>
                  <a:cubicBezTo>
                    <a:pt x="224" y="2"/>
                    <a:pt x="211" y="0"/>
                    <a:pt x="19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1" name="Google Shape;544;p33">
              <a:extLst>
                <a:ext uri="{FF2B5EF4-FFF2-40B4-BE49-F238E27FC236}">
                  <a16:creationId xmlns:a16="http://schemas.microsoft.com/office/drawing/2014/main" id="{1667555F-61ED-976D-0E23-65ED85AD054A}"/>
                </a:ext>
              </a:extLst>
            </p:cNvPr>
            <p:cNvSpPr/>
            <p:nvPr/>
          </p:nvSpPr>
          <p:spPr>
            <a:xfrm>
              <a:off x="3584317" y="1833357"/>
              <a:ext cx="125022" cy="120083"/>
            </a:xfrm>
            <a:custGeom>
              <a:avLst/>
              <a:gdLst/>
              <a:ahLst/>
              <a:cxnLst/>
              <a:rect l="l" t="t" r="r" b="b"/>
              <a:pathLst>
                <a:path w="1468" h="1410" extrusionOk="0">
                  <a:moveTo>
                    <a:pt x="955" y="1"/>
                  </a:moveTo>
                  <a:cubicBezTo>
                    <a:pt x="913" y="1"/>
                    <a:pt x="875" y="18"/>
                    <a:pt x="854" y="52"/>
                  </a:cubicBezTo>
                  <a:lnTo>
                    <a:pt x="69" y="811"/>
                  </a:lnTo>
                  <a:lnTo>
                    <a:pt x="69" y="837"/>
                  </a:lnTo>
                  <a:cubicBezTo>
                    <a:pt x="1" y="900"/>
                    <a:pt x="27" y="1010"/>
                    <a:pt x="111" y="1052"/>
                  </a:cubicBezTo>
                  <a:lnTo>
                    <a:pt x="572" y="1382"/>
                  </a:lnTo>
                  <a:cubicBezTo>
                    <a:pt x="616" y="1399"/>
                    <a:pt x="660" y="1409"/>
                    <a:pt x="701" y="1409"/>
                  </a:cubicBezTo>
                  <a:cubicBezTo>
                    <a:pt x="761" y="1409"/>
                    <a:pt x="814" y="1388"/>
                    <a:pt x="854" y="1335"/>
                  </a:cubicBezTo>
                  <a:lnTo>
                    <a:pt x="1378" y="837"/>
                  </a:lnTo>
                  <a:cubicBezTo>
                    <a:pt x="1441" y="769"/>
                    <a:pt x="1467" y="638"/>
                    <a:pt x="1399" y="549"/>
                  </a:cubicBezTo>
                  <a:lnTo>
                    <a:pt x="1074" y="73"/>
                  </a:lnTo>
                  <a:lnTo>
                    <a:pt x="1074" y="52"/>
                  </a:lnTo>
                  <a:cubicBezTo>
                    <a:pt x="1040" y="18"/>
                    <a:pt x="996" y="1"/>
                    <a:pt x="9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2" name="Google Shape;545;p33">
              <a:extLst>
                <a:ext uri="{FF2B5EF4-FFF2-40B4-BE49-F238E27FC236}">
                  <a16:creationId xmlns:a16="http://schemas.microsoft.com/office/drawing/2014/main" id="{3540D5BF-97EF-04E5-E6A5-BD5958CF07A0}"/>
                </a:ext>
              </a:extLst>
            </p:cNvPr>
            <p:cNvSpPr/>
            <p:nvPr/>
          </p:nvSpPr>
          <p:spPr>
            <a:xfrm>
              <a:off x="3578952" y="1829354"/>
              <a:ext cx="135668" cy="129280"/>
            </a:xfrm>
            <a:custGeom>
              <a:avLst/>
              <a:gdLst/>
              <a:ahLst/>
              <a:cxnLst/>
              <a:rect l="l" t="t" r="r" b="b"/>
              <a:pathLst>
                <a:path w="1593" h="1518" extrusionOk="0">
                  <a:moveTo>
                    <a:pt x="1013" y="111"/>
                  </a:moveTo>
                  <a:cubicBezTo>
                    <a:pt x="1047" y="111"/>
                    <a:pt x="1079" y="127"/>
                    <a:pt x="1090" y="162"/>
                  </a:cubicBezTo>
                  <a:lnTo>
                    <a:pt x="1420" y="622"/>
                  </a:lnTo>
                  <a:cubicBezTo>
                    <a:pt x="1462" y="706"/>
                    <a:pt x="1462" y="795"/>
                    <a:pt x="1399" y="837"/>
                  </a:cubicBezTo>
                  <a:lnTo>
                    <a:pt x="896" y="1361"/>
                  </a:lnTo>
                  <a:cubicBezTo>
                    <a:pt x="855" y="1389"/>
                    <a:pt x="808" y="1408"/>
                    <a:pt x="762" y="1408"/>
                  </a:cubicBezTo>
                  <a:cubicBezTo>
                    <a:pt x="733" y="1408"/>
                    <a:pt x="703" y="1400"/>
                    <a:pt x="676" y="1382"/>
                  </a:cubicBezTo>
                  <a:lnTo>
                    <a:pt x="195" y="1057"/>
                  </a:lnTo>
                  <a:cubicBezTo>
                    <a:pt x="153" y="1015"/>
                    <a:pt x="132" y="947"/>
                    <a:pt x="174" y="905"/>
                  </a:cubicBezTo>
                  <a:lnTo>
                    <a:pt x="938" y="141"/>
                  </a:lnTo>
                  <a:cubicBezTo>
                    <a:pt x="957" y="122"/>
                    <a:pt x="986" y="111"/>
                    <a:pt x="1013" y="111"/>
                  </a:cubicBezTo>
                  <a:close/>
                  <a:moveTo>
                    <a:pt x="1005" y="0"/>
                  </a:moveTo>
                  <a:cubicBezTo>
                    <a:pt x="956" y="0"/>
                    <a:pt x="910" y="17"/>
                    <a:pt x="875" y="52"/>
                  </a:cubicBezTo>
                  <a:lnTo>
                    <a:pt x="111" y="816"/>
                  </a:lnTo>
                  <a:cubicBezTo>
                    <a:pt x="1" y="926"/>
                    <a:pt x="22" y="1078"/>
                    <a:pt x="132" y="1146"/>
                  </a:cubicBezTo>
                  <a:lnTo>
                    <a:pt x="614" y="1471"/>
                  </a:lnTo>
                  <a:cubicBezTo>
                    <a:pt x="660" y="1501"/>
                    <a:pt x="716" y="1518"/>
                    <a:pt x="772" y="1518"/>
                  </a:cubicBezTo>
                  <a:cubicBezTo>
                    <a:pt x="843" y="1518"/>
                    <a:pt x="912" y="1491"/>
                    <a:pt x="959" y="1429"/>
                  </a:cubicBezTo>
                  <a:lnTo>
                    <a:pt x="1462" y="947"/>
                  </a:lnTo>
                  <a:lnTo>
                    <a:pt x="1483" y="926"/>
                  </a:lnTo>
                  <a:cubicBezTo>
                    <a:pt x="1572" y="837"/>
                    <a:pt x="1593" y="685"/>
                    <a:pt x="1504" y="575"/>
                  </a:cubicBezTo>
                  <a:lnTo>
                    <a:pt x="1200" y="99"/>
                  </a:lnTo>
                  <a:cubicBezTo>
                    <a:pt x="1148" y="34"/>
                    <a:pt x="1074" y="0"/>
                    <a:pt x="1005"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nvGrpSpPr>
            <p:cNvPr id="13" name="Google Shape;546;p33">
              <a:extLst>
                <a:ext uri="{FF2B5EF4-FFF2-40B4-BE49-F238E27FC236}">
                  <a16:creationId xmlns:a16="http://schemas.microsoft.com/office/drawing/2014/main" id="{F59ED898-1157-1FD5-20D4-CA84A8193398}"/>
                </a:ext>
              </a:extLst>
            </p:cNvPr>
            <p:cNvGrpSpPr/>
            <p:nvPr/>
          </p:nvGrpSpPr>
          <p:grpSpPr>
            <a:xfrm>
              <a:off x="556725" y="832334"/>
              <a:ext cx="3148535" cy="3601316"/>
              <a:chOff x="556725" y="832334"/>
              <a:chExt cx="3148535" cy="3601316"/>
            </a:xfrm>
          </p:grpSpPr>
          <p:sp>
            <p:nvSpPr>
              <p:cNvPr id="14" name="Google Shape;547;p33">
                <a:extLst>
                  <a:ext uri="{FF2B5EF4-FFF2-40B4-BE49-F238E27FC236}">
                    <a16:creationId xmlns:a16="http://schemas.microsoft.com/office/drawing/2014/main" id="{4D59A2F2-7C43-7F29-5808-8C30340BA1B8}"/>
                  </a:ext>
                </a:extLst>
              </p:cNvPr>
              <p:cNvSpPr/>
              <p:nvPr/>
            </p:nvSpPr>
            <p:spPr>
              <a:xfrm>
                <a:off x="556725" y="3838150"/>
                <a:ext cx="2424600" cy="595500"/>
              </a:xfrm>
              <a:prstGeom prst="ellipse">
                <a:avLst/>
              </a:prstGeom>
              <a:solidFill>
                <a:srgbClr val="3E285A">
                  <a:alpha val="13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 name="Google Shape;548;p33">
                <a:extLst>
                  <a:ext uri="{FF2B5EF4-FFF2-40B4-BE49-F238E27FC236}">
                    <a16:creationId xmlns:a16="http://schemas.microsoft.com/office/drawing/2014/main" id="{DBE0EA31-1332-7874-D8DD-80BAEBA9D12A}"/>
                  </a:ext>
                </a:extLst>
              </p:cNvPr>
              <p:cNvSpPr/>
              <p:nvPr/>
            </p:nvSpPr>
            <p:spPr>
              <a:xfrm>
                <a:off x="914763" y="3436131"/>
                <a:ext cx="371597" cy="620974"/>
              </a:xfrm>
              <a:custGeom>
                <a:avLst/>
                <a:gdLst/>
                <a:ahLst/>
                <a:cxnLst/>
                <a:rect l="l" t="t" r="r" b="b"/>
                <a:pathLst>
                  <a:path w="4363" h="7291" extrusionOk="0">
                    <a:moveTo>
                      <a:pt x="0" y="1"/>
                    </a:moveTo>
                    <a:lnTo>
                      <a:pt x="0" y="6332"/>
                    </a:lnTo>
                    <a:lnTo>
                      <a:pt x="4363" y="7290"/>
                    </a:lnTo>
                    <a:lnTo>
                      <a:pt x="4363" y="483"/>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6" name="Google Shape;549;p33">
                <a:extLst>
                  <a:ext uri="{FF2B5EF4-FFF2-40B4-BE49-F238E27FC236}">
                    <a16:creationId xmlns:a16="http://schemas.microsoft.com/office/drawing/2014/main" id="{E15BA590-7AF7-DA47-9DDD-58EC75BCA0E8}"/>
                  </a:ext>
                </a:extLst>
              </p:cNvPr>
              <p:cNvSpPr/>
              <p:nvPr/>
            </p:nvSpPr>
            <p:spPr>
              <a:xfrm>
                <a:off x="908972" y="3430765"/>
                <a:ext cx="383180" cy="631706"/>
              </a:xfrm>
              <a:custGeom>
                <a:avLst/>
                <a:gdLst/>
                <a:ahLst/>
                <a:cxnLst/>
                <a:rect l="l" t="t" r="r" b="b"/>
                <a:pathLst>
                  <a:path w="4499" h="7417" extrusionOk="0">
                    <a:moveTo>
                      <a:pt x="131" y="132"/>
                    </a:moveTo>
                    <a:lnTo>
                      <a:pt x="4389" y="608"/>
                    </a:lnTo>
                    <a:lnTo>
                      <a:pt x="4389" y="7285"/>
                    </a:lnTo>
                    <a:lnTo>
                      <a:pt x="131" y="6348"/>
                    </a:lnTo>
                    <a:lnTo>
                      <a:pt x="131" y="132"/>
                    </a:lnTo>
                    <a:close/>
                    <a:moveTo>
                      <a:pt x="0" y="1"/>
                    </a:moveTo>
                    <a:lnTo>
                      <a:pt x="0" y="64"/>
                    </a:lnTo>
                    <a:lnTo>
                      <a:pt x="0" y="6437"/>
                    </a:lnTo>
                    <a:lnTo>
                      <a:pt x="4499" y="7416"/>
                    </a:lnTo>
                    <a:lnTo>
                      <a:pt x="4499" y="504"/>
                    </a:lnTo>
                    <a:lnTo>
                      <a:pt x="0"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7" name="Google Shape;550;p33">
                <a:extLst>
                  <a:ext uri="{FF2B5EF4-FFF2-40B4-BE49-F238E27FC236}">
                    <a16:creationId xmlns:a16="http://schemas.microsoft.com/office/drawing/2014/main" id="{52ED9472-C3C8-629F-0728-8193034FCBEC}"/>
                  </a:ext>
                </a:extLst>
              </p:cNvPr>
              <p:cNvSpPr/>
              <p:nvPr/>
            </p:nvSpPr>
            <p:spPr>
              <a:xfrm>
                <a:off x="1286270" y="3335802"/>
                <a:ext cx="530013" cy="721305"/>
              </a:xfrm>
              <a:custGeom>
                <a:avLst/>
                <a:gdLst/>
                <a:ahLst/>
                <a:cxnLst/>
                <a:rect l="l" t="t" r="r" b="b"/>
                <a:pathLst>
                  <a:path w="6223" h="8469" extrusionOk="0">
                    <a:moveTo>
                      <a:pt x="6222" y="0"/>
                    </a:moveTo>
                    <a:lnTo>
                      <a:pt x="1" y="1661"/>
                    </a:lnTo>
                    <a:lnTo>
                      <a:pt x="22" y="8468"/>
                    </a:lnTo>
                    <a:lnTo>
                      <a:pt x="6222" y="6725"/>
                    </a:lnTo>
                    <a:lnTo>
                      <a:pt x="622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8" name="Google Shape;551;p33">
                <a:extLst>
                  <a:ext uri="{FF2B5EF4-FFF2-40B4-BE49-F238E27FC236}">
                    <a16:creationId xmlns:a16="http://schemas.microsoft.com/office/drawing/2014/main" id="{70D1CF0A-203A-9A37-B7A7-7F010B18C2B7}"/>
                  </a:ext>
                </a:extLst>
              </p:cNvPr>
              <p:cNvSpPr/>
              <p:nvPr/>
            </p:nvSpPr>
            <p:spPr>
              <a:xfrm>
                <a:off x="1282693" y="3328648"/>
                <a:ext cx="537167" cy="736039"/>
              </a:xfrm>
              <a:custGeom>
                <a:avLst/>
                <a:gdLst/>
                <a:ahLst/>
                <a:cxnLst/>
                <a:rect l="l" t="t" r="r" b="b"/>
                <a:pathLst>
                  <a:path w="6307" h="8642" extrusionOk="0">
                    <a:moveTo>
                      <a:pt x="6196" y="152"/>
                    </a:moveTo>
                    <a:lnTo>
                      <a:pt x="6196" y="6761"/>
                    </a:lnTo>
                    <a:lnTo>
                      <a:pt x="132" y="8484"/>
                    </a:lnTo>
                    <a:lnTo>
                      <a:pt x="111" y="1786"/>
                    </a:lnTo>
                    <a:lnTo>
                      <a:pt x="6196" y="152"/>
                    </a:lnTo>
                    <a:close/>
                    <a:moveTo>
                      <a:pt x="6306" y="1"/>
                    </a:moveTo>
                    <a:lnTo>
                      <a:pt x="1" y="1703"/>
                    </a:lnTo>
                    <a:lnTo>
                      <a:pt x="1" y="1745"/>
                    </a:lnTo>
                    <a:lnTo>
                      <a:pt x="1" y="8642"/>
                    </a:lnTo>
                    <a:lnTo>
                      <a:pt x="6306" y="6850"/>
                    </a:lnTo>
                    <a:lnTo>
                      <a:pt x="6306"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 name="Google Shape;552;p33">
                <a:extLst>
                  <a:ext uri="{FF2B5EF4-FFF2-40B4-BE49-F238E27FC236}">
                    <a16:creationId xmlns:a16="http://schemas.microsoft.com/office/drawing/2014/main" id="{D9917FBE-5EF0-569F-1821-C35A766DB6B4}"/>
                  </a:ext>
                </a:extLst>
              </p:cNvPr>
              <p:cNvSpPr/>
              <p:nvPr/>
            </p:nvSpPr>
            <p:spPr>
              <a:xfrm>
                <a:off x="914763" y="3287597"/>
                <a:ext cx="901524" cy="189674"/>
              </a:xfrm>
              <a:custGeom>
                <a:avLst/>
                <a:gdLst/>
                <a:ahLst/>
                <a:cxnLst/>
                <a:rect l="l" t="t" r="r" b="b"/>
                <a:pathLst>
                  <a:path w="10585" h="2227" extrusionOk="0">
                    <a:moveTo>
                      <a:pt x="6656" y="1"/>
                    </a:moveTo>
                    <a:lnTo>
                      <a:pt x="0" y="1745"/>
                    </a:lnTo>
                    <a:lnTo>
                      <a:pt x="4363" y="2227"/>
                    </a:lnTo>
                    <a:lnTo>
                      <a:pt x="10584" y="566"/>
                    </a:lnTo>
                    <a:lnTo>
                      <a:pt x="66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 name="Google Shape;553;p33">
                <a:extLst>
                  <a:ext uri="{FF2B5EF4-FFF2-40B4-BE49-F238E27FC236}">
                    <a16:creationId xmlns:a16="http://schemas.microsoft.com/office/drawing/2014/main" id="{DBC7E8D3-082F-293E-F99A-0D8AE1CA84D2}"/>
                  </a:ext>
                </a:extLst>
              </p:cNvPr>
              <p:cNvSpPr/>
              <p:nvPr/>
            </p:nvSpPr>
            <p:spPr>
              <a:xfrm>
                <a:off x="912975" y="3281805"/>
                <a:ext cx="905102" cy="200831"/>
              </a:xfrm>
              <a:custGeom>
                <a:avLst/>
                <a:gdLst/>
                <a:ahLst/>
                <a:cxnLst/>
                <a:rect l="l" t="t" r="r" b="b"/>
                <a:pathLst>
                  <a:path w="10627" h="2358" extrusionOk="0">
                    <a:moveTo>
                      <a:pt x="6677" y="111"/>
                    </a:moveTo>
                    <a:lnTo>
                      <a:pt x="10322" y="634"/>
                    </a:lnTo>
                    <a:lnTo>
                      <a:pt x="4384" y="2253"/>
                    </a:lnTo>
                    <a:lnTo>
                      <a:pt x="325" y="1792"/>
                    </a:lnTo>
                    <a:lnTo>
                      <a:pt x="6677" y="111"/>
                    </a:lnTo>
                    <a:close/>
                    <a:moveTo>
                      <a:pt x="6657" y="1"/>
                    </a:moveTo>
                    <a:lnTo>
                      <a:pt x="0" y="1750"/>
                    </a:lnTo>
                    <a:lnTo>
                      <a:pt x="21" y="1860"/>
                    </a:lnTo>
                    <a:lnTo>
                      <a:pt x="4384" y="2357"/>
                    </a:lnTo>
                    <a:lnTo>
                      <a:pt x="10626" y="682"/>
                    </a:lnTo>
                    <a:lnTo>
                      <a:pt x="10605" y="572"/>
                    </a:lnTo>
                    <a:lnTo>
                      <a:pt x="6657"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1" name="Google Shape;554;p33">
                <a:extLst>
                  <a:ext uri="{FF2B5EF4-FFF2-40B4-BE49-F238E27FC236}">
                    <a16:creationId xmlns:a16="http://schemas.microsoft.com/office/drawing/2014/main" id="{5D94BBDB-B2AC-5BC5-DA79-B1B93A141C84}"/>
                  </a:ext>
                </a:extLst>
              </p:cNvPr>
              <p:cNvSpPr/>
              <p:nvPr/>
            </p:nvSpPr>
            <p:spPr>
              <a:xfrm>
                <a:off x="1877257" y="4176077"/>
                <a:ext cx="585714" cy="105866"/>
              </a:xfrm>
              <a:custGeom>
                <a:avLst/>
                <a:gdLst/>
                <a:ahLst/>
                <a:cxnLst/>
                <a:rect l="l" t="t" r="r" b="b"/>
                <a:pathLst>
                  <a:path w="6877" h="1243" extrusionOk="0">
                    <a:moveTo>
                      <a:pt x="22" y="1"/>
                    </a:moveTo>
                    <a:lnTo>
                      <a:pt x="22" y="1"/>
                    </a:lnTo>
                    <a:cubicBezTo>
                      <a:pt x="22" y="1"/>
                      <a:pt x="1" y="394"/>
                      <a:pt x="131" y="524"/>
                    </a:cubicBezTo>
                    <a:cubicBezTo>
                      <a:pt x="262" y="655"/>
                      <a:pt x="1750" y="1111"/>
                      <a:pt x="1964" y="1111"/>
                    </a:cubicBezTo>
                    <a:cubicBezTo>
                      <a:pt x="2163" y="1111"/>
                      <a:pt x="2184" y="828"/>
                      <a:pt x="2294" y="828"/>
                    </a:cubicBezTo>
                    <a:cubicBezTo>
                      <a:pt x="2422" y="828"/>
                      <a:pt x="4253" y="1243"/>
                      <a:pt x="5192" y="1243"/>
                    </a:cubicBezTo>
                    <a:cubicBezTo>
                      <a:pt x="5215" y="1243"/>
                      <a:pt x="5237" y="1242"/>
                      <a:pt x="5258" y="1242"/>
                    </a:cubicBezTo>
                    <a:cubicBezTo>
                      <a:pt x="6201" y="1221"/>
                      <a:pt x="6484" y="938"/>
                      <a:pt x="6678" y="718"/>
                    </a:cubicBezTo>
                    <a:cubicBezTo>
                      <a:pt x="6856" y="524"/>
                      <a:pt x="6877" y="236"/>
                      <a:pt x="6877" y="236"/>
                    </a:cubicBezTo>
                    <a:lnTo>
                      <a:pt x="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 name="Google Shape;555;p33">
                <a:extLst>
                  <a:ext uri="{FF2B5EF4-FFF2-40B4-BE49-F238E27FC236}">
                    <a16:creationId xmlns:a16="http://schemas.microsoft.com/office/drawing/2014/main" id="{39F6E66B-E2A2-1B41-9B16-7FC65B36293D}"/>
                  </a:ext>
                </a:extLst>
              </p:cNvPr>
              <p:cNvSpPr/>
              <p:nvPr/>
            </p:nvSpPr>
            <p:spPr>
              <a:xfrm>
                <a:off x="1873680" y="4170285"/>
                <a:ext cx="594657" cy="117364"/>
              </a:xfrm>
              <a:custGeom>
                <a:avLst/>
                <a:gdLst/>
                <a:ahLst/>
                <a:cxnLst/>
                <a:rect l="l" t="t" r="r" b="b"/>
                <a:pathLst>
                  <a:path w="6982" h="1378" extrusionOk="0">
                    <a:moveTo>
                      <a:pt x="132" y="111"/>
                    </a:moveTo>
                    <a:lnTo>
                      <a:pt x="6830" y="352"/>
                    </a:lnTo>
                    <a:cubicBezTo>
                      <a:pt x="6830" y="414"/>
                      <a:pt x="6830" y="592"/>
                      <a:pt x="6678" y="744"/>
                    </a:cubicBezTo>
                    <a:cubicBezTo>
                      <a:pt x="6589" y="854"/>
                      <a:pt x="6458" y="985"/>
                      <a:pt x="6264" y="1069"/>
                    </a:cubicBezTo>
                    <a:cubicBezTo>
                      <a:pt x="6065" y="1179"/>
                      <a:pt x="5761" y="1247"/>
                      <a:pt x="5300" y="1268"/>
                    </a:cubicBezTo>
                    <a:cubicBezTo>
                      <a:pt x="4845" y="1268"/>
                      <a:pt x="4148" y="1158"/>
                      <a:pt x="3536" y="1048"/>
                    </a:cubicBezTo>
                    <a:cubicBezTo>
                      <a:pt x="3232" y="1006"/>
                      <a:pt x="2944" y="938"/>
                      <a:pt x="2729" y="896"/>
                    </a:cubicBezTo>
                    <a:cubicBezTo>
                      <a:pt x="2640" y="896"/>
                      <a:pt x="2551" y="875"/>
                      <a:pt x="2488" y="854"/>
                    </a:cubicBezTo>
                    <a:cubicBezTo>
                      <a:pt x="2399" y="854"/>
                      <a:pt x="2378" y="828"/>
                      <a:pt x="2336" y="828"/>
                    </a:cubicBezTo>
                    <a:cubicBezTo>
                      <a:pt x="2289" y="828"/>
                      <a:pt x="2247" y="875"/>
                      <a:pt x="2226" y="896"/>
                    </a:cubicBezTo>
                    <a:cubicBezTo>
                      <a:pt x="2205" y="938"/>
                      <a:pt x="2184" y="959"/>
                      <a:pt x="2158" y="1006"/>
                    </a:cubicBezTo>
                    <a:cubicBezTo>
                      <a:pt x="2137" y="1027"/>
                      <a:pt x="2116" y="1069"/>
                      <a:pt x="2095" y="1090"/>
                    </a:cubicBezTo>
                    <a:cubicBezTo>
                      <a:pt x="2074" y="1116"/>
                      <a:pt x="2054" y="1116"/>
                      <a:pt x="2006" y="1116"/>
                    </a:cubicBezTo>
                    <a:lnTo>
                      <a:pt x="1875" y="1116"/>
                    </a:lnTo>
                    <a:cubicBezTo>
                      <a:pt x="1813" y="1090"/>
                      <a:pt x="1745" y="1069"/>
                      <a:pt x="1661" y="1048"/>
                    </a:cubicBezTo>
                    <a:cubicBezTo>
                      <a:pt x="1483" y="1006"/>
                      <a:pt x="1289" y="938"/>
                      <a:pt x="1069" y="875"/>
                    </a:cubicBezTo>
                    <a:cubicBezTo>
                      <a:pt x="875" y="807"/>
                      <a:pt x="676" y="744"/>
                      <a:pt x="503" y="697"/>
                    </a:cubicBezTo>
                    <a:cubicBezTo>
                      <a:pt x="435" y="655"/>
                      <a:pt x="352" y="634"/>
                      <a:pt x="304" y="613"/>
                    </a:cubicBezTo>
                    <a:cubicBezTo>
                      <a:pt x="263" y="592"/>
                      <a:pt x="221" y="566"/>
                      <a:pt x="221" y="545"/>
                    </a:cubicBezTo>
                    <a:cubicBezTo>
                      <a:pt x="173" y="503"/>
                      <a:pt x="132" y="393"/>
                      <a:pt x="132" y="263"/>
                    </a:cubicBezTo>
                    <a:lnTo>
                      <a:pt x="132" y="111"/>
                    </a:lnTo>
                    <a:close/>
                    <a:moveTo>
                      <a:pt x="22" y="1"/>
                    </a:moveTo>
                    <a:lnTo>
                      <a:pt x="22" y="43"/>
                    </a:lnTo>
                    <a:cubicBezTo>
                      <a:pt x="22" y="43"/>
                      <a:pt x="1" y="153"/>
                      <a:pt x="22" y="283"/>
                    </a:cubicBezTo>
                    <a:cubicBezTo>
                      <a:pt x="22" y="414"/>
                      <a:pt x="43" y="545"/>
                      <a:pt x="132" y="634"/>
                    </a:cubicBezTo>
                    <a:cubicBezTo>
                      <a:pt x="173" y="655"/>
                      <a:pt x="194" y="676"/>
                      <a:pt x="263" y="697"/>
                    </a:cubicBezTo>
                    <a:cubicBezTo>
                      <a:pt x="304" y="744"/>
                      <a:pt x="393" y="765"/>
                      <a:pt x="456" y="786"/>
                    </a:cubicBezTo>
                    <a:cubicBezTo>
                      <a:pt x="634" y="854"/>
                      <a:pt x="828" y="917"/>
                      <a:pt x="1048" y="985"/>
                    </a:cubicBezTo>
                    <a:cubicBezTo>
                      <a:pt x="1242" y="1048"/>
                      <a:pt x="1462" y="1116"/>
                      <a:pt x="1635" y="1158"/>
                    </a:cubicBezTo>
                    <a:cubicBezTo>
                      <a:pt x="1724" y="1179"/>
                      <a:pt x="1792" y="1200"/>
                      <a:pt x="1855" y="1221"/>
                    </a:cubicBezTo>
                    <a:cubicBezTo>
                      <a:pt x="1923" y="1221"/>
                      <a:pt x="1965" y="1247"/>
                      <a:pt x="2006" y="1247"/>
                    </a:cubicBezTo>
                    <a:cubicBezTo>
                      <a:pt x="2074" y="1221"/>
                      <a:pt x="2116" y="1200"/>
                      <a:pt x="2158" y="1179"/>
                    </a:cubicBezTo>
                    <a:cubicBezTo>
                      <a:pt x="2205" y="1137"/>
                      <a:pt x="2226" y="1090"/>
                      <a:pt x="2247" y="1069"/>
                    </a:cubicBezTo>
                    <a:cubicBezTo>
                      <a:pt x="2289" y="1027"/>
                      <a:pt x="2289" y="985"/>
                      <a:pt x="2315" y="959"/>
                    </a:cubicBezTo>
                    <a:lnTo>
                      <a:pt x="2336" y="938"/>
                    </a:lnTo>
                    <a:cubicBezTo>
                      <a:pt x="2336" y="938"/>
                      <a:pt x="2399" y="959"/>
                      <a:pt x="2467" y="959"/>
                    </a:cubicBezTo>
                    <a:cubicBezTo>
                      <a:pt x="2530" y="985"/>
                      <a:pt x="2619" y="1006"/>
                      <a:pt x="2708" y="1027"/>
                    </a:cubicBezTo>
                    <a:cubicBezTo>
                      <a:pt x="2923" y="1048"/>
                      <a:pt x="3206" y="1116"/>
                      <a:pt x="3515" y="1158"/>
                    </a:cubicBezTo>
                    <a:cubicBezTo>
                      <a:pt x="4122" y="1268"/>
                      <a:pt x="4845" y="1378"/>
                      <a:pt x="5300" y="1378"/>
                    </a:cubicBezTo>
                    <a:cubicBezTo>
                      <a:pt x="5782" y="1352"/>
                      <a:pt x="6086" y="1289"/>
                      <a:pt x="6306" y="1179"/>
                    </a:cubicBezTo>
                    <a:cubicBezTo>
                      <a:pt x="6547" y="1069"/>
                      <a:pt x="6657" y="938"/>
                      <a:pt x="6767" y="828"/>
                    </a:cubicBezTo>
                    <a:cubicBezTo>
                      <a:pt x="6961" y="592"/>
                      <a:pt x="6981" y="304"/>
                      <a:pt x="6981" y="304"/>
                    </a:cubicBezTo>
                    <a:lnTo>
                      <a:pt x="6981" y="242"/>
                    </a:lnTo>
                    <a:lnTo>
                      <a:pt x="22"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 name="Google Shape;556;p33">
                <a:extLst>
                  <a:ext uri="{FF2B5EF4-FFF2-40B4-BE49-F238E27FC236}">
                    <a16:creationId xmlns:a16="http://schemas.microsoft.com/office/drawing/2014/main" id="{79D5BB38-E5C5-E567-9645-90C0E4394EEF}"/>
                  </a:ext>
                </a:extLst>
              </p:cNvPr>
              <p:cNvSpPr/>
              <p:nvPr/>
            </p:nvSpPr>
            <p:spPr>
              <a:xfrm>
                <a:off x="1860734" y="3956341"/>
                <a:ext cx="607603" cy="308571"/>
              </a:xfrm>
              <a:custGeom>
                <a:avLst/>
                <a:gdLst/>
                <a:ahLst/>
                <a:cxnLst/>
                <a:rect l="l" t="t" r="r" b="b"/>
                <a:pathLst>
                  <a:path w="7134" h="3623" extrusionOk="0">
                    <a:moveTo>
                      <a:pt x="1008" y="1"/>
                    </a:moveTo>
                    <a:cubicBezTo>
                      <a:pt x="811" y="1"/>
                      <a:pt x="562" y="52"/>
                      <a:pt x="373" y="266"/>
                    </a:cubicBezTo>
                    <a:cubicBezTo>
                      <a:pt x="1" y="680"/>
                      <a:pt x="153" y="2293"/>
                      <a:pt x="216" y="2555"/>
                    </a:cubicBezTo>
                    <a:cubicBezTo>
                      <a:pt x="281" y="2830"/>
                      <a:pt x="1816" y="3238"/>
                      <a:pt x="2201" y="3238"/>
                    </a:cubicBezTo>
                    <a:cubicBezTo>
                      <a:pt x="2219" y="3238"/>
                      <a:pt x="2235" y="3237"/>
                      <a:pt x="2247" y="3235"/>
                    </a:cubicBezTo>
                    <a:cubicBezTo>
                      <a:pt x="2370" y="3204"/>
                      <a:pt x="2444" y="3187"/>
                      <a:pt x="2515" y="3187"/>
                    </a:cubicBezTo>
                    <a:cubicBezTo>
                      <a:pt x="2596" y="3187"/>
                      <a:pt x="2673" y="3209"/>
                      <a:pt x="2813" y="3256"/>
                    </a:cubicBezTo>
                    <a:cubicBezTo>
                      <a:pt x="3042" y="3329"/>
                      <a:pt x="4567" y="3622"/>
                      <a:pt x="5575" y="3622"/>
                    </a:cubicBezTo>
                    <a:cubicBezTo>
                      <a:pt x="5721" y="3622"/>
                      <a:pt x="5857" y="3616"/>
                      <a:pt x="5976" y="3602"/>
                    </a:cubicBezTo>
                    <a:cubicBezTo>
                      <a:pt x="6919" y="3497"/>
                      <a:pt x="7023" y="2947"/>
                      <a:pt x="7071" y="2712"/>
                    </a:cubicBezTo>
                    <a:cubicBezTo>
                      <a:pt x="7133" y="2471"/>
                      <a:pt x="7133" y="1769"/>
                      <a:pt x="6830" y="1465"/>
                    </a:cubicBezTo>
                    <a:cubicBezTo>
                      <a:pt x="6547" y="1162"/>
                      <a:pt x="4887" y="659"/>
                      <a:pt x="4536" y="528"/>
                    </a:cubicBezTo>
                    <a:cubicBezTo>
                      <a:pt x="4190" y="376"/>
                      <a:pt x="4122" y="329"/>
                      <a:pt x="3709" y="135"/>
                    </a:cubicBezTo>
                    <a:cubicBezTo>
                      <a:pt x="3522" y="41"/>
                      <a:pt x="3010" y="16"/>
                      <a:pt x="2509" y="16"/>
                    </a:cubicBezTo>
                    <a:cubicBezTo>
                      <a:pt x="1954" y="16"/>
                      <a:pt x="1411" y="46"/>
                      <a:pt x="1331" y="46"/>
                    </a:cubicBezTo>
                    <a:cubicBezTo>
                      <a:pt x="1331" y="46"/>
                      <a:pt x="1193" y="1"/>
                      <a:pt x="10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4" name="Google Shape;557;p33">
                <a:extLst>
                  <a:ext uri="{FF2B5EF4-FFF2-40B4-BE49-F238E27FC236}">
                    <a16:creationId xmlns:a16="http://schemas.microsoft.com/office/drawing/2014/main" id="{0B795169-A2D4-5B09-8E7A-89D9478F889F}"/>
                  </a:ext>
                </a:extLst>
              </p:cNvPr>
              <p:cNvSpPr/>
              <p:nvPr/>
            </p:nvSpPr>
            <p:spPr>
              <a:xfrm>
                <a:off x="1866100" y="3950891"/>
                <a:ext cx="606240" cy="319217"/>
              </a:xfrm>
              <a:custGeom>
                <a:avLst/>
                <a:gdLst/>
                <a:ahLst/>
                <a:cxnLst/>
                <a:rect l="l" t="t" r="r" b="b"/>
                <a:pathLst>
                  <a:path w="7118" h="3748" extrusionOk="0">
                    <a:moveTo>
                      <a:pt x="938" y="110"/>
                    </a:moveTo>
                    <a:cubicBezTo>
                      <a:pt x="1116" y="110"/>
                      <a:pt x="1247" y="178"/>
                      <a:pt x="1247" y="178"/>
                    </a:cubicBezTo>
                    <a:lnTo>
                      <a:pt x="1268" y="178"/>
                    </a:lnTo>
                    <a:cubicBezTo>
                      <a:pt x="1357" y="157"/>
                      <a:pt x="1834" y="131"/>
                      <a:pt x="2357" y="131"/>
                    </a:cubicBezTo>
                    <a:cubicBezTo>
                      <a:pt x="2619" y="131"/>
                      <a:pt x="2902" y="131"/>
                      <a:pt x="3122" y="157"/>
                    </a:cubicBezTo>
                    <a:cubicBezTo>
                      <a:pt x="3342" y="178"/>
                      <a:pt x="3536" y="199"/>
                      <a:pt x="3625" y="241"/>
                    </a:cubicBezTo>
                    <a:cubicBezTo>
                      <a:pt x="4017" y="440"/>
                      <a:pt x="4106" y="482"/>
                      <a:pt x="4452" y="634"/>
                    </a:cubicBezTo>
                    <a:cubicBezTo>
                      <a:pt x="4630" y="702"/>
                      <a:pt x="5128" y="875"/>
                      <a:pt x="5630" y="1047"/>
                    </a:cubicBezTo>
                    <a:cubicBezTo>
                      <a:pt x="5871" y="1137"/>
                      <a:pt x="6112" y="1246"/>
                      <a:pt x="6306" y="1336"/>
                    </a:cubicBezTo>
                    <a:cubicBezTo>
                      <a:pt x="6526" y="1419"/>
                      <a:pt x="6678" y="1508"/>
                      <a:pt x="6725" y="1571"/>
                    </a:cubicBezTo>
                    <a:cubicBezTo>
                      <a:pt x="6856" y="1702"/>
                      <a:pt x="6940" y="1943"/>
                      <a:pt x="6960" y="2184"/>
                    </a:cubicBezTo>
                    <a:cubicBezTo>
                      <a:pt x="7008" y="2425"/>
                      <a:pt x="6987" y="2645"/>
                      <a:pt x="6960" y="2749"/>
                    </a:cubicBezTo>
                    <a:cubicBezTo>
                      <a:pt x="6940" y="2880"/>
                      <a:pt x="6898" y="3058"/>
                      <a:pt x="6746" y="3231"/>
                    </a:cubicBezTo>
                    <a:cubicBezTo>
                      <a:pt x="6615" y="3404"/>
                      <a:pt x="6374" y="3561"/>
                      <a:pt x="5913" y="3624"/>
                    </a:cubicBezTo>
                    <a:cubicBezTo>
                      <a:pt x="5814" y="3633"/>
                      <a:pt x="5702" y="3637"/>
                      <a:pt x="5581" y="3637"/>
                    </a:cubicBezTo>
                    <a:cubicBezTo>
                      <a:pt x="5146" y="3637"/>
                      <a:pt x="4592" y="3584"/>
                      <a:pt x="4080" y="3514"/>
                    </a:cubicBezTo>
                    <a:cubicBezTo>
                      <a:pt x="3776" y="3472"/>
                      <a:pt x="3473" y="3404"/>
                      <a:pt x="3232" y="3362"/>
                    </a:cubicBezTo>
                    <a:cubicBezTo>
                      <a:pt x="2991" y="3320"/>
                      <a:pt x="2818" y="3273"/>
                      <a:pt x="2771" y="3252"/>
                    </a:cubicBezTo>
                    <a:cubicBezTo>
                      <a:pt x="2640" y="3210"/>
                      <a:pt x="2559" y="3195"/>
                      <a:pt x="2475" y="3195"/>
                    </a:cubicBezTo>
                    <a:cubicBezTo>
                      <a:pt x="2391" y="3195"/>
                      <a:pt x="2305" y="3210"/>
                      <a:pt x="2163" y="3231"/>
                    </a:cubicBezTo>
                    <a:lnTo>
                      <a:pt x="2012" y="3231"/>
                    </a:lnTo>
                    <a:cubicBezTo>
                      <a:pt x="1944" y="3231"/>
                      <a:pt x="1855" y="3210"/>
                      <a:pt x="1771" y="3189"/>
                    </a:cubicBezTo>
                    <a:cubicBezTo>
                      <a:pt x="1572" y="3168"/>
                      <a:pt x="1331" y="3100"/>
                      <a:pt x="1095" y="3038"/>
                    </a:cubicBezTo>
                    <a:cubicBezTo>
                      <a:pt x="875" y="2969"/>
                      <a:pt x="655" y="2880"/>
                      <a:pt x="482" y="2797"/>
                    </a:cubicBezTo>
                    <a:cubicBezTo>
                      <a:pt x="393" y="2776"/>
                      <a:pt x="331" y="2729"/>
                      <a:pt x="283" y="2687"/>
                    </a:cubicBezTo>
                    <a:cubicBezTo>
                      <a:pt x="242" y="2666"/>
                      <a:pt x="221" y="2619"/>
                      <a:pt x="200" y="2619"/>
                    </a:cubicBezTo>
                    <a:cubicBezTo>
                      <a:pt x="179" y="2488"/>
                      <a:pt x="132" y="2011"/>
                      <a:pt x="132" y="1529"/>
                    </a:cubicBezTo>
                    <a:cubicBezTo>
                      <a:pt x="132" y="1288"/>
                      <a:pt x="132" y="1027"/>
                      <a:pt x="179" y="833"/>
                    </a:cubicBezTo>
                    <a:cubicBezTo>
                      <a:pt x="200" y="613"/>
                      <a:pt x="262" y="440"/>
                      <a:pt x="352" y="351"/>
                    </a:cubicBezTo>
                    <a:cubicBezTo>
                      <a:pt x="524" y="178"/>
                      <a:pt x="744" y="110"/>
                      <a:pt x="938" y="110"/>
                    </a:cubicBezTo>
                    <a:close/>
                    <a:moveTo>
                      <a:pt x="917" y="0"/>
                    </a:moveTo>
                    <a:cubicBezTo>
                      <a:pt x="723" y="0"/>
                      <a:pt x="462" y="68"/>
                      <a:pt x="262" y="288"/>
                    </a:cubicBezTo>
                    <a:cubicBezTo>
                      <a:pt x="153" y="393"/>
                      <a:pt x="90" y="592"/>
                      <a:pt x="69" y="812"/>
                    </a:cubicBezTo>
                    <a:cubicBezTo>
                      <a:pt x="22" y="1027"/>
                      <a:pt x="1" y="1288"/>
                      <a:pt x="1" y="1529"/>
                    </a:cubicBezTo>
                    <a:cubicBezTo>
                      <a:pt x="1" y="2011"/>
                      <a:pt x="69" y="2488"/>
                      <a:pt x="90" y="2645"/>
                    </a:cubicBezTo>
                    <a:cubicBezTo>
                      <a:pt x="111" y="2708"/>
                      <a:pt x="153" y="2749"/>
                      <a:pt x="221" y="2797"/>
                    </a:cubicBezTo>
                    <a:cubicBezTo>
                      <a:pt x="262" y="2818"/>
                      <a:pt x="352" y="2859"/>
                      <a:pt x="441" y="2907"/>
                    </a:cubicBezTo>
                    <a:cubicBezTo>
                      <a:pt x="613" y="2990"/>
                      <a:pt x="833" y="3079"/>
                      <a:pt x="1069" y="3142"/>
                    </a:cubicBezTo>
                    <a:cubicBezTo>
                      <a:pt x="1310" y="3210"/>
                      <a:pt x="1551" y="3273"/>
                      <a:pt x="1750" y="3299"/>
                    </a:cubicBezTo>
                    <a:cubicBezTo>
                      <a:pt x="1834" y="3320"/>
                      <a:pt x="1923" y="3341"/>
                      <a:pt x="2012" y="3341"/>
                    </a:cubicBezTo>
                    <a:cubicBezTo>
                      <a:pt x="2043" y="3352"/>
                      <a:pt x="2076" y="3357"/>
                      <a:pt x="2106" y="3357"/>
                    </a:cubicBezTo>
                    <a:cubicBezTo>
                      <a:pt x="2136" y="3357"/>
                      <a:pt x="2163" y="3352"/>
                      <a:pt x="2184" y="3341"/>
                    </a:cubicBezTo>
                    <a:cubicBezTo>
                      <a:pt x="2329" y="3320"/>
                      <a:pt x="2399" y="3303"/>
                      <a:pt x="2469" y="3303"/>
                    </a:cubicBezTo>
                    <a:cubicBezTo>
                      <a:pt x="2535" y="3303"/>
                      <a:pt x="2601" y="3319"/>
                      <a:pt x="2729" y="3362"/>
                    </a:cubicBezTo>
                    <a:cubicBezTo>
                      <a:pt x="2818" y="3404"/>
                      <a:pt x="2970" y="3430"/>
                      <a:pt x="3211" y="3472"/>
                    </a:cubicBezTo>
                    <a:cubicBezTo>
                      <a:pt x="3452" y="3535"/>
                      <a:pt x="3756" y="3582"/>
                      <a:pt x="4080" y="3624"/>
                    </a:cubicBezTo>
                    <a:cubicBezTo>
                      <a:pt x="4576" y="3694"/>
                      <a:pt x="5126" y="3747"/>
                      <a:pt x="5570" y="3747"/>
                    </a:cubicBezTo>
                    <a:cubicBezTo>
                      <a:pt x="5694" y="3747"/>
                      <a:pt x="5809" y="3743"/>
                      <a:pt x="5913" y="3734"/>
                    </a:cubicBezTo>
                    <a:cubicBezTo>
                      <a:pt x="6395" y="3666"/>
                      <a:pt x="6678" y="3493"/>
                      <a:pt x="6830" y="3299"/>
                    </a:cubicBezTo>
                    <a:cubicBezTo>
                      <a:pt x="7008" y="3100"/>
                      <a:pt x="7050" y="2907"/>
                      <a:pt x="7070" y="2776"/>
                    </a:cubicBezTo>
                    <a:cubicBezTo>
                      <a:pt x="7091" y="2645"/>
                      <a:pt x="7118" y="2425"/>
                      <a:pt x="7070" y="2163"/>
                    </a:cubicBezTo>
                    <a:cubicBezTo>
                      <a:pt x="7050" y="1922"/>
                      <a:pt x="6960" y="1660"/>
                      <a:pt x="6809" y="1487"/>
                    </a:cubicBezTo>
                    <a:cubicBezTo>
                      <a:pt x="6725" y="1398"/>
                      <a:pt x="6568" y="1309"/>
                      <a:pt x="6374" y="1226"/>
                    </a:cubicBezTo>
                    <a:cubicBezTo>
                      <a:pt x="6154" y="1137"/>
                      <a:pt x="5913" y="1027"/>
                      <a:pt x="5651" y="943"/>
                    </a:cubicBezTo>
                    <a:cubicBezTo>
                      <a:pt x="5175" y="765"/>
                      <a:pt x="4651" y="592"/>
                      <a:pt x="4499" y="524"/>
                    </a:cubicBezTo>
                    <a:cubicBezTo>
                      <a:pt x="4148" y="393"/>
                      <a:pt x="4080" y="330"/>
                      <a:pt x="3666" y="157"/>
                    </a:cubicBezTo>
                    <a:cubicBezTo>
                      <a:pt x="3557" y="89"/>
                      <a:pt x="3363" y="68"/>
                      <a:pt x="3122" y="47"/>
                    </a:cubicBezTo>
                    <a:cubicBezTo>
                      <a:pt x="2902" y="26"/>
                      <a:pt x="2619" y="26"/>
                      <a:pt x="2357" y="26"/>
                    </a:cubicBezTo>
                    <a:cubicBezTo>
                      <a:pt x="1834" y="26"/>
                      <a:pt x="1357" y="47"/>
                      <a:pt x="1268" y="68"/>
                    </a:cubicBezTo>
                    <a:cubicBezTo>
                      <a:pt x="1268" y="47"/>
                      <a:pt x="1116" y="0"/>
                      <a:pt x="91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5" name="Google Shape;558;p33">
                <a:extLst>
                  <a:ext uri="{FF2B5EF4-FFF2-40B4-BE49-F238E27FC236}">
                    <a16:creationId xmlns:a16="http://schemas.microsoft.com/office/drawing/2014/main" id="{00835C47-DD6D-8553-8E1A-115B3B663E18}"/>
                  </a:ext>
                </a:extLst>
              </p:cNvPr>
              <p:cNvSpPr/>
              <p:nvPr/>
            </p:nvSpPr>
            <p:spPr>
              <a:xfrm>
                <a:off x="1884837" y="3895105"/>
                <a:ext cx="282424" cy="168637"/>
              </a:xfrm>
              <a:custGeom>
                <a:avLst/>
                <a:gdLst/>
                <a:ahLst/>
                <a:cxnLst/>
                <a:rect l="l" t="t" r="r" b="b"/>
                <a:pathLst>
                  <a:path w="3316" h="1980" extrusionOk="0">
                    <a:moveTo>
                      <a:pt x="3316" y="0"/>
                    </a:moveTo>
                    <a:lnTo>
                      <a:pt x="111" y="131"/>
                    </a:lnTo>
                    <a:lnTo>
                      <a:pt x="1" y="1268"/>
                    </a:lnTo>
                    <a:cubicBezTo>
                      <a:pt x="1" y="1268"/>
                      <a:pt x="173" y="1661"/>
                      <a:pt x="676" y="1901"/>
                    </a:cubicBezTo>
                    <a:cubicBezTo>
                      <a:pt x="797" y="1957"/>
                      <a:pt x="924" y="1980"/>
                      <a:pt x="1054" y="1980"/>
                    </a:cubicBezTo>
                    <a:cubicBezTo>
                      <a:pt x="1441" y="1980"/>
                      <a:pt x="1860" y="1774"/>
                      <a:pt x="2268" y="1598"/>
                    </a:cubicBezTo>
                    <a:cubicBezTo>
                      <a:pt x="2714" y="1393"/>
                      <a:pt x="3100" y="1377"/>
                      <a:pt x="3204" y="1377"/>
                    </a:cubicBezTo>
                    <a:cubicBezTo>
                      <a:pt x="3222" y="1377"/>
                      <a:pt x="3232" y="1378"/>
                      <a:pt x="3232" y="1378"/>
                    </a:cubicBezTo>
                    <a:lnTo>
                      <a:pt x="3316" y="0"/>
                    </a:ln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6" name="Google Shape;559;p33">
                <a:extLst>
                  <a:ext uri="{FF2B5EF4-FFF2-40B4-BE49-F238E27FC236}">
                    <a16:creationId xmlns:a16="http://schemas.microsoft.com/office/drawing/2014/main" id="{9F17139E-4C8B-B355-6375-8CAD3FB77862}"/>
                  </a:ext>
                </a:extLst>
              </p:cNvPr>
              <p:cNvSpPr/>
              <p:nvPr/>
            </p:nvSpPr>
            <p:spPr>
              <a:xfrm>
                <a:off x="1881260" y="3891528"/>
                <a:ext cx="291792" cy="176387"/>
              </a:xfrm>
              <a:custGeom>
                <a:avLst/>
                <a:gdLst/>
                <a:ahLst/>
                <a:cxnLst/>
                <a:rect l="l" t="t" r="r" b="b"/>
                <a:pathLst>
                  <a:path w="3426" h="2071" extrusionOk="0">
                    <a:moveTo>
                      <a:pt x="3295" y="111"/>
                    </a:moveTo>
                    <a:lnTo>
                      <a:pt x="3227" y="1378"/>
                    </a:lnTo>
                    <a:cubicBezTo>
                      <a:pt x="3143" y="1378"/>
                      <a:pt x="2771" y="1378"/>
                      <a:pt x="2289" y="1593"/>
                    </a:cubicBezTo>
                    <a:cubicBezTo>
                      <a:pt x="2027" y="1703"/>
                      <a:pt x="1745" y="1834"/>
                      <a:pt x="1483" y="1902"/>
                    </a:cubicBezTo>
                    <a:cubicBezTo>
                      <a:pt x="1354" y="1933"/>
                      <a:pt x="1225" y="1953"/>
                      <a:pt x="1101" y="1953"/>
                    </a:cubicBezTo>
                    <a:cubicBezTo>
                      <a:pt x="973" y="1953"/>
                      <a:pt x="851" y="1931"/>
                      <a:pt x="739" y="1875"/>
                    </a:cubicBezTo>
                    <a:cubicBezTo>
                      <a:pt x="263" y="1661"/>
                      <a:pt x="105" y="1310"/>
                      <a:pt x="105" y="1289"/>
                    </a:cubicBezTo>
                    <a:lnTo>
                      <a:pt x="194" y="241"/>
                    </a:lnTo>
                    <a:lnTo>
                      <a:pt x="3295" y="111"/>
                    </a:lnTo>
                    <a:close/>
                    <a:moveTo>
                      <a:pt x="3358" y="1"/>
                    </a:moveTo>
                    <a:lnTo>
                      <a:pt x="84" y="132"/>
                    </a:lnTo>
                    <a:lnTo>
                      <a:pt x="1" y="1310"/>
                    </a:lnTo>
                    <a:lnTo>
                      <a:pt x="1" y="1331"/>
                    </a:lnTo>
                    <a:cubicBezTo>
                      <a:pt x="1" y="1331"/>
                      <a:pt x="174" y="1744"/>
                      <a:pt x="697" y="1985"/>
                    </a:cubicBezTo>
                    <a:cubicBezTo>
                      <a:pt x="835" y="2043"/>
                      <a:pt x="979" y="2071"/>
                      <a:pt x="1122" y="2071"/>
                    </a:cubicBezTo>
                    <a:cubicBezTo>
                      <a:pt x="1251" y="2071"/>
                      <a:pt x="1380" y="2049"/>
                      <a:pt x="1504" y="2006"/>
                    </a:cubicBezTo>
                    <a:cubicBezTo>
                      <a:pt x="1786" y="1943"/>
                      <a:pt x="2069" y="1813"/>
                      <a:pt x="2331" y="1682"/>
                    </a:cubicBezTo>
                    <a:cubicBezTo>
                      <a:pt x="2771" y="1497"/>
                      <a:pt x="3137" y="1482"/>
                      <a:pt x="3243" y="1482"/>
                    </a:cubicBezTo>
                    <a:cubicBezTo>
                      <a:pt x="3263" y="1482"/>
                      <a:pt x="3274" y="1483"/>
                      <a:pt x="3274" y="1483"/>
                    </a:cubicBezTo>
                    <a:lnTo>
                      <a:pt x="3337" y="1483"/>
                    </a:lnTo>
                    <a:lnTo>
                      <a:pt x="3426"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7" name="Google Shape;560;p33">
                <a:extLst>
                  <a:ext uri="{FF2B5EF4-FFF2-40B4-BE49-F238E27FC236}">
                    <a16:creationId xmlns:a16="http://schemas.microsoft.com/office/drawing/2014/main" id="{42AFB751-9A0E-0874-C46D-2AEF0CAD0015}"/>
                  </a:ext>
                </a:extLst>
              </p:cNvPr>
              <p:cNvSpPr/>
              <p:nvPr/>
            </p:nvSpPr>
            <p:spPr>
              <a:xfrm>
                <a:off x="1427650" y="4240805"/>
                <a:ext cx="583500" cy="155350"/>
              </a:xfrm>
              <a:custGeom>
                <a:avLst/>
                <a:gdLst/>
                <a:ahLst/>
                <a:cxnLst/>
                <a:rect l="l" t="t" r="r" b="b"/>
                <a:pathLst>
                  <a:path w="6851" h="1824" extrusionOk="0">
                    <a:moveTo>
                      <a:pt x="64" y="0"/>
                    </a:moveTo>
                    <a:cubicBezTo>
                      <a:pt x="64" y="0"/>
                      <a:pt x="1" y="393"/>
                      <a:pt x="111" y="550"/>
                    </a:cubicBezTo>
                    <a:cubicBezTo>
                      <a:pt x="242" y="681"/>
                      <a:pt x="1661" y="1309"/>
                      <a:pt x="1876" y="1309"/>
                    </a:cubicBezTo>
                    <a:cubicBezTo>
                      <a:pt x="1885" y="1310"/>
                      <a:pt x="1894" y="1311"/>
                      <a:pt x="1903" y="1311"/>
                    </a:cubicBezTo>
                    <a:cubicBezTo>
                      <a:pt x="2090" y="1311"/>
                      <a:pt x="2138" y="1072"/>
                      <a:pt x="2233" y="1072"/>
                    </a:cubicBezTo>
                    <a:cubicBezTo>
                      <a:pt x="2238" y="1072"/>
                      <a:pt x="2243" y="1073"/>
                      <a:pt x="2247" y="1074"/>
                    </a:cubicBezTo>
                    <a:cubicBezTo>
                      <a:pt x="2357" y="1074"/>
                      <a:pt x="4211" y="1728"/>
                      <a:pt x="5149" y="1812"/>
                    </a:cubicBezTo>
                    <a:cubicBezTo>
                      <a:pt x="5250" y="1820"/>
                      <a:pt x="5344" y="1823"/>
                      <a:pt x="5431" y="1823"/>
                    </a:cubicBezTo>
                    <a:cubicBezTo>
                      <a:pt x="6137" y="1823"/>
                      <a:pt x="6419" y="1596"/>
                      <a:pt x="6610" y="1419"/>
                    </a:cubicBezTo>
                    <a:cubicBezTo>
                      <a:pt x="6809" y="1246"/>
                      <a:pt x="6851" y="964"/>
                      <a:pt x="6851" y="964"/>
                    </a:cubicBezTo>
                    <a:lnTo>
                      <a:pt x="6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8" name="Google Shape;561;p33">
                <a:extLst>
                  <a:ext uri="{FF2B5EF4-FFF2-40B4-BE49-F238E27FC236}">
                    <a16:creationId xmlns:a16="http://schemas.microsoft.com/office/drawing/2014/main" id="{135CC9FE-7D02-0730-0EF7-B639B7B70D24}"/>
                  </a:ext>
                </a:extLst>
              </p:cNvPr>
              <p:cNvSpPr/>
              <p:nvPr/>
            </p:nvSpPr>
            <p:spPr>
              <a:xfrm>
                <a:off x="1427650" y="4235439"/>
                <a:ext cx="589291" cy="165145"/>
              </a:xfrm>
              <a:custGeom>
                <a:avLst/>
                <a:gdLst/>
                <a:ahLst/>
                <a:cxnLst/>
                <a:rect l="l" t="t" r="r" b="b"/>
                <a:pathLst>
                  <a:path w="6919" h="1939" extrusionOk="0">
                    <a:moveTo>
                      <a:pt x="132" y="131"/>
                    </a:moveTo>
                    <a:lnTo>
                      <a:pt x="6767" y="1090"/>
                    </a:lnTo>
                    <a:cubicBezTo>
                      <a:pt x="6767" y="1137"/>
                      <a:pt x="6720" y="1309"/>
                      <a:pt x="6568" y="1461"/>
                    </a:cubicBezTo>
                    <a:cubicBezTo>
                      <a:pt x="6458" y="1550"/>
                      <a:pt x="6327" y="1660"/>
                      <a:pt x="6133" y="1723"/>
                    </a:cubicBezTo>
                    <a:cubicBezTo>
                      <a:pt x="5972" y="1789"/>
                      <a:pt x="5765" y="1829"/>
                      <a:pt x="5484" y="1829"/>
                    </a:cubicBezTo>
                    <a:cubicBezTo>
                      <a:pt x="5382" y="1829"/>
                      <a:pt x="5271" y="1823"/>
                      <a:pt x="5149" y="1812"/>
                    </a:cubicBezTo>
                    <a:cubicBezTo>
                      <a:pt x="4693" y="1765"/>
                      <a:pt x="3991" y="1592"/>
                      <a:pt x="3405" y="1419"/>
                    </a:cubicBezTo>
                    <a:cubicBezTo>
                      <a:pt x="3101" y="1330"/>
                      <a:pt x="2839" y="1241"/>
                      <a:pt x="2640" y="1179"/>
                    </a:cubicBezTo>
                    <a:cubicBezTo>
                      <a:pt x="2530" y="1158"/>
                      <a:pt x="2446" y="1137"/>
                      <a:pt x="2378" y="1110"/>
                    </a:cubicBezTo>
                    <a:cubicBezTo>
                      <a:pt x="2315" y="1090"/>
                      <a:pt x="2289" y="1069"/>
                      <a:pt x="2247" y="1069"/>
                    </a:cubicBezTo>
                    <a:cubicBezTo>
                      <a:pt x="2206" y="1069"/>
                      <a:pt x="2158" y="1090"/>
                      <a:pt x="2116" y="1137"/>
                    </a:cubicBezTo>
                    <a:cubicBezTo>
                      <a:pt x="2096" y="1158"/>
                      <a:pt x="2075" y="1179"/>
                      <a:pt x="2054" y="1220"/>
                    </a:cubicBezTo>
                    <a:cubicBezTo>
                      <a:pt x="2027" y="1241"/>
                      <a:pt x="2007" y="1289"/>
                      <a:pt x="1965" y="1289"/>
                    </a:cubicBezTo>
                    <a:cubicBezTo>
                      <a:pt x="1944" y="1309"/>
                      <a:pt x="1923" y="1330"/>
                      <a:pt x="1876" y="1330"/>
                    </a:cubicBezTo>
                    <a:cubicBezTo>
                      <a:pt x="1855" y="1330"/>
                      <a:pt x="1813" y="1309"/>
                      <a:pt x="1766" y="1289"/>
                    </a:cubicBezTo>
                    <a:cubicBezTo>
                      <a:pt x="1703" y="1268"/>
                      <a:pt x="1635" y="1241"/>
                      <a:pt x="1551" y="1220"/>
                    </a:cubicBezTo>
                    <a:cubicBezTo>
                      <a:pt x="1373" y="1158"/>
                      <a:pt x="1179" y="1069"/>
                      <a:pt x="980" y="980"/>
                    </a:cubicBezTo>
                    <a:cubicBezTo>
                      <a:pt x="786" y="896"/>
                      <a:pt x="587" y="807"/>
                      <a:pt x="435" y="744"/>
                    </a:cubicBezTo>
                    <a:cubicBezTo>
                      <a:pt x="373" y="697"/>
                      <a:pt x="305" y="655"/>
                      <a:pt x="242" y="634"/>
                    </a:cubicBezTo>
                    <a:cubicBezTo>
                      <a:pt x="195" y="587"/>
                      <a:pt x="174" y="566"/>
                      <a:pt x="153" y="566"/>
                    </a:cubicBezTo>
                    <a:cubicBezTo>
                      <a:pt x="132" y="524"/>
                      <a:pt x="111" y="393"/>
                      <a:pt x="111" y="283"/>
                    </a:cubicBezTo>
                    <a:cubicBezTo>
                      <a:pt x="111" y="194"/>
                      <a:pt x="111" y="152"/>
                      <a:pt x="132" y="131"/>
                    </a:cubicBezTo>
                    <a:close/>
                    <a:moveTo>
                      <a:pt x="22" y="0"/>
                    </a:moveTo>
                    <a:lnTo>
                      <a:pt x="22" y="42"/>
                    </a:lnTo>
                    <a:cubicBezTo>
                      <a:pt x="22" y="42"/>
                      <a:pt x="1" y="152"/>
                      <a:pt x="1" y="283"/>
                    </a:cubicBezTo>
                    <a:cubicBezTo>
                      <a:pt x="1" y="393"/>
                      <a:pt x="1" y="545"/>
                      <a:pt x="90" y="634"/>
                    </a:cubicBezTo>
                    <a:cubicBezTo>
                      <a:pt x="111" y="676"/>
                      <a:pt x="132" y="697"/>
                      <a:pt x="195" y="718"/>
                    </a:cubicBezTo>
                    <a:cubicBezTo>
                      <a:pt x="242" y="765"/>
                      <a:pt x="305" y="786"/>
                      <a:pt x="394" y="828"/>
                    </a:cubicBezTo>
                    <a:cubicBezTo>
                      <a:pt x="545" y="917"/>
                      <a:pt x="744" y="1006"/>
                      <a:pt x="938" y="1090"/>
                    </a:cubicBezTo>
                    <a:cubicBezTo>
                      <a:pt x="1137" y="1179"/>
                      <a:pt x="1331" y="1268"/>
                      <a:pt x="1504" y="1330"/>
                    </a:cubicBezTo>
                    <a:cubicBezTo>
                      <a:pt x="1593" y="1351"/>
                      <a:pt x="1661" y="1372"/>
                      <a:pt x="1724" y="1399"/>
                    </a:cubicBezTo>
                    <a:cubicBezTo>
                      <a:pt x="1792" y="1419"/>
                      <a:pt x="1834" y="1440"/>
                      <a:pt x="1876" y="1440"/>
                    </a:cubicBezTo>
                    <a:cubicBezTo>
                      <a:pt x="1944" y="1440"/>
                      <a:pt x="1986" y="1419"/>
                      <a:pt x="2027" y="1399"/>
                    </a:cubicBezTo>
                    <a:cubicBezTo>
                      <a:pt x="2075" y="1351"/>
                      <a:pt x="2116" y="1330"/>
                      <a:pt x="2137" y="1289"/>
                    </a:cubicBezTo>
                    <a:cubicBezTo>
                      <a:pt x="2158" y="1268"/>
                      <a:pt x="2185" y="1220"/>
                      <a:pt x="2206" y="1200"/>
                    </a:cubicBezTo>
                    <a:cubicBezTo>
                      <a:pt x="2226" y="1179"/>
                      <a:pt x="2226" y="1179"/>
                      <a:pt x="2247" y="1179"/>
                    </a:cubicBezTo>
                    <a:cubicBezTo>
                      <a:pt x="2226" y="1179"/>
                      <a:pt x="2289" y="1200"/>
                      <a:pt x="2357" y="1220"/>
                    </a:cubicBezTo>
                    <a:cubicBezTo>
                      <a:pt x="2399" y="1241"/>
                      <a:pt x="2488" y="1268"/>
                      <a:pt x="2598" y="1289"/>
                    </a:cubicBezTo>
                    <a:cubicBezTo>
                      <a:pt x="2792" y="1351"/>
                      <a:pt x="3075" y="1440"/>
                      <a:pt x="3384" y="1529"/>
                    </a:cubicBezTo>
                    <a:cubicBezTo>
                      <a:pt x="3970" y="1702"/>
                      <a:pt x="4672" y="1875"/>
                      <a:pt x="5149" y="1922"/>
                    </a:cubicBezTo>
                    <a:cubicBezTo>
                      <a:pt x="5271" y="1933"/>
                      <a:pt x="5384" y="1939"/>
                      <a:pt x="5487" y="1939"/>
                    </a:cubicBezTo>
                    <a:cubicBezTo>
                      <a:pt x="5774" y="1939"/>
                      <a:pt x="5993" y="1899"/>
                      <a:pt x="6154" y="1833"/>
                    </a:cubicBezTo>
                    <a:cubicBezTo>
                      <a:pt x="6395" y="1744"/>
                      <a:pt x="6547" y="1634"/>
                      <a:pt x="6636" y="1529"/>
                    </a:cubicBezTo>
                    <a:cubicBezTo>
                      <a:pt x="6851" y="1330"/>
                      <a:pt x="6919" y="1048"/>
                      <a:pt x="6919" y="1048"/>
                    </a:cubicBezTo>
                    <a:lnTo>
                      <a:pt x="6919" y="980"/>
                    </a:lnTo>
                    <a:lnTo>
                      <a:pt x="22"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9" name="Google Shape;562;p33">
                <a:extLst>
                  <a:ext uri="{FF2B5EF4-FFF2-40B4-BE49-F238E27FC236}">
                    <a16:creationId xmlns:a16="http://schemas.microsoft.com/office/drawing/2014/main" id="{39169296-E169-7208-73D5-57EEAD4FFEAA}"/>
                  </a:ext>
                </a:extLst>
              </p:cNvPr>
              <p:cNvSpPr/>
              <p:nvPr/>
            </p:nvSpPr>
            <p:spPr>
              <a:xfrm>
                <a:off x="1431228" y="4028905"/>
                <a:ext cx="595083" cy="351582"/>
              </a:xfrm>
              <a:custGeom>
                <a:avLst/>
                <a:gdLst/>
                <a:ahLst/>
                <a:cxnLst/>
                <a:rect l="l" t="t" r="r" b="b"/>
                <a:pathLst>
                  <a:path w="6987" h="4128" extrusionOk="0">
                    <a:moveTo>
                      <a:pt x="961" y="0"/>
                    </a:moveTo>
                    <a:cubicBezTo>
                      <a:pt x="788" y="0"/>
                      <a:pt x="588" y="45"/>
                      <a:pt x="414" y="200"/>
                    </a:cubicBezTo>
                    <a:cubicBezTo>
                      <a:pt x="1" y="571"/>
                      <a:pt x="1" y="2184"/>
                      <a:pt x="22" y="2467"/>
                    </a:cubicBezTo>
                    <a:cubicBezTo>
                      <a:pt x="47" y="2741"/>
                      <a:pt x="1580" y="3344"/>
                      <a:pt x="1934" y="3344"/>
                    </a:cubicBezTo>
                    <a:cubicBezTo>
                      <a:pt x="1945" y="3344"/>
                      <a:pt x="1956" y="3343"/>
                      <a:pt x="1965" y="3342"/>
                    </a:cubicBezTo>
                    <a:cubicBezTo>
                      <a:pt x="2050" y="3335"/>
                      <a:pt x="2115" y="3331"/>
                      <a:pt x="2169" y="3331"/>
                    </a:cubicBezTo>
                    <a:cubicBezTo>
                      <a:pt x="2294" y="3331"/>
                      <a:pt x="2368" y="3354"/>
                      <a:pt x="2535" y="3431"/>
                    </a:cubicBezTo>
                    <a:cubicBezTo>
                      <a:pt x="2767" y="3559"/>
                      <a:pt x="4626" y="4128"/>
                      <a:pt x="5580" y="4128"/>
                    </a:cubicBezTo>
                    <a:cubicBezTo>
                      <a:pt x="5597" y="4128"/>
                      <a:pt x="5614" y="4128"/>
                      <a:pt x="5630" y="4127"/>
                    </a:cubicBezTo>
                    <a:cubicBezTo>
                      <a:pt x="6594" y="4127"/>
                      <a:pt x="6767" y="3583"/>
                      <a:pt x="6830" y="3342"/>
                    </a:cubicBezTo>
                    <a:cubicBezTo>
                      <a:pt x="6919" y="3122"/>
                      <a:pt x="6987" y="2425"/>
                      <a:pt x="6725" y="2095"/>
                    </a:cubicBezTo>
                    <a:cubicBezTo>
                      <a:pt x="6463" y="1750"/>
                      <a:pt x="4866" y="1074"/>
                      <a:pt x="4541" y="896"/>
                    </a:cubicBezTo>
                    <a:cubicBezTo>
                      <a:pt x="4211" y="723"/>
                      <a:pt x="4148" y="655"/>
                      <a:pt x="3756" y="440"/>
                    </a:cubicBezTo>
                    <a:cubicBezTo>
                      <a:pt x="3384" y="200"/>
                      <a:pt x="1551" y="90"/>
                      <a:pt x="1399" y="90"/>
                    </a:cubicBezTo>
                    <a:cubicBezTo>
                      <a:pt x="1399" y="90"/>
                      <a:pt x="1206" y="0"/>
                      <a:pt x="9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0" name="Google Shape;563;p33">
                <a:extLst>
                  <a:ext uri="{FF2B5EF4-FFF2-40B4-BE49-F238E27FC236}">
                    <a16:creationId xmlns:a16="http://schemas.microsoft.com/office/drawing/2014/main" id="{02BF950F-4825-1DF0-33C9-83CCA2B801E4}"/>
                  </a:ext>
                </a:extLst>
              </p:cNvPr>
              <p:cNvSpPr/>
              <p:nvPr/>
            </p:nvSpPr>
            <p:spPr>
              <a:xfrm>
                <a:off x="1427650" y="4024817"/>
                <a:ext cx="596446" cy="361036"/>
              </a:xfrm>
              <a:custGeom>
                <a:avLst/>
                <a:gdLst/>
                <a:ahLst/>
                <a:cxnLst/>
                <a:rect l="l" t="t" r="r" b="b"/>
                <a:pathLst>
                  <a:path w="7003" h="4239" extrusionOk="0">
                    <a:moveTo>
                      <a:pt x="993" y="110"/>
                    </a:moveTo>
                    <a:cubicBezTo>
                      <a:pt x="1033" y="110"/>
                      <a:pt x="1073" y="112"/>
                      <a:pt x="1111" y="117"/>
                    </a:cubicBezTo>
                    <a:cubicBezTo>
                      <a:pt x="1289" y="138"/>
                      <a:pt x="1420" y="206"/>
                      <a:pt x="1420" y="206"/>
                    </a:cubicBezTo>
                    <a:lnTo>
                      <a:pt x="1441" y="206"/>
                    </a:lnTo>
                    <a:cubicBezTo>
                      <a:pt x="1504" y="206"/>
                      <a:pt x="2007" y="227"/>
                      <a:pt x="2530" y="289"/>
                    </a:cubicBezTo>
                    <a:cubicBezTo>
                      <a:pt x="2792" y="310"/>
                      <a:pt x="3054" y="337"/>
                      <a:pt x="3274" y="378"/>
                    </a:cubicBezTo>
                    <a:cubicBezTo>
                      <a:pt x="3515" y="420"/>
                      <a:pt x="3688" y="488"/>
                      <a:pt x="3777" y="530"/>
                    </a:cubicBezTo>
                    <a:cubicBezTo>
                      <a:pt x="4148" y="771"/>
                      <a:pt x="4232" y="813"/>
                      <a:pt x="4562" y="991"/>
                    </a:cubicBezTo>
                    <a:cubicBezTo>
                      <a:pt x="4735" y="1096"/>
                      <a:pt x="5196" y="1295"/>
                      <a:pt x="5672" y="1536"/>
                    </a:cubicBezTo>
                    <a:cubicBezTo>
                      <a:pt x="5913" y="1667"/>
                      <a:pt x="6154" y="1777"/>
                      <a:pt x="6327" y="1881"/>
                    </a:cubicBezTo>
                    <a:cubicBezTo>
                      <a:pt x="6526" y="1991"/>
                      <a:pt x="6678" y="2101"/>
                      <a:pt x="6720" y="2170"/>
                    </a:cubicBezTo>
                    <a:cubicBezTo>
                      <a:pt x="6830" y="2321"/>
                      <a:pt x="6872" y="2583"/>
                      <a:pt x="6898" y="2824"/>
                    </a:cubicBezTo>
                    <a:cubicBezTo>
                      <a:pt x="6898" y="3039"/>
                      <a:pt x="6851" y="3280"/>
                      <a:pt x="6830" y="3369"/>
                    </a:cubicBezTo>
                    <a:cubicBezTo>
                      <a:pt x="6788" y="3500"/>
                      <a:pt x="6720" y="3673"/>
                      <a:pt x="6568" y="3824"/>
                    </a:cubicBezTo>
                    <a:cubicBezTo>
                      <a:pt x="6395" y="3976"/>
                      <a:pt x="6154" y="4133"/>
                      <a:pt x="5672" y="4133"/>
                    </a:cubicBezTo>
                    <a:cubicBezTo>
                      <a:pt x="5238" y="4133"/>
                      <a:pt x="4515" y="3976"/>
                      <a:pt x="3887" y="3824"/>
                    </a:cubicBezTo>
                    <a:cubicBezTo>
                      <a:pt x="3578" y="3741"/>
                      <a:pt x="3274" y="3652"/>
                      <a:pt x="3054" y="3583"/>
                    </a:cubicBezTo>
                    <a:cubicBezTo>
                      <a:pt x="2813" y="3521"/>
                      <a:pt x="2661" y="3453"/>
                      <a:pt x="2598" y="3432"/>
                    </a:cubicBezTo>
                    <a:cubicBezTo>
                      <a:pt x="2436" y="3358"/>
                      <a:pt x="2343" y="3333"/>
                      <a:pt x="2220" y="3333"/>
                    </a:cubicBezTo>
                    <a:cubicBezTo>
                      <a:pt x="2160" y="3333"/>
                      <a:pt x="2092" y="3339"/>
                      <a:pt x="2007" y="3348"/>
                    </a:cubicBezTo>
                    <a:cubicBezTo>
                      <a:pt x="1986" y="3348"/>
                      <a:pt x="1923" y="3348"/>
                      <a:pt x="1855" y="3322"/>
                    </a:cubicBezTo>
                    <a:cubicBezTo>
                      <a:pt x="1792" y="3301"/>
                      <a:pt x="1703" y="3280"/>
                      <a:pt x="1614" y="3259"/>
                    </a:cubicBezTo>
                    <a:cubicBezTo>
                      <a:pt x="1420" y="3191"/>
                      <a:pt x="1179" y="3107"/>
                      <a:pt x="959" y="3018"/>
                    </a:cubicBezTo>
                    <a:cubicBezTo>
                      <a:pt x="744" y="2929"/>
                      <a:pt x="524" y="2824"/>
                      <a:pt x="373" y="2735"/>
                    </a:cubicBezTo>
                    <a:cubicBezTo>
                      <a:pt x="284" y="2693"/>
                      <a:pt x="221" y="2646"/>
                      <a:pt x="174" y="2604"/>
                    </a:cubicBezTo>
                    <a:cubicBezTo>
                      <a:pt x="132" y="2562"/>
                      <a:pt x="132" y="2515"/>
                      <a:pt x="132" y="2515"/>
                    </a:cubicBezTo>
                    <a:cubicBezTo>
                      <a:pt x="111" y="2384"/>
                      <a:pt x="111" y="1908"/>
                      <a:pt x="153" y="1426"/>
                    </a:cubicBezTo>
                    <a:cubicBezTo>
                      <a:pt x="174" y="1185"/>
                      <a:pt x="221" y="944"/>
                      <a:pt x="284" y="729"/>
                    </a:cubicBezTo>
                    <a:cubicBezTo>
                      <a:pt x="325" y="530"/>
                      <a:pt x="414" y="378"/>
                      <a:pt x="504" y="289"/>
                    </a:cubicBezTo>
                    <a:cubicBezTo>
                      <a:pt x="659" y="151"/>
                      <a:pt x="831" y="110"/>
                      <a:pt x="993" y="110"/>
                    </a:cubicBezTo>
                    <a:close/>
                    <a:moveTo>
                      <a:pt x="993" y="0"/>
                    </a:moveTo>
                    <a:cubicBezTo>
                      <a:pt x="819" y="0"/>
                      <a:pt x="613" y="45"/>
                      <a:pt x="435" y="206"/>
                    </a:cubicBezTo>
                    <a:cubicBezTo>
                      <a:pt x="305" y="310"/>
                      <a:pt x="242" y="488"/>
                      <a:pt x="174" y="703"/>
                    </a:cubicBezTo>
                    <a:cubicBezTo>
                      <a:pt x="111" y="923"/>
                      <a:pt x="64" y="1164"/>
                      <a:pt x="43" y="1405"/>
                    </a:cubicBezTo>
                    <a:cubicBezTo>
                      <a:pt x="1" y="1908"/>
                      <a:pt x="1" y="2363"/>
                      <a:pt x="1" y="2536"/>
                    </a:cubicBezTo>
                    <a:cubicBezTo>
                      <a:pt x="22" y="2583"/>
                      <a:pt x="64" y="2646"/>
                      <a:pt x="111" y="2693"/>
                    </a:cubicBezTo>
                    <a:cubicBezTo>
                      <a:pt x="153" y="2735"/>
                      <a:pt x="242" y="2777"/>
                      <a:pt x="305" y="2824"/>
                    </a:cubicBezTo>
                    <a:cubicBezTo>
                      <a:pt x="483" y="2929"/>
                      <a:pt x="697" y="3039"/>
                      <a:pt x="917" y="3128"/>
                    </a:cubicBezTo>
                    <a:cubicBezTo>
                      <a:pt x="1158" y="3217"/>
                      <a:pt x="1373" y="3301"/>
                      <a:pt x="1572" y="3369"/>
                    </a:cubicBezTo>
                    <a:cubicBezTo>
                      <a:pt x="1682" y="3390"/>
                      <a:pt x="1766" y="3411"/>
                      <a:pt x="1834" y="3432"/>
                    </a:cubicBezTo>
                    <a:cubicBezTo>
                      <a:pt x="1897" y="3453"/>
                      <a:pt x="1965" y="3453"/>
                      <a:pt x="2007" y="3453"/>
                    </a:cubicBezTo>
                    <a:cubicBezTo>
                      <a:pt x="2112" y="3445"/>
                      <a:pt x="2181" y="3437"/>
                      <a:pt x="2239" y="3437"/>
                    </a:cubicBezTo>
                    <a:cubicBezTo>
                      <a:pt x="2338" y="3437"/>
                      <a:pt x="2403" y="3459"/>
                      <a:pt x="2551" y="3542"/>
                    </a:cubicBezTo>
                    <a:cubicBezTo>
                      <a:pt x="2619" y="3563"/>
                      <a:pt x="2792" y="3631"/>
                      <a:pt x="3012" y="3693"/>
                    </a:cubicBezTo>
                    <a:cubicBezTo>
                      <a:pt x="3253" y="3762"/>
                      <a:pt x="3536" y="3845"/>
                      <a:pt x="3860" y="3934"/>
                    </a:cubicBezTo>
                    <a:cubicBezTo>
                      <a:pt x="4494" y="4086"/>
                      <a:pt x="5196" y="4238"/>
                      <a:pt x="5693" y="4238"/>
                    </a:cubicBezTo>
                    <a:cubicBezTo>
                      <a:pt x="6175" y="4238"/>
                      <a:pt x="6458" y="4086"/>
                      <a:pt x="6636" y="3913"/>
                    </a:cubicBezTo>
                    <a:cubicBezTo>
                      <a:pt x="6830" y="3741"/>
                      <a:pt x="6898" y="3521"/>
                      <a:pt x="6940" y="3411"/>
                    </a:cubicBezTo>
                    <a:cubicBezTo>
                      <a:pt x="6961" y="3280"/>
                      <a:pt x="7003" y="3060"/>
                      <a:pt x="7003" y="2798"/>
                    </a:cubicBezTo>
                    <a:cubicBezTo>
                      <a:pt x="7003" y="2562"/>
                      <a:pt x="6961" y="2300"/>
                      <a:pt x="6809" y="2101"/>
                    </a:cubicBezTo>
                    <a:cubicBezTo>
                      <a:pt x="6741" y="2012"/>
                      <a:pt x="6589" y="1908"/>
                      <a:pt x="6395" y="1798"/>
                    </a:cubicBezTo>
                    <a:cubicBezTo>
                      <a:pt x="6196" y="1667"/>
                      <a:pt x="5955" y="1557"/>
                      <a:pt x="5719" y="1426"/>
                    </a:cubicBezTo>
                    <a:cubicBezTo>
                      <a:pt x="5259" y="1206"/>
                      <a:pt x="4756" y="991"/>
                      <a:pt x="4604" y="902"/>
                    </a:cubicBezTo>
                    <a:cubicBezTo>
                      <a:pt x="4279" y="729"/>
                      <a:pt x="4211" y="661"/>
                      <a:pt x="3839" y="420"/>
                    </a:cubicBezTo>
                    <a:cubicBezTo>
                      <a:pt x="3729" y="358"/>
                      <a:pt x="3536" y="310"/>
                      <a:pt x="3295" y="269"/>
                    </a:cubicBezTo>
                    <a:cubicBezTo>
                      <a:pt x="3075" y="227"/>
                      <a:pt x="2813" y="206"/>
                      <a:pt x="2551" y="159"/>
                    </a:cubicBezTo>
                    <a:cubicBezTo>
                      <a:pt x="2027" y="117"/>
                      <a:pt x="1530" y="96"/>
                      <a:pt x="1462" y="96"/>
                    </a:cubicBezTo>
                    <a:cubicBezTo>
                      <a:pt x="1441" y="75"/>
                      <a:pt x="1310" y="28"/>
                      <a:pt x="1111" y="7"/>
                    </a:cubicBezTo>
                    <a:cubicBezTo>
                      <a:pt x="1074" y="3"/>
                      <a:pt x="1035" y="0"/>
                      <a:pt x="99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1" name="Google Shape;564;p33">
                <a:extLst>
                  <a:ext uri="{FF2B5EF4-FFF2-40B4-BE49-F238E27FC236}">
                    <a16:creationId xmlns:a16="http://schemas.microsoft.com/office/drawing/2014/main" id="{4AD4D016-4C32-C80F-E909-5F085CF5B863}"/>
                  </a:ext>
                </a:extLst>
              </p:cNvPr>
              <p:cNvSpPr/>
              <p:nvPr/>
            </p:nvSpPr>
            <p:spPr>
              <a:xfrm>
                <a:off x="1496382" y="3966051"/>
                <a:ext cx="275269" cy="175706"/>
              </a:xfrm>
              <a:custGeom>
                <a:avLst/>
                <a:gdLst/>
                <a:ahLst/>
                <a:cxnLst/>
                <a:rect l="l" t="t" r="r" b="b"/>
                <a:pathLst>
                  <a:path w="3232" h="2063" extrusionOk="0">
                    <a:moveTo>
                      <a:pt x="372" y="0"/>
                    </a:moveTo>
                    <a:lnTo>
                      <a:pt x="0" y="1131"/>
                    </a:lnTo>
                    <a:cubicBezTo>
                      <a:pt x="0" y="1131"/>
                      <a:pt x="199" y="1571"/>
                      <a:pt x="1090" y="1896"/>
                    </a:cubicBezTo>
                    <a:cubicBezTo>
                      <a:pt x="1436" y="2023"/>
                      <a:pt x="1798" y="2063"/>
                      <a:pt x="2113" y="2063"/>
                    </a:cubicBezTo>
                    <a:cubicBezTo>
                      <a:pt x="2612" y="2063"/>
                      <a:pt x="2991" y="1964"/>
                      <a:pt x="2991" y="1964"/>
                    </a:cubicBezTo>
                    <a:lnTo>
                      <a:pt x="3231" y="828"/>
                    </a:lnTo>
                    <a:lnTo>
                      <a:pt x="372" y="0"/>
                    </a:ln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26" name="Google Shape;565;p33">
                <a:extLst>
                  <a:ext uri="{FF2B5EF4-FFF2-40B4-BE49-F238E27FC236}">
                    <a16:creationId xmlns:a16="http://schemas.microsoft.com/office/drawing/2014/main" id="{E0FECBD3-353F-2547-28FA-3379B4BCACCD}"/>
                  </a:ext>
                </a:extLst>
              </p:cNvPr>
              <p:cNvSpPr/>
              <p:nvPr/>
            </p:nvSpPr>
            <p:spPr>
              <a:xfrm>
                <a:off x="1492805" y="3960259"/>
                <a:ext cx="284212" cy="186948"/>
              </a:xfrm>
              <a:custGeom>
                <a:avLst/>
                <a:gdLst/>
                <a:ahLst/>
                <a:cxnLst/>
                <a:rect l="l" t="t" r="r" b="b"/>
                <a:pathLst>
                  <a:path w="3337" h="2195" extrusionOk="0">
                    <a:moveTo>
                      <a:pt x="456" y="131"/>
                    </a:moveTo>
                    <a:lnTo>
                      <a:pt x="3205" y="937"/>
                    </a:lnTo>
                    <a:lnTo>
                      <a:pt x="2991" y="1985"/>
                    </a:lnTo>
                    <a:cubicBezTo>
                      <a:pt x="2950" y="2000"/>
                      <a:pt x="2609" y="2083"/>
                      <a:pt x="2160" y="2083"/>
                    </a:cubicBezTo>
                    <a:cubicBezTo>
                      <a:pt x="1855" y="2083"/>
                      <a:pt x="1501" y="2045"/>
                      <a:pt x="1158" y="1922"/>
                    </a:cubicBezTo>
                    <a:cubicBezTo>
                      <a:pt x="718" y="1770"/>
                      <a:pt x="456" y="1571"/>
                      <a:pt x="304" y="1419"/>
                    </a:cubicBezTo>
                    <a:cubicBezTo>
                      <a:pt x="152" y="1288"/>
                      <a:pt x="110" y="1199"/>
                      <a:pt x="110" y="1199"/>
                    </a:cubicBezTo>
                    <a:lnTo>
                      <a:pt x="456" y="131"/>
                    </a:lnTo>
                    <a:close/>
                    <a:moveTo>
                      <a:pt x="372" y="0"/>
                    </a:moveTo>
                    <a:lnTo>
                      <a:pt x="372" y="47"/>
                    </a:lnTo>
                    <a:lnTo>
                      <a:pt x="0" y="1199"/>
                    </a:lnTo>
                    <a:lnTo>
                      <a:pt x="0" y="1226"/>
                    </a:lnTo>
                    <a:cubicBezTo>
                      <a:pt x="0" y="1226"/>
                      <a:pt x="42" y="1356"/>
                      <a:pt x="215" y="1508"/>
                    </a:cubicBezTo>
                    <a:cubicBezTo>
                      <a:pt x="372" y="1660"/>
                      <a:pt x="655" y="1854"/>
                      <a:pt x="1111" y="2032"/>
                    </a:cubicBezTo>
                    <a:cubicBezTo>
                      <a:pt x="1461" y="2156"/>
                      <a:pt x="1825" y="2195"/>
                      <a:pt x="2141" y="2195"/>
                    </a:cubicBezTo>
                    <a:cubicBezTo>
                      <a:pt x="2649" y="2195"/>
                      <a:pt x="3033" y="2095"/>
                      <a:pt x="3033" y="2095"/>
                    </a:cubicBezTo>
                    <a:lnTo>
                      <a:pt x="3074" y="2074"/>
                    </a:lnTo>
                    <a:lnTo>
                      <a:pt x="3336" y="854"/>
                    </a:lnTo>
                    <a:lnTo>
                      <a:pt x="372"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27" name="Google Shape;566;p33">
                <a:extLst>
                  <a:ext uri="{FF2B5EF4-FFF2-40B4-BE49-F238E27FC236}">
                    <a16:creationId xmlns:a16="http://schemas.microsoft.com/office/drawing/2014/main" id="{56538CE2-FA49-3FD9-8DC7-4073DB339FC6}"/>
                  </a:ext>
                </a:extLst>
              </p:cNvPr>
              <p:cNvSpPr/>
              <p:nvPr/>
            </p:nvSpPr>
            <p:spPr>
              <a:xfrm>
                <a:off x="2072634" y="3968521"/>
                <a:ext cx="390334" cy="194273"/>
              </a:xfrm>
              <a:custGeom>
                <a:avLst/>
                <a:gdLst/>
                <a:ahLst/>
                <a:cxnLst/>
                <a:rect l="l" t="t" r="r" b="b"/>
                <a:pathLst>
                  <a:path w="4583" h="2281" extrusionOk="0">
                    <a:moveTo>
                      <a:pt x="978" y="1"/>
                    </a:moveTo>
                    <a:cubicBezTo>
                      <a:pt x="637" y="1"/>
                      <a:pt x="301" y="130"/>
                      <a:pt x="194" y="474"/>
                    </a:cubicBezTo>
                    <a:cubicBezTo>
                      <a:pt x="0" y="1060"/>
                      <a:pt x="477" y="1542"/>
                      <a:pt x="938" y="1736"/>
                    </a:cubicBezTo>
                    <a:cubicBezTo>
                      <a:pt x="1372" y="1956"/>
                      <a:pt x="3095" y="2260"/>
                      <a:pt x="3577" y="2281"/>
                    </a:cubicBezTo>
                    <a:cubicBezTo>
                      <a:pt x="4080" y="2281"/>
                      <a:pt x="4583" y="1825"/>
                      <a:pt x="4363" y="1411"/>
                    </a:cubicBezTo>
                    <a:cubicBezTo>
                      <a:pt x="4143" y="998"/>
                      <a:pt x="2488" y="537"/>
                      <a:pt x="2247" y="427"/>
                    </a:cubicBezTo>
                    <a:cubicBezTo>
                      <a:pt x="1985" y="296"/>
                      <a:pt x="1592" y="144"/>
                      <a:pt x="1592" y="144"/>
                    </a:cubicBezTo>
                    <a:cubicBezTo>
                      <a:pt x="1428" y="57"/>
                      <a:pt x="1202" y="1"/>
                      <a:pt x="97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28" name="Google Shape;567;p33">
                <a:extLst>
                  <a:ext uri="{FF2B5EF4-FFF2-40B4-BE49-F238E27FC236}">
                    <a16:creationId xmlns:a16="http://schemas.microsoft.com/office/drawing/2014/main" id="{8488DF06-3FA6-05B1-AEEC-4C853895D829}"/>
                  </a:ext>
                </a:extLst>
              </p:cNvPr>
              <p:cNvSpPr/>
              <p:nvPr/>
            </p:nvSpPr>
            <p:spPr>
              <a:xfrm>
                <a:off x="1336690" y="2795237"/>
                <a:ext cx="957226" cy="1149369"/>
              </a:xfrm>
              <a:custGeom>
                <a:avLst/>
                <a:gdLst/>
                <a:ahLst/>
                <a:cxnLst/>
                <a:rect l="l" t="t" r="r" b="b"/>
                <a:pathLst>
                  <a:path w="11239" h="13495" extrusionOk="0">
                    <a:moveTo>
                      <a:pt x="3729" y="0"/>
                    </a:moveTo>
                    <a:lnTo>
                      <a:pt x="456" y="241"/>
                    </a:lnTo>
                    <a:cubicBezTo>
                      <a:pt x="456" y="241"/>
                      <a:pt x="0" y="2310"/>
                      <a:pt x="1132" y="3818"/>
                    </a:cubicBezTo>
                    <a:cubicBezTo>
                      <a:pt x="2268" y="5300"/>
                      <a:pt x="2467" y="5300"/>
                      <a:pt x="3666" y="6740"/>
                    </a:cubicBezTo>
                    <a:cubicBezTo>
                      <a:pt x="4866" y="8180"/>
                      <a:pt x="5258" y="13203"/>
                      <a:pt x="5258" y="13203"/>
                    </a:cubicBezTo>
                    <a:cubicBezTo>
                      <a:pt x="6169" y="13418"/>
                      <a:pt x="7028" y="13494"/>
                      <a:pt x="7788" y="13494"/>
                    </a:cubicBezTo>
                    <a:cubicBezTo>
                      <a:pt x="9630" y="13494"/>
                      <a:pt x="10888" y="13045"/>
                      <a:pt x="10888" y="13045"/>
                    </a:cubicBezTo>
                    <a:cubicBezTo>
                      <a:pt x="10888" y="13045"/>
                      <a:pt x="11239" y="8097"/>
                      <a:pt x="10013" y="5106"/>
                    </a:cubicBezTo>
                    <a:cubicBezTo>
                      <a:pt x="8772" y="2137"/>
                      <a:pt x="5258" y="2268"/>
                      <a:pt x="4342" y="2095"/>
                    </a:cubicBezTo>
                    <a:cubicBezTo>
                      <a:pt x="3425" y="1917"/>
                      <a:pt x="3729" y="0"/>
                      <a:pt x="372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29" name="Google Shape;568;p33">
                <a:extLst>
                  <a:ext uri="{FF2B5EF4-FFF2-40B4-BE49-F238E27FC236}">
                    <a16:creationId xmlns:a16="http://schemas.microsoft.com/office/drawing/2014/main" id="{CBBC8D95-BD83-9CF4-D07A-E927E92944AA}"/>
                  </a:ext>
                </a:extLst>
              </p:cNvPr>
              <p:cNvSpPr/>
              <p:nvPr/>
            </p:nvSpPr>
            <p:spPr>
              <a:xfrm>
                <a:off x="2076212" y="3963666"/>
                <a:ext cx="382754" cy="204919"/>
              </a:xfrm>
              <a:custGeom>
                <a:avLst/>
                <a:gdLst/>
                <a:ahLst/>
                <a:cxnLst/>
                <a:rect l="l" t="t" r="r" b="b"/>
                <a:pathLst>
                  <a:path w="4494" h="2406" extrusionOk="0">
                    <a:moveTo>
                      <a:pt x="942" y="123"/>
                    </a:moveTo>
                    <a:cubicBezTo>
                      <a:pt x="1155" y="123"/>
                      <a:pt x="1374" y="183"/>
                      <a:pt x="1529" y="269"/>
                    </a:cubicBezTo>
                    <a:cubicBezTo>
                      <a:pt x="1529" y="269"/>
                      <a:pt x="1922" y="421"/>
                      <a:pt x="2184" y="531"/>
                    </a:cubicBezTo>
                    <a:cubicBezTo>
                      <a:pt x="2247" y="573"/>
                      <a:pt x="2399" y="615"/>
                      <a:pt x="2577" y="683"/>
                    </a:cubicBezTo>
                    <a:cubicBezTo>
                      <a:pt x="2771" y="746"/>
                      <a:pt x="3011" y="835"/>
                      <a:pt x="3252" y="924"/>
                    </a:cubicBezTo>
                    <a:cubicBezTo>
                      <a:pt x="3493" y="1007"/>
                      <a:pt x="3708" y="1096"/>
                      <a:pt x="3907" y="1206"/>
                    </a:cubicBezTo>
                    <a:cubicBezTo>
                      <a:pt x="4080" y="1316"/>
                      <a:pt x="4232" y="1400"/>
                      <a:pt x="4279" y="1489"/>
                    </a:cubicBezTo>
                    <a:cubicBezTo>
                      <a:pt x="4363" y="1683"/>
                      <a:pt x="4300" y="1861"/>
                      <a:pt x="4148" y="2013"/>
                    </a:cubicBezTo>
                    <a:cubicBezTo>
                      <a:pt x="4028" y="2172"/>
                      <a:pt x="3815" y="2277"/>
                      <a:pt x="3594" y="2277"/>
                    </a:cubicBezTo>
                    <a:cubicBezTo>
                      <a:pt x="3575" y="2277"/>
                      <a:pt x="3555" y="2277"/>
                      <a:pt x="3535" y="2275"/>
                    </a:cubicBezTo>
                    <a:cubicBezTo>
                      <a:pt x="3294" y="2275"/>
                      <a:pt x="2750" y="2186"/>
                      <a:pt x="2205" y="2076"/>
                    </a:cubicBezTo>
                    <a:cubicBezTo>
                      <a:pt x="1660" y="1971"/>
                      <a:pt x="1116" y="1840"/>
                      <a:pt x="917" y="1751"/>
                    </a:cubicBezTo>
                    <a:cubicBezTo>
                      <a:pt x="697" y="1641"/>
                      <a:pt x="482" y="1489"/>
                      <a:pt x="330" y="1269"/>
                    </a:cubicBezTo>
                    <a:cubicBezTo>
                      <a:pt x="173" y="1076"/>
                      <a:pt x="110" y="835"/>
                      <a:pt x="199" y="552"/>
                    </a:cubicBezTo>
                    <a:cubicBezTo>
                      <a:pt x="283" y="290"/>
                      <a:pt x="503" y="159"/>
                      <a:pt x="765" y="138"/>
                    </a:cubicBezTo>
                    <a:cubicBezTo>
                      <a:pt x="822" y="128"/>
                      <a:pt x="882" y="123"/>
                      <a:pt x="942" y="123"/>
                    </a:cubicBezTo>
                    <a:close/>
                    <a:moveTo>
                      <a:pt x="916" y="0"/>
                    </a:moveTo>
                    <a:cubicBezTo>
                      <a:pt x="865" y="0"/>
                      <a:pt x="815" y="3"/>
                      <a:pt x="765" y="7"/>
                    </a:cubicBezTo>
                    <a:cubicBezTo>
                      <a:pt x="461" y="49"/>
                      <a:pt x="199" y="201"/>
                      <a:pt x="89" y="531"/>
                    </a:cubicBezTo>
                    <a:cubicBezTo>
                      <a:pt x="0" y="835"/>
                      <a:pt x="68" y="1117"/>
                      <a:pt x="241" y="1337"/>
                    </a:cubicBezTo>
                    <a:cubicBezTo>
                      <a:pt x="393" y="1578"/>
                      <a:pt x="634" y="1751"/>
                      <a:pt x="875" y="1861"/>
                    </a:cubicBezTo>
                    <a:cubicBezTo>
                      <a:pt x="1116" y="1971"/>
                      <a:pt x="1639" y="2102"/>
                      <a:pt x="2184" y="2186"/>
                    </a:cubicBezTo>
                    <a:cubicBezTo>
                      <a:pt x="2729" y="2296"/>
                      <a:pt x="3273" y="2385"/>
                      <a:pt x="3535" y="2406"/>
                    </a:cubicBezTo>
                    <a:cubicBezTo>
                      <a:pt x="3797" y="2406"/>
                      <a:pt x="4059" y="2275"/>
                      <a:pt x="4232" y="2102"/>
                    </a:cubicBezTo>
                    <a:cubicBezTo>
                      <a:pt x="4410" y="1924"/>
                      <a:pt x="4493" y="1662"/>
                      <a:pt x="4363" y="1447"/>
                    </a:cubicBezTo>
                    <a:cubicBezTo>
                      <a:pt x="4300" y="1316"/>
                      <a:pt x="4148" y="1206"/>
                      <a:pt x="3949" y="1096"/>
                    </a:cubicBezTo>
                    <a:cubicBezTo>
                      <a:pt x="3755" y="1007"/>
                      <a:pt x="3535" y="897"/>
                      <a:pt x="3294" y="814"/>
                    </a:cubicBezTo>
                    <a:cubicBezTo>
                      <a:pt x="3053" y="725"/>
                      <a:pt x="2818" y="636"/>
                      <a:pt x="2619" y="573"/>
                    </a:cubicBezTo>
                    <a:cubicBezTo>
                      <a:pt x="2425" y="505"/>
                      <a:pt x="2268" y="463"/>
                      <a:pt x="2226" y="421"/>
                    </a:cubicBezTo>
                    <a:cubicBezTo>
                      <a:pt x="1964" y="311"/>
                      <a:pt x="1571" y="159"/>
                      <a:pt x="1571" y="159"/>
                    </a:cubicBezTo>
                    <a:cubicBezTo>
                      <a:pt x="1390" y="51"/>
                      <a:pt x="1152" y="0"/>
                      <a:pt x="916"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30" name="Google Shape;569;p33">
                <a:extLst>
                  <a:ext uri="{FF2B5EF4-FFF2-40B4-BE49-F238E27FC236}">
                    <a16:creationId xmlns:a16="http://schemas.microsoft.com/office/drawing/2014/main" id="{8683AFC4-912E-0EB4-D01F-D661345805F1}"/>
                  </a:ext>
                </a:extLst>
              </p:cNvPr>
              <p:cNvSpPr/>
              <p:nvPr/>
            </p:nvSpPr>
            <p:spPr>
              <a:xfrm>
                <a:off x="1330899" y="2789445"/>
                <a:ext cx="944280" cy="1158993"/>
              </a:xfrm>
              <a:custGeom>
                <a:avLst/>
                <a:gdLst/>
                <a:ahLst/>
                <a:cxnLst/>
                <a:rect l="l" t="t" r="r" b="b"/>
                <a:pathLst>
                  <a:path w="11087" h="13608" extrusionOk="0">
                    <a:moveTo>
                      <a:pt x="3734" y="131"/>
                    </a:moveTo>
                    <a:cubicBezTo>
                      <a:pt x="3734" y="178"/>
                      <a:pt x="3666" y="571"/>
                      <a:pt x="3687" y="1048"/>
                    </a:cubicBezTo>
                    <a:cubicBezTo>
                      <a:pt x="3713" y="1309"/>
                      <a:pt x="3755" y="1571"/>
                      <a:pt x="3865" y="1791"/>
                    </a:cubicBezTo>
                    <a:cubicBezTo>
                      <a:pt x="3975" y="2011"/>
                      <a:pt x="4148" y="2184"/>
                      <a:pt x="4389" y="2226"/>
                    </a:cubicBezTo>
                    <a:cubicBezTo>
                      <a:pt x="5347" y="2404"/>
                      <a:pt x="8819" y="2247"/>
                      <a:pt x="10019" y="5195"/>
                    </a:cubicBezTo>
                    <a:cubicBezTo>
                      <a:pt x="10626" y="6677"/>
                      <a:pt x="10846" y="8662"/>
                      <a:pt x="10914" y="10280"/>
                    </a:cubicBezTo>
                    <a:cubicBezTo>
                      <a:pt x="10977" y="11851"/>
                      <a:pt x="10888" y="13030"/>
                      <a:pt x="10888" y="13072"/>
                    </a:cubicBezTo>
                    <a:cubicBezTo>
                      <a:pt x="10844" y="13086"/>
                      <a:pt x="9650" y="13504"/>
                      <a:pt x="7872" y="13504"/>
                    </a:cubicBezTo>
                    <a:cubicBezTo>
                      <a:pt x="7126" y="13504"/>
                      <a:pt x="6278" y="13431"/>
                      <a:pt x="5368" y="13223"/>
                    </a:cubicBezTo>
                    <a:cubicBezTo>
                      <a:pt x="5368" y="13181"/>
                      <a:pt x="5284" y="11982"/>
                      <a:pt x="5023" y="10563"/>
                    </a:cubicBezTo>
                    <a:cubicBezTo>
                      <a:pt x="4782" y="9144"/>
                      <a:pt x="4389" y="7531"/>
                      <a:pt x="3776" y="6766"/>
                    </a:cubicBezTo>
                    <a:cubicBezTo>
                      <a:pt x="2577" y="5326"/>
                      <a:pt x="2378" y="5347"/>
                      <a:pt x="1247" y="3844"/>
                    </a:cubicBezTo>
                    <a:cubicBezTo>
                      <a:pt x="152" y="2378"/>
                      <a:pt x="571" y="440"/>
                      <a:pt x="592" y="372"/>
                    </a:cubicBezTo>
                    <a:lnTo>
                      <a:pt x="3734" y="131"/>
                    </a:lnTo>
                    <a:close/>
                    <a:moveTo>
                      <a:pt x="3865" y="0"/>
                    </a:moveTo>
                    <a:lnTo>
                      <a:pt x="482" y="262"/>
                    </a:lnTo>
                    <a:lnTo>
                      <a:pt x="482" y="309"/>
                    </a:lnTo>
                    <a:cubicBezTo>
                      <a:pt x="482" y="309"/>
                      <a:pt x="0" y="2378"/>
                      <a:pt x="1158" y="3907"/>
                    </a:cubicBezTo>
                    <a:cubicBezTo>
                      <a:pt x="2294" y="5415"/>
                      <a:pt x="2488" y="5389"/>
                      <a:pt x="3687" y="6855"/>
                    </a:cubicBezTo>
                    <a:cubicBezTo>
                      <a:pt x="4279" y="7552"/>
                      <a:pt x="4672" y="9165"/>
                      <a:pt x="4913" y="10584"/>
                    </a:cubicBezTo>
                    <a:cubicBezTo>
                      <a:pt x="5174" y="12024"/>
                      <a:pt x="5258" y="13271"/>
                      <a:pt x="5258" y="13271"/>
                    </a:cubicBezTo>
                    <a:lnTo>
                      <a:pt x="5258" y="13312"/>
                    </a:lnTo>
                    <a:lnTo>
                      <a:pt x="5305" y="13312"/>
                    </a:lnTo>
                    <a:cubicBezTo>
                      <a:pt x="6233" y="13531"/>
                      <a:pt x="7103" y="13608"/>
                      <a:pt x="7869" y="13608"/>
                    </a:cubicBezTo>
                    <a:cubicBezTo>
                      <a:pt x="9714" y="13608"/>
                      <a:pt x="10956" y="13161"/>
                      <a:pt x="10956" y="13161"/>
                    </a:cubicBezTo>
                    <a:lnTo>
                      <a:pt x="10998" y="13161"/>
                    </a:lnTo>
                    <a:lnTo>
                      <a:pt x="10998" y="13113"/>
                    </a:lnTo>
                    <a:cubicBezTo>
                      <a:pt x="10998" y="13113"/>
                      <a:pt x="11087" y="11872"/>
                      <a:pt x="11019" y="10259"/>
                    </a:cubicBezTo>
                    <a:cubicBezTo>
                      <a:pt x="10956" y="8641"/>
                      <a:pt x="10736" y="6656"/>
                      <a:pt x="10129" y="5153"/>
                    </a:cubicBezTo>
                    <a:cubicBezTo>
                      <a:pt x="8882" y="2142"/>
                      <a:pt x="5305" y="2273"/>
                      <a:pt x="4410" y="2095"/>
                    </a:cubicBezTo>
                    <a:cubicBezTo>
                      <a:pt x="4190" y="2074"/>
                      <a:pt x="4059" y="1943"/>
                      <a:pt x="3975" y="1749"/>
                    </a:cubicBezTo>
                    <a:cubicBezTo>
                      <a:pt x="3865" y="1550"/>
                      <a:pt x="3818" y="1288"/>
                      <a:pt x="3797" y="1048"/>
                    </a:cubicBezTo>
                    <a:cubicBezTo>
                      <a:pt x="3776" y="545"/>
                      <a:pt x="3844" y="68"/>
                      <a:pt x="3844" y="68"/>
                    </a:cubicBezTo>
                    <a:lnTo>
                      <a:pt x="3865"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31" name="Google Shape;570;p33">
                <a:extLst>
                  <a:ext uri="{FF2B5EF4-FFF2-40B4-BE49-F238E27FC236}">
                    <a16:creationId xmlns:a16="http://schemas.microsoft.com/office/drawing/2014/main" id="{C8916944-A0B3-58B4-E926-3CEE5615DF2E}"/>
                  </a:ext>
                </a:extLst>
              </p:cNvPr>
              <p:cNvSpPr/>
              <p:nvPr/>
            </p:nvSpPr>
            <p:spPr>
              <a:xfrm>
                <a:off x="1104349" y="2878617"/>
                <a:ext cx="921965" cy="1183948"/>
              </a:xfrm>
              <a:custGeom>
                <a:avLst/>
                <a:gdLst/>
                <a:ahLst/>
                <a:cxnLst/>
                <a:rect l="l" t="t" r="r" b="b"/>
                <a:pathLst>
                  <a:path w="10825" h="13901" extrusionOk="0">
                    <a:moveTo>
                      <a:pt x="4802" y="1"/>
                    </a:moveTo>
                    <a:lnTo>
                      <a:pt x="1026" y="545"/>
                    </a:lnTo>
                    <a:cubicBezTo>
                      <a:pt x="1026" y="545"/>
                      <a:pt x="63" y="1441"/>
                      <a:pt x="21" y="2949"/>
                    </a:cubicBezTo>
                    <a:cubicBezTo>
                      <a:pt x="0" y="4452"/>
                      <a:pt x="587" y="5829"/>
                      <a:pt x="2289" y="6133"/>
                    </a:cubicBezTo>
                    <a:cubicBezTo>
                      <a:pt x="2820" y="6234"/>
                      <a:pt x="3324" y="6270"/>
                      <a:pt x="3767" y="6270"/>
                    </a:cubicBezTo>
                    <a:cubicBezTo>
                      <a:pt x="4766" y="6270"/>
                      <a:pt x="5457" y="6091"/>
                      <a:pt x="5457" y="6091"/>
                    </a:cubicBezTo>
                    <a:lnTo>
                      <a:pt x="5457" y="6091"/>
                    </a:lnTo>
                    <a:lnTo>
                      <a:pt x="3556" y="12789"/>
                    </a:lnTo>
                    <a:cubicBezTo>
                      <a:pt x="3556" y="12789"/>
                      <a:pt x="4320" y="13507"/>
                      <a:pt x="6216" y="13836"/>
                    </a:cubicBezTo>
                    <a:cubicBezTo>
                      <a:pt x="6502" y="13882"/>
                      <a:pt x="6761" y="13901"/>
                      <a:pt x="6994" y="13901"/>
                    </a:cubicBezTo>
                    <a:cubicBezTo>
                      <a:pt x="8330" y="13901"/>
                      <a:pt x="8835" y="13271"/>
                      <a:pt x="8835" y="13271"/>
                    </a:cubicBezTo>
                    <a:cubicBezTo>
                      <a:pt x="8835" y="13271"/>
                      <a:pt x="10322" y="7421"/>
                      <a:pt x="10584" y="5546"/>
                    </a:cubicBezTo>
                    <a:cubicBezTo>
                      <a:pt x="10825" y="3666"/>
                      <a:pt x="10081" y="2425"/>
                      <a:pt x="8924" y="2142"/>
                    </a:cubicBezTo>
                    <a:cubicBezTo>
                      <a:pt x="7773" y="1861"/>
                      <a:pt x="5873" y="1440"/>
                      <a:pt x="5336" y="1440"/>
                    </a:cubicBezTo>
                    <a:cubicBezTo>
                      <a:pt x="5323" y="1440"/>
                      <a:pt x="5311" y="1440"/>
                      <a:pt x="5300" y="1441"/>
                    </a:cubicBezTo>
                    <a:cubicBezTo>
                      <a:pt x="5296" y="1441"/>
                      <a:pt x="5293" y="1441"/>
                      <a:pt x="5290" y="1441"/>
                    </a:cubicBezTo>
                    <a:cubicBezTo>
                      <a:pt x="4823" y="1441"/>
                      <a:pt x="4802" y="1"/>
                      <a:pt x="48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32" name="Google Shape;571;p33">
                <a:extLst>
                  <a:ext uri="{FF2B5EF4-FFF2-40B4-BE49-F238E27FC236}">
                    <a16:creationId xmlns:a16="http://schemas.microsoft.com/office/drawing/2014/main" id="{9B9F9E13-FDA8-62EF-A392-5D87520A32E1}"/>
                  </a:ext>
                </a:extLst>
              </p:cNvPr>
              <p:cNvSpPr/>
              <p:nvPr/>
            </p:nvSpPr>
            <p:spPr>
              <a:xfrm>
                <a:off x="1100772" y="2873251"/>
                <a:ext cx="919751" cy="1194083"/>
              </a:xfrm>
              <a:custGeom>
                <a:avLst/>
                <a:gdLst/>
                <a:ahLst/>
                <a:cxnLst/>
                <a:rect l="l" t="t" r="r" b="b"/>
                <a:pathLst>
                  <a:path w="10799" h="14020" extrusionOk="0">
                    <a:moveTo>
                      <a:pt x="4797" y="132"/>
                    </a:moveTo>
                    <a:cubicBezTo>
                      <a:pt x="4797" y="194"/>
                      <a:pt x="4797" y="456"/>
                      <a:pt x="4865" y="807"/>
                    </a:cubicBezTo>
                    <a:cubicBezTo>
                      <a:pt x="4886" y="980"/>
                      <a:pt x="4949" y="1179"/>
                      <a:pt x="5017" y="1310"/>
                    </a:cubicBezTo>
                    <a:cubicBezTo>
                      <a:pt x="5059" y="1394"/>
                      <a:pt x="5106" y="1441"/>
                      <a:pt x="5148" y="1483"/>
                    </a:cubicBezTo>
                    <a:cubicBezTo>
                      <a:pt x="5211" y="1551"/>
                      <a:pt x="5279" y="1572"/>
                      <a:pt x="5342" y="1572"/>
                    </a:cubicBezTo>
                    <a:cubicBezTo>
                      <a:pt x="5362" y="1568"/>
                      <a:pt x="5386" y="1566"/>
                      <a:pt x="5413" y="1566"/>
                    </a:cubicBezTo>
                    <a:cubicBezTo>
                      <a:pt x="5534" y="1566"/>
                      <a:pt x="5720" y="1600"/>
                      <a:pt x="5934" y="1635"/>
                    </a:cubicBezTo>
                    <a:cubicBezTo>
                      <a:pt x="6195" y="1656"/>
                      <a:pt x="6520" y="1724"/>
                      <a:pt x="6871" y="1813"/>
                    </a:cubicBezTo>
                    <a:cubicBezTo>
                      <a:pt x="7567" y="1944"/>
                      <a:pt x="8353" y="2116"/>
                      <a:pt x="8945" y="2268"/>
                    </a:cubicBezTo>
                    <a:cubicBezTo>
                      <a:pt x="9510" y="2399"/>
                      <a:pt x="9971" y="2771"/>
                      <a:pt x="10275" y="3337"/>
                    </a:cubicBezTo>
                    <a:cubicBezTo>
                      <a:pt x="10558" y="3907"/>
                      <a:pt x="10689" y="4667"/>
                      <a:pt x="10558" y="5609"/>
                    </a:cubicBezTo>
                    <a:cubicBezTo>
                      <a:pt x="10317" y="7463"/>
                      <a:pt x="8856" y="13287"/>
                      <a:pt x="8835" y="13308"/>
                    </a:cubicBezTo>
                    <a:cubicBezTo>
                      <a:pt x="8835" y="13308"/>
                      <a:pt x="8683" y="13507"/>
                      <a:pt x="8269" y="13680"/>
                    </a:cubicBezTo>
                    <a:cubicBezTo>
                      <a:pt x="8000" y="13802"/>
                      <a:pt x="7607" y="13902"/>
                      <a:pt x="7084" y="13902"/>
                    </a:cubicBezTo>
                    <a:cubicBezTo>
                      <a:pt x="6845" y="13902"/>
                      <a:pt x="6579" y="13881"/>
                      <a:pt x="6284" y="13831"/>
                    </a:cubicBezTo>
                    <a:cubicBezTo>
                      <a:pt x="5321" y="13680"/>
                      <a:pt x="4666" y="13418"/>
                      <a:pt x="4232" y="13203"/>
                    </a:cubicBezTo>
                    <a:cubicBezTo>
                      <a:pt x="3839" y="12983"/>
                      <a:pt x="3687" y="12831"/>
                      <a:pt x="3666" y="12831"/>
                    </a:cubicBezTo>
                    <a:lnTo>
                      <a:pt x="5583" y="6065"/>
                    </a:lnTo>
                    <a:lnTo>
                      <a:pt x="5473" y="6086"/>
                    </a:lnTo>
                    <a:cubicBezTo>
                      <a:pt x="5473" y="6086"/>
                      <a:pt x="4760" y="6273"/>
                      <a:pt x="3737" y="6273"/>
                    </a:cubicBezTo>
                    <a:cubicBezTo>
                      <a:pt x="3320" y="6273"/>
                      <a:pt x="2850" y="6242"/>
                      <a:pt x="2357" y="6154"/>
                    </a:cubicBezTo>
                    <a:cubicBezTo>
                      <a:pt x="1503" y="5976"/>
                      <a:pt x="938" y="5583"/>
                      <a:pt x="587" y="5018"/>
                    </a:cubicBezTo>
                    <a:cubicBezTo>
                      <a:pt x="236" y="4452"/>
                      <a:pt x="105" y="3750"/>
                      <a:pt x="131" y="3012"/>
                    </a:cubicBezTo>
                    <a:cubicBezTo>
                      <a:pt x="173" y="1551"/>
                      <a:pt x="1068" y="697"/>
                      <a:pt x="1089" y="676"/>
                    </a:cubicBezTo>
                    <a:lnTo>
                      <a:pt x="4797" y="132"/>
                    </a:lnTo>
                    <a:close/>
                    <a:moveTo>
                      <a:pt x="4907" y="1"/>
                    </a:moveTo>
                    <a:lnTo>
                      <a:pt x="1021" y="566"/>
                    </a:lnTo>
                    <a:lnTo>
                      <a:pt x="1021" y="587"/>
                    </a:lnTo>
                    <a:cubicBezTo>
                      <a:pt x="1021" y="587"/>
                      <a:pt x="42" y="1483"/>
                      <a:pt x="21" y="3012"/>
                    </a:cubicBezTo>
                    <a:cubicBezTo>
                      <a:pt x="0" y="3777"/>
                      <a:pt x="131" y="4494"/>
                      <a:pt x="498" y="5086"/>
                    </a:cubicBezTo>
                    <a:cubicBezTo>
                      <a:pt x="869" y="5651"/>
                      <a:pt x="1461" y="6086"/>
                      <a:pt x="2331" y="6264"/>
                    </a:cubicBezTo>
                    <a:cubicBezTo>
                      <a:pt x="2842" y="6359"/>
                      <a:pt x="3322" y="6392"/>
                      <a:pt x="3744" y="6392"/>
                    </a:cubicBezTo>
                    <a:cubicBezTo>
                      <a:pt x="4674" y="6392"/>
                      <a:pt x="5326" y="6231"/>
                      <a:pt x="5431" y="6217"/>
                    </a:cubicBezTo>
                    <a:lnTo>
                      <a:pt x="5431" y="6217"/>
                    </a:lnTo>
                    <a:lnTo>
                      <a:pt x="3535" y="12852"/>
                    </a:lnTo>
                    <a:lnTo>
                      <a:pt x="3556" y="12873"/>
                    </a:lnTo>
                    <a:cubicBezTo>
                      <a:pt x="3556" y="12873"/>
                      <a:pt x="3750" y="13072"/>
                      <a:pt x="4190" y="13287"/>
                    </a:cubicBezTo>
                    <a:cubicBezTo>
                      <a:pt x="4624" y="13528"/>
                      <a:pt x="5300" y="13790"/>
                      <a:pt x="6258" y="13941"/>
                    </a:cubicBezTo>
                    <a:cubicBezTo>
                      <a:pt x="6559" y="13997"/>
                      <a:pt x="6832" y="14020"/>
                      <a:pt x="7077" y="14020"/>
                    </a:cubicBezTo>
                    <a:cubicBezTo>
                      <a:pt x="7618" y="14020"/>
                      <a:pt x="8026" y="13908"/>
                      <a:pt x="8311" y="13790"/>
                    </a:cubicBezTo>
                    <a:cubicBezTo>
                      <a:pt x="8746" y="13617"/>
                      <a:pt x="8924" y="13376"/>
                      <a:pt x="8924" y="13376"/>
                    </a:cubicBezTo>
                    <a:lnTo>
                      <a:pt x="8945" y="13376"/>
                    </a:lnTo>
                    <a:lnTo>
                      <a:pt x="8945" y="13355"/>
                    </a:lnTo>
                    <a:cubicBezTo>
                      <a:pt x="8945" y="13355"/>
                      <a:pt x="10427" y="7505"/>
                      <a:pt x="10668" y="5630"/>
                    </a:cubicBezTo>
                    <a:cubicBezTo>
                      <a:pt x="10799" y="4667"/>
                      <a:pt x="10668" y="3881"/>
                      <a:pt x="10364" y="3274"/>
                    </a:cubicBezTo>
                    <a:cubicBezTo>
                      <a:pt x="10055" y="2682"/>
                      <a:pt x="9578" y="2289"/>
                      <a:pt x="8966" y="2158"/>
                    </a:cubicBezTo>
                    <a:cubicBezTo>
                      <a:pt x="8379" y="2006"/>
                      <a:pt x="7594" y="1834"/>
                      <a:pt x="6892" y="1682"/>
                    </a:cubicBezTo>
                    <a:cubicBezTo>
                      <a:pt x="6546" y="1614"/>
                      <a:pt x="6216" y="1551"/>
                      <a:pt x="5954" y="1504"/>
                    </a:cubicBezTo>
                    <a:cubicBezTo>
                      <a:pt x="5672" y="1462"/>
                      <a:pt x="5473" y="1441"/>
                      <a:pt x="5342" y="1441"/>
                    </a:cubicBezTo>
                    <a:cubicBezTo>
                      <a:pt x="5331" y="1446"/>
                      <a:pt x="5320" y="1449"/>
                      <a:pt x="5309" y="1449"/>
                    </a:cubicBezTo>
                    <a:cubicBezTo>
                      <a:pt x="5277" y="1449"/>
                      <a:pt x="5246" y="1428"/>
                      <a:pt x="5211" y="1394"/>
                    </a:cubicBezTo>
                    <a:cubicBezTo>
                      <a:pt x="5190" y="1373"/>
                      <a:pt x="5148" y="1331"/>
                      <a:pt x="5127" y="1263"/>
                    </a:cubicBezTo>
                    <a:cubicBezTo>
                      <a:pt x="5059" y="1132"/>
                      <a:pt x="4996" y="959"/>
                      <a:pt x="4975" y="786"/>
                    </a:cubicBezTo>
                    <a:cubicBezTo>
                      <a:pt x="4907" y="435"/>
                      <a:pt x="4907" y="64"/>
                      <a:pt x="4907" y="64"/>
                    </a:cubicBezTo>
                    <a:lnTo>
                      <a:pt x="4907"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33" name="Google Shape;572;p33">
                <a:extLst>
                  <a:ext uri="{FF2B5EF4-FFF2-40B4-BE49-F238E27FC236}">
                    <a16:creationId xmlns:a16="http://schemas.microsoft.com/office/drawing/2014/main" id="{31A976D7-E085-CD41-9C48-C70E38011969}"/>
                  </a:ext>
                </a:extLst>
              </p:cNvPr>
              <p:cNvSpPr/>
              <p:nvPr/>
            </p:nvSpPr>
            <p:spPr>
              <a:xfrm>
                <a:off x="1639551" y="4063143"/>
                <a:ext cx="378155" cy="219398"/>
              </a:xfrm>
              <a:custGeom>
                <a:avLst/>
                <a:gdLst/>
                <a:ahLst/>
                <a:cxnLst/>
                <a:rect l="l" t="t" r="r" b="b"/>
                <a:pathLst>
                  <a:path w="4440" h="2576" extrusionOk="0">
                    <a:moveTo>
                      <a:pt x="927" y="1"/>
                    </a:moveTo>
                    <a:cubicBezTo>
                      <a:pt x="639" y="1"/>
                      <a:pt x="367" y="113"/>
                      <a:pt x="241" y="410"/>
                    </a:cubicBezTo>
                    <a:cubicBezTo>
                      <a:pt x="0" y="976"/>
                      <a:pt x="414" y="1500"/>
                      <a:pt x="828" y="1740"/>
                    </a:cubicBezTo>
                    <a:cubicBezTo>
                      <a:pt x="1268" y="2002"/>
                      <a:pt x="2922" y="2505"/>
                      <a:pt x="3404" y="2568"/>
                    </a:cubicBezTo>
                    <a:cubicBezTo>
                      <a:pt x="3441" y="2573"/>
                      <a:pt x="3477" y="2575"/>
                      <a:pt x="3514" y="2575"/>
                    </a:cubicBezTo>
                    <a:cubicBezTo>
                      <a:pt x="3982" y="2575"/>
                      <a:pt x="4439" y="2186"/>
                      <a:pt x="4279" y="1782"/>
                    </a:cubicBezTo>
                    <a:cubicBezTo>
                      <a:pt x="4101" y="1348"/>
                      <a:pt x="2509" y="714"/>
                      <a:pt x="2268" y="562"/>
                    </a:cubicBezTo>
                    <a:cubicBezTo>
                      <a:pt x="2053" y="431"/>
                      <a:pt x="1660" y="232"/>
                      <a:pt x="1660" y="232"/>
                    </a:cubicBezTo>
                    <a:cubicBezTo>
                      <a:pt x="1472" y="97"/>
                      <a:pt x="1193" y="1"/>
                      <a:pt x="9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34" name="Google Shape;573;p33">
                <a:extLst>
                  <a:ext uri="{FF2B5EF4-FFF2-40B4-BE49-F238E27FC236}">
                    <a16:creationId xmlns:a16="http://schemas.microsoft.com/office/drawing/2014/main" id="{91CF6ADE-D2A5-EEEA-3CF9-56F273232099}"/>
                  </a:ext>
                </a:extLst>
              </p:cNvPr>
              <p:cNvSpPr/>
              <p:nvPr/>
            </p:nvSpPr>
            <p:spPr>
              <a:xfrm>
                <a:off x="1643128" y="4058799"/>
                <a:ext cx="373811" cy="227745"/>
              </a:xfrm>
              <a:custGeom>
                <a:avLst/>
                <a:gdLst/>
                <a:ahLst/>
                <a:cxnLst/>
                <a:rect l="l" t="t" r="r" b="b"/>
                <a:pathLst>
                  <a:path w="4389" h="2674" extrusionOk="0">
                    <a:moveTo>
                      <a:pt x="854" y="110"/>
                    </a:moveTo>
                    <a:cubicBezTo>
                      <a:pt x="1116" y="110"/>
                      <a:pt x="1419" y="199"/>
                      <a:pt x="1592" y="330"/>
                    </a:cubicBezTo>
                    <a:cubicBezTo>
                      <a:pt x="1592" y="330"/>
                      <a:pt x="1985" y="524"/>
                      <a:pt x="2205" y="676"/>
                    </a:cubicBezTo>
                    <a:cubicBezTo>
                      <a:pt x="2273" y="723"/>
                      <a:pt x="2425" y="786"/>
                      <a:pt x="2598" y="854"/>
                    </a:cubicBezTo>
                    <a:cubicBezTo>
                      <a:pt x="2797" y="938"/>
                      <a:pt x="3011" y="1048"/>
                      <a:pt x="3231" y="1158"/>
                    </a:cubicBezTo>
                    <a:cubicBezTo>
                      <a:pt x="3451" y="1289"/>
                      <a:pt x="3687" y="1399"/>
                      <a:pt x="3865" y="1530"/>
                    </a:cubicBezTo>
                    <a:cubicBezTo>
                      <a:pt x="4038" y="1640"/>
                      <a:pt x="4148" y="1771"/>
                      <a:pt x="4190" y="1854"/>
                    </a:cubicBezTo>
                    <a:cubicBezTo>
                      <a:pt x="4258" y="2032"/>
                      <a:pt x="4190" y="2226"/>
                      <a:pt x="4017" y="2357"/>
                    </a:cubicBezTo>
                    <a:cubicBezTo>
                      <a:pt x="3883" y="2491"/>
                      <a:pt x="3663" y="2560"/>
                      <a:pt x="3463" y="2560"/>
                    </a:cubicBezTo>
                    <a:cubicBezTo>
                      <a:pt x="3436" y="2560"/>
                      <a:pt x="3409" y="2559"/>
                      <a:pt x="3383" y="2556"/>
                    </a:cubicBezTo>
                    <a:cubicBezTo>
                      <a:pt x="3142" y="2530"/>
                      <a:pt x="2598" y="2378"/>
                      <a:pt x="2074" y="2226"/>
                    </a:cubicBezTo>
                    <a:cubicBezTo>
                      <a:pt x="1550" y="2053"/>
                      <a:pt x="1027" y="1854"/>
                      <a:pt x="833" y="1744"/>
                    </a:cubicBezTo>
                    <a:cubicBezTo>
                      <a:pt x="613" y="1613"/>
                      <a:pt x="414" y="1441"/>
                      <a:pt x="283" y="1221"/>
                    </a:cubicBezTo>
                    <a:cubicBezTo>
                      <a:pt x="178" y="985"/>
                      <a:pt x="131" y="744"/>
                      <a:pt x="241" y="482"/>
                    </a:cubicBezTo>
                    <a:cubicBezTo>
                      <a:pt x="351" y="220"/>
                      <a:pt x="592" y="131"/>
                      <a:pt x="854" y="110"/>
                    </a:cubicBezTo>
                    <a:close/>
                    <a:moveTo>
                      <a:pt x="854" y="0"/>
                    </a:moveTo>
                    <a:cubicBezTo>
                      <a:pt x="545" y="0"/>
                      <a:pt x="262" y="131"/>
                      <a:pt x="131" y="435"/>
                    </a:cubicBezTo>
                    <a:cubicBezTo>
                      <a:pt x="0" y="744"/>
                      <a:pt x="68" y="1027"/>
                      <a:pt x="199" y="1268"/>
                    </a:cubicBezTo>
                    <a:cubicBezTo>
                      <a:pt x="330" y="1509"/>
                      <a:pt x="545" y="1702"/>
                      <a:pt x="765" y="1833"/>
                    </a:cubicBezTo>
                    <a:cubicBezTo>
                      <a:pt x="985" y="1964"/>
                      <a:pt x="1508" y="2163"/>
                      <a:pt x="2053" y="2336"/>
                    </a:cubicBezTo>
                    <a:cubicBezTo>
                      <a:pt x="2577" y="2488"/>
                      <a:pt x="3100" y="2640"/>
                      <a:pt x="3362" y="2661"/>
                    </a:cubicBezTo>
                    <a:cubicBezTo>
                      <a:pt x="3409" y="2669"/>
                      <a:pt x="3457" y="2673"/>
                      <a:pt x="3504" y="2673"/>
                    </a:cubicBezTo>
                    <a:cubicBezTo>
                      <a:pt x="3722" y="2673"/>
                      <a:pt x="3938" y="2588"/>
                      <a:pt x="4080" y="2446"/>
                    </a:cubicBezTo>
                    <a:cubicBezTo>
                      <a:pt x="4279" y="2294"/>
                      <a:pt x="4389" y="2053"/>
                      <a:pt x="4300" y="1812"/>
                    </a:cubicBezTo>
                    <a:cubicBezTo>
                      <a:pt x="4237" y="1681"/>
                      <a:pt x="4106" y="1551"/>
                      <a:pt x="3907" y="1420"/>
                    </a:cubicBezTo>
                    <a:cubicBezTo>
                      <a:pt x="3734" y="1310"/>
                      <a:pt x="3514" y="1179"/>
                      <a:pt x="3273" y="1069"/>
                    </a:cubicBezTo>
                    <a:cubicBezTo>
                      <a:pt x="3059" y="959"/>
                      <a:pt x="2839" y="854"/>
                      <a:pt x="2640" y="765"/>
                    </a:cubicBezTo>
                    <a:cubicBezTo>
                      <a:pt x="2467" y="676"/>
                      <a:pt x="2315" y="613"/>
                      <a:pt x="2273" y="566"/>
                    </a:cubicBezTo>
                    <a:cubicBezTo>
                      <a:pt x="2032" y="435"/>
                      <a:pt x="1660" y="241"/>
                      <a:pt x="1660" y="241"/>
                    </a:cubicBezTo>
                    <a:cubicBezTo>
                      <a:pt x="1440" y="89"/>
                      <a:pt x="1137" y="0"/>
                      <a:pt x="85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35" name="Google Shape;574;p33">
                <a:extLst>
                  <a:ext uri="{FF2B5EF4-FFF2-40B4-BE49-F238E27FC236}">
                    <a16:creationId xmlns:a16="http://schemas.microsoft.com/office/drawing/2014/main" id="{383E7B70-53A0-B6C6-3E81-A405753D4695}"/>
                  </a:ext>
                </a:extLst>
              </p:cNvPr>
              <p:cNvSpPr/>
              <p:nvPr/>
            </p:nvSpPr>
            <p:spPr>
              <a:xfrm>
                <a:off x="1901360" y="3100907"/>
                <a:ext cx="85681" cy="108762"/>
              </a:xfrm>
              <a:custGeom>
                <a:avLst/>
                <a:gdLst/>
                <a:ahLst/>
                <a:cxnLst/>
                <a:rect l="l" t="t" r="r" b="b"/>
                <a:pathLst>
                  <a:path w="1006" h="1277" extrusionOk="0">
                    <a:moveTo>
                      <a:pt x="67" y="0"/>
                    </a:moveTo>
                    <a:cubicBezTo>
                      <a:pt x="45" y="0"/>
                      <a:pt x="19" y="15"/>
                      <a:pt x="0" y="30"/>
                    </a:cubicBezTo>
                    <a:cubicBezTo>
                      <a:pt x="0" y="56"/>
                      <a:pt x="0" y="98"/>
                      <a:pt x="27" y="119"/>
                    </a:cubicBezTo>
                    <a:cubicBezTo>
                      <a:pt x="461" y="360"/>
                      <a:pt x="702" y="795"/>
                      <a:pt x="896" y="1234"/>
                    </a:cubicBezTo>
                    <a:cubicBezTo>
                      <a:pt x="896" y="1276"/>
                      <a:pt x="943" y="1276"/>
                      <a:pt x="964" y="1276"/>
                    </a:cubicBezTo>
                    <a:cubicBezTo>
                      <a:pt x="985" y="1255"/>
                      <a:pt x="1006" y="1234"/>
                      <a:pt x="985" y="1187"/>
                    </a:cubicBezTo>
                    <a:cubicBezTo>
                      <a:pt x="812" y="732"/>
                      <a:pt x="550" y="292"/>
                      <a:pt x="89" y="9"/>
                    </a:cubicBezTo>
                    <a:cubicBezTo>
                      <a:pt x="83" y="3"/>
                      <a:pt x="75" y="0"/>
                      <a:pt x="6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12" name="Google Shape;575;p33">
                <a:extLst>
                  <a:ext uri="{FF2B5EF4-FFF2-40B4-BE49-F238E27FC236}">
                    <a16:creationId xmlns:a16="http://schemas.microsoft.com/office/drawing/2014/main" id="{8F9E7F53-9382-EC17-04C9-4EAF09B9E5F0}"/>
                  </a:ext>
                </a:extLst>
              </p:cNvPr>
              <p:cNvSpPr/>
              <p:nvPr/>
            </p:nvSpPr>
            <p:spPr>
              <a:xfrm>
                <a:off x="1975797" y="3219973"/>
                <a:ext cx="18823" cy="78867"/>
              </a:xfrm>
              <a:custGeom>
                <a:avLst/>
                <a:gdLst/>
                <a:ahLst/>
                <a:cxnLst/>
                <a:rect l="l" t="t" r="r" b="b"/>
                <a:pathLst>
                  <a:path w="221" h="926" extrusionOk="0">
                    <a:moveTo>
                      <a:pt x="68" y="1"/>
                    </a:moveTo>
                    <a:cubicBezTo>
                      <a:pt x="60" y="1"/>
                      <a:pt x="50" y="3"/>
                      <a:pt x="43" y="9"/>
                    </a:cubicBezTo>
                    <a:cubicBezTo>
                      <a:pt x="22" y="9"/>
                      <a:pt x="1" y="51"/>
                      <a:pt x="22" y="72"/>
                    </a:cubicBezTo>
                    <a:cubicBezTo>
                      <a:pt x="111" y="313"/>
                      <a:pt x="69" y="596"/>
                      <a:pt x="90" y="884"/>
                    </a:cubicBezTo>
                    <a:cubicBezTo>
                      <a:pt x="90" y="905"/>
                      <a:pt x="111" y="926"/>
                      <a:pt x="132" y="926"/>
                    </a:cubicBezTo>
                    <a:cubicBezTo>
                      <a:pt x="174" y="926"/>
                      <a:pt x="200" y="905"/>
                      <a:pt x="200" y="884"/>
                    </a:cubicBezTo>
                    <a:cubicBezTo>
                      <a:pt x="174" y="596"/>
                      <a:pt x="221" y="313"/>
                      <a:pt x="111" y="30"/>
                    </a:cubicBezTo>
                    <a:cubicBezTo>
                      <a:pt x="111" y="15"/>
                      <a:pt x="90" y="1"/>
                      <a:pt x="6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13" name="Google Shape;576;p33">
                <a:extLst>
                  <a:ext uri="{FF2B5EF4-FFF2-40B4-BE49-F238E27FC236}">
                    <a16:creationId xmlns:a16="http://schemas.microsoft.com/office/drawing/2014/main" id="{1F1A9642-6008-5FD6-DC42-9FB0364B36A4}"/>
                  </a:ext>
                </a:extLst>
              </p:cNvPr>
              <p:cNvSpPr/>
              <p:nvPr/>
            </p:nvSpPr>
            <p:spPr>
              <a:xfrm>
                <a:off x="1975797" y="3086599"/>
                <a:ext cx="106292" cy="23422"/>
              </a:xfrm>
              <a:custGeom>
                <a:avLst/>
                <a:gdLst/>
                <a:ahLst/>
                <a:cxnLst/>
                <a:rect l="l" t="t" r="r" b="b"/>
                <a:pathLst>
                  <a:path w="1248" h="275" extrusionOk="0">
                    <a:moveTo>
                      <a:pt x="878" y="1"/>
                    </a:moveTo>
                    <a:cubicBezTo>
                      <a:pt x="588" y="1"/>
                      <a:pt x="316" y="60"/>
                      <a:pt x="43" y="156"/>
                    </a:cubicBezTo>
                    <a:cubicBezTo>
                      <a:pt x="1" y="177"/>
                      <a:pt x="1" y="198"/>
                      <a:pt x="1" y="245"/>
                    </a:cubicBezTo>
                    <a:cubicBezTo>
                      <a:pt x="16" y="260"/>
                      <a:pt x="31" y="275"/>
                      <a:pt x="55" y="275"/>
                    </a:cubicBezTo>
                    <a:cubicBezTo>
                      <a:pt x="65" y="275"/>
                      <a:pt x="76" y="272"/>
                      <a:pt x="90" y="266"/>
                    </a:cubicBezTo>
                    <a:cubicBezTo>
                      <a:pt x="342" y="170"/>
                      <a:pt x="598" y="108"/>
                      <a:pt x="870" y="108"/>
                    </a:cubicBezTo>
                    <a:cubicBezTo>
                      <a:pt x="971" y="108"/>
                      <a:pt x="1073" y="117"/>
                      <a:pt x="1179" y="135"/>
                    </a:cubicBezTo>
                    <a:cubicBezTo>
                      <a:pt x="1200" y="135"/>
                      <a:pt x="1247" y="114"/>
                      <a:pt x="1247" y="93"/>
                    </a:cubicBezTo>
                    <a:cubicBezTo>
                      <a:pt x="1247" y="46"/>
                      <a:pt x="1221" y="25"/>
                      <a:pt x="1200" y="25"/>
                    </a:cubicBezTo>
                    <a:cubicBezTo>
                      <a:pt x="1090" y="8"/>
                      <a:pt x="983" y="1"/>
                      <a:pt x="87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14" name="Google Shape;577;p33">
                <a:extLst>
                  <a:ext uri="{FF2B5EF4-FFF2-40B4-BE49-F238E27FC236}">
                    <a16:creationId xmlns:a16="http://schemas.microsoft.com/office/drawing/2014/main" id="{2AC95F6F-2CEE-C266-5A7D-71C0AAF3F69F}"/>
                  </a:ext>
                </a:extLst>
              </p:cNvPr>
              <p:cNvSpPr/>
              <p:nvPr/>
            </p:nvSpPr>
            <p:spPr>
              <a:xfrm>
                <a:off x="1992746" y="3132590"/>
                <a:ext cx="38923" cy="101182"/>
              </a:xfrm>
              <a:custGeom>
                <a:avLst/>
                <a:gdLst/>
                <a:ahLst/>
                <a:cxnLst/>
                <a:rect l="l" t="t" r="r" b="b"/>
                <a:pathLst>
                  <a:path w="457" h="1188" extrusionOk="0">
                    <a:moveTo>
                      <a:pt x="54" y="0"/>
                    </a:moveTo>
                    <a:cubicBezTo>
                      <a:pt x="45" y="0"/>
                      <a:pt x="34" y="3"/>
                      <a:pt x="22" y="9"/>
                    </a:cubicBezTo>
                    <a:cubicBezTo>
                      <a:pt x="1" y="30"/>
                      <a:pt x="1" y="77"/>
                      <a:pt x="22" y="98"/>
                    </a:cubicBezTo>
                    <a:cubicBezTo>
                      <a:pt x="263" y="402"/>
                      <a:pt x="284" y="752"/>
                      <a:pt x="347" y="1145"/>
                    </a:cubicBezTo>
                    <a:cubicBezTo>
                      <a:pt x="347" y="1166"/>
                      <a:pt x="368" y="1187"/>
                      <a:pt x="415" y="1187"/>
                    </a:cubicBezTo>
                    <a:cubicBezTo>
                      <a:pt x="436" y="1187"/>
                      <a:pt x="457" y="1145"/>
                      <a:pt x="457" y="1124"/>
                    </a:cubicBezTo>
                    <a:cubicBezTo>
                      <a:pt x="394" y="752"/>
                      <a:pt x="368" y="360"/>
                      <a:pt x="106" y="30"/>
                    </a:cubicBezTo>
                    <a:cubicBezTo>
                      <a:pt x="91" y="15"/>
                      <a:pt x="76" y="0"/>
                      <a:pt x="5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15" name="Google Shape;578;p33">
                <a:extLst>
                  <a:ext uri="{FF2B5EF4-FFF2-40B4-BE49-F238E27FC236}">
                    <a16:creationId xmlns:a16="http://schemas.microsoft.com/office/drawing/2014/main" id="{F7918D7D-2BA5-F4FF-0F1F-D223AF72384B}"/>
                  </a:ext>
                </a:extLst>
              </p:cNvPr>
              <p:cNvSpPr/>
              <p:nvPr/>
            </p:nvSpPr>
            <p:spPr>
              <a:xfrm>
                <a:off x="1147104" y="2760062"/>
                <a:ext cx="620549" cy="204664"/>
              </a:xfrm>
              <a:custGeom>
                <a:avLst/>
                <a:gdLst/>
                <a:ahLst/>
                <a:cxnLst/>
                <a:rect l="l" t="t" r="r" b="b"/>
                <a:pathLst>
                  <a:path w="7286" h="2403" extrusionOk="0">
                    <a:moveTo>
                      <a:pt x="5489" y="1"/>
                    </a:moveTo>
                    <a:cubicBezTo>
                      <a:pt x="5252" y="1"/>
                      <a:pt x="4993" y="18"/>
                      <a:pt x="4714" y="62"/>
                    </a:cubicBezTo>
                    <a:cubicBezTo>
                      <a:pt x="3316" y="282"/>
                      <a:pt x="132" y="586"/>
                      <a:pt x="132" y="586"/>
                    </a:cubicBezTo>
                    <a:cubicBezTo>
                      <a:pt x="132" y="586"/>
                      <a:pt x="1" y="1702"/>
                      <a:pt x="43" y="2047"/>
                    </a:cubicBezTo>
                    <a:cubicBezTo>
                      <a:pt x="85" y="2377"/>
                      <a:pt x="587" y="2377"/>
                      <a:pt x="1917" y="2398"/>
                    </a:cubicBezTo>
                    <a:cubicBezTo>
                      <a:pt x="2008" y="2401"/>
                      <a:pt x="2109" y="2402"/>
                      <a:pt x="2219" y="2402"/>
                    </a:cubicBezTo>
                    <a:cubicBezTo>
                      <a:pt x="3743" y="2402"/>
                      <a:pt x="7011" y="2145"/>
                      <a:pt x="7133" y="1984"/>
                    </a:cubicBezTo>
                    <a:cubicBezTo>
                      <a:pt x="7264" y="1806"/>
                      <a:pt x="7285" y="1110"/>
                      <a:pt x="7023" y="282"/>
                    </a:cubicBezTo>
                    <a:cubicBezTo>
                      <a:pt x="7023" y="282"/>
                      <a:pt x="6437" y="1"/>
                      <a:pt x="54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16" name="Google Shape;579;p33">
                <a:extLst>
                  <a:ext uri="{FF2B5EF4-FFF2-40B4-BE49-F238E27FC236}">
                    <a16:creationId xmlns:a16="http://schemas.microsoft.com/office/drawing/2014/main" id="{2FAF6FFE-7042-A114-C43C-F1B243FC890A}"/>
                  </a:ext>
                </a:extLst>
              </p:cNvPr>
              <p:cNvSpPr/>
              <p:nvPr/>
            </p:nvSpPr>
            <p:spPr>
              <a:xfrm>
                <a:off x="1143101" y="2755292"/>
                <a:ext cx="624552" cy="214884"/>
              </a:xfrm>
              <a:custGeom>
                <a:avLst/>
                <a:gdLst/>
                <a:ahLst/>
                <a:cxnLst/>
                <a:rect l="l" t="t" r="r" b="b"/>
                <a:pathLst>
                  <a:path w="7333" h="2523" extrusionOk="0">
                    <a:moveTo>
                      <a:pt x="5698" y="118"/>
                    </a:moveTo>
                    <a:cubicBezTo>
                      <a:pt x="6526" y="139"/>
                      <a:pt x="7008" y="380"/>
                      <a:pt x="7029" y="380"/>
                    </a:cubicBezTo>
                    <a:cubicBezTo>
                      <a:pt x="7139" y="773"/>
                      <a:pt x="7201" y="1145"/>
                      <a:pt x="7201" y="1428"/>
                    </a:cubicBezTo>
                    <a:cubicBezTo>
                      <a:pt x="7228" y="1579"/>
                      <a:pt x="7201" y="1710"/>
                      <a:pt x="7201" y="1799"/>
                    </a:cubicBezTo>
                    <a:cubicBezTo>
                      <a:pt x="7180" y="1909"/>
                      <a:pt x="7159" y="1972"/>
                      <a:pt x="7139" y="2019"/>
                    </a:cubicBezTo>
                    <a:cubicBezTo>
                      <a:pt x="7139" y="2011"/>
                      <a:pt x="7136" y="2008"/>
                      <a:pt x="7132" y="2008"/>
                    </a:cubicBezTo>
                    <a:cubicBezTo>
                      <a:pt x="7125" y="2008"/>
                      <a:pt x="7111" y="2019"/>
                      <a:pt x="7097" y="2019"/>
                    </a:cubicBezTo>
                    <a:cubicBezTo>
                      <a:pt x="7070" y="2040"/>
                      <a:pt x="7029" y="2040"/>
                      <a:pt x="6966" y="2061"/>
                    </a:cubicBezTo>
                    <a:cubicBezTo>
                      <a:pt x="6856" y="2082"/>
                      <a:pt x="6678" y="2103"/>
                      <a:pt x="6484" y="2124"/>
                    </a:cubicBezTo>
                    <a:cubicBezTo>
                      <a:pt x="6112" y="2192"/>
                      <a:pt x="5588" y="2234"/>
                      <a:pt x="5023" y="2281"/>
                    </a:cubicBezTo>
                    <a:cubicBezTo>
                      <a:pt x="4046" y="2355"/>
                      <a:pt x="2956" y="2416"/>
                      <a:pt x="2261" y="2416"/>
                    </a:cubicBezTo>
                    <a:cubicBezTo>
                      <a:pt x="2162" y="2416"/>
                      <a:pt x="2072" y="2415"/>
                      <a:pt x="1991" y="2412"/>
                    </a:cubicBezTo>
                    <a:cubicBezTo>
                      <a:pt x="1310" y="2386"/>
                      <a:pt x="854" y="2386"/>
                      <a:pt x="551" y="2344"/>
                    </a:cubicBezTo>
                    <a:cubicBezTo>
                      <a:pt x="420" y="2323"/>
                      <a:pt x="310" y="2281"/>
                      <a:pt x="242" y="2234"/>
                    </a:cubicBezTo>
                    <a:cubicBezTo>
                      <a:pt x="179" y="2192"/>
                      <a:pt x="158" y="2150"/>
                      <a:pt x="132" y="2082"/>
                    </a:cubicBezTo>
                    <a:cubicBezTo>
                      <a:pt x="111" y="1930"/>
                      <a:pt x="132" y="1559"/>
                      <a:pt x="179" y="1255"/>
                    </a:cubicBezTo>
                    <a:cubicBezTo>
                      <a:pt x="200" y="946"/>
                      <a:pt x="221" y="731"/>
                      <a:pt x="221" y="684"/>
                    </a:cubicBezTo>
                    <a:cubicBezTo>
                      <a:pt x="289" y="684"/>
                      <a:pt x="3384" y="401"/>
                      <a:pt x="4761" y="186"/>
                    </a:cubicBezTo>
                    <a:cubicBezTo>
                      <a:pt x="5107" y="118"/>
                      <a:pt x="5437" y="118"/>
                      <a:pt x="5698" y="118"/>
                    </a:cubicBezTo>
                    <a:close/>
                    <a:moveTo>
                      <a:pt x="5502" y="1"/>
                    </a:moveTo>
                    <a:cubicBezTo>
                      <a:pt x="5273" y="1"/>
                      <a:pt x="5022" y="25"/>
                      <a:pt x="4761" y="76"/>
                    </a:cubicBezTo>
                    <a:cubicBezTo>
                      <a:pt x="3363" y="291"/>
                      <a:pt x="179" y="579"/>
                      <a:pt x="179" y="579"/>
                    </a:cubicBezTo>
                    <a:lnTo>
                      <a:pt x="111" y="600"/>
                    </a:lnTo>
                    <a:lnTo>
                      <a:pt x="111" y="642"/>
                    </a:lnTo>
                    <a:cubicBezTo>
                      <a:pt x="111" y="642"/>
                      <a:pt x="90" y="904"/>
                      <a:pt x="48" y="1234"/>
                    </a:cubicBezTo>
                    <a:cubicBezTo>
                      <a:pt x="27" y="1559"/>
                      <a:pt x="1" y="1909"/>
                      <a:pt x="27" y="2103"/>
                    </a:cubicBezTo>
                    <a:cubicBezTo>
                      <a:pt x="48" y="2192"/>
                      <a:pt x="90" y="2281"/>
                      <a:pt x="179" y="2344"/>
                    </a:cubicBezTo>
                    <a:cubicBezTo>
                      <a:pt x="262" y="2386"/>
                      <a:pt x="372" y="2433"/>
                      <a:pt x="551" y="2454"/>
                    </a:cubicBezTo>
                    <a:cubicBezTo>
                      <a:pt x="854" y="2496"/>
                      <a:pt x="1310" y="2496"/>
                      <a:pt x="1964" y="2517"/>
                    </a:cubicBezTo>
                    <a:cubicBezTo>
                      <a:pt x="2065" y="2521"/>
                      <a:pt x="2178" y="2523"/>
                      <a:pt x="2301" y="2523"/>
                    </a:cubicBezTo>
                    <a:cubicBezTo>
                      <a:pt x="3014" y="2523"/>
                      <a:pt x="4075" y="2462"/>
                      <a:pt x="5044" y="2386"/>
                    </a:cubicBezTo>
                    <a:cubicBezTo>
                      <a:pt x="5588" y="2344"/>
                      <a:pt x="6112" y="2302"/>
                      <a:pt x="6505" y="2234"/>
                    </a:cubicBezTo>
                    <a:cubicBezTo>
                      <a:pt x="6704" y="2213"/>
                      <a:pt x="6877" y="2192"/>
                      <a:pt x="6987" y="2171"/>
                    </a:cubicBezTo>
                    <a:cubicBezTo>
                      <a:pt x="7050" y="2150"/>
                      <a:pt x="7097" y="2150"/>
                      <a:pt x="7139" y="2124"/>
                    </a:cubicBezTo>
                    <a:cubicBezTo>
                      <a:pt x="7180" y="2124"/>
                      <a:pt x="7201" y="2103"/>
                      <a:pt x="7228" y="2082"/>
                    </a:cubicBezTo>
                    <a:cubicBezTo>
                      <a:pt x="7269" y="2019"/>
                      <a:pt x="7290" y="1930"/>
                      <a:pt x="7311" y="1820"/>
                    </a:cubicBezTo>
                    <a:cubicBezTo>
                      <a:pt x="7332" y="1710"/>
                      <a:pt x="7332" y="1579"/>
                      <a:pt x="7332" y="1428"/>
                    </a:cubicBezTo>
                    <a:cubicBezTo>
                      <a:pt x="7311" y="1124"/>
                      <a:pt x="7269" y="731"/>
                      <a:pt x="7139" y="317"/>
                    </a:cubicBezTo>
                    <a:lnTo>
                      <a:pt x="7118" y="291"/>
                    </a:lnTo>
                    <a:lnTo>
                      <a:pt x="7097" y="291"/>
                    </a:lnTo>
                    <a:cubicBezTo>
                      <a:pt x="7097" y="291"/>
                      <a:pt x="6573" y="29"/>
                      <a:pt x="5719" y="8"/>
                    </a:cubicBezTo>
                    <a:cubicBezTo>
                      <a:pt x="5650" y="3"/>
                      <a:pt x="5577" y="1"/>
                      <a:pt x="5502"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17" name="Google Shape;580;p33">
                <a:extLst>
                  <a:ext uri="{FF2B5EF4-FFF2-40B4-BE49-F238E27FC236}">
                    <a16:creationId xmlns:a16="http://schemas.microsoft.com/office/drawing/2014/main" id="{4F8EA31B-606D-8755-E32D-3F9697BB7D73}"/>
                  </a:ext>
                </a:extLst>
              </p:cNvPr>
              <p:cNvSpPr/>
              <p:nvPr/>
            </p:nvSpPr>
            <p:spPr>
              <a:xfrm>
                <a:off x="1230766" y="1096491"/>
                <a:ext cx="2248867" cy="2399609"/>
              </a:xfrm>
              <a:custGeom>
                <a:avLst/>
                <a:gdLst/>
                <a:ahLst/>
                <a:cxnLst/>
                <a:rect l="l" t="t" r="r" b="b"/>
                <a:pathLst>
                  <a:path w="26406" h="28176" extrusionOk="0">
                    <a:moveTo>
                      <a:pt x="6960" y="0"/>
                    </a:moveTo>
                    <a:lnTo>
                      <a:pt x="1" y="28175"/>
                    </a:lnTo>
                    <a:lnTo>
                      <a:pt x="21540" y="28175"/>
                    </a:lnTo>
                    <a:lnTo>
                      <a:pt x="264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18" name="Google Shape;581;p33">
                <a:extLst>
                  <a:ext uri="{FF2B5EF4-FFF2-40B4-BE49-F238E27FC236}">
                    <a16:creationId xmlns:a16="http://schemas.microsoft.com/office/drawing/2014/main" id="{5E0D07A4-4B86-69AD-CE10-F5FEEB2A05A3}"/>
                  </a:ext>
                </a:extLst>
              </p:cNvPr>
              <p:cNvSpPr/>
              <p:nvPr/>
            </p:nvSpPr>
            <p:spPr>
              <a:xfrm>
                <a:off x="1225401" y="1091126"/>
                <a:ext cx="2259513" cy="2408466"/>
              </a:xfrm>
              <a:custGeom>
                <a:avLst/>
                <a:gdLst/>
                <a:ahLst/>
                <a:cxnLst/>
                <a:rect l="l" t="t" r="r" b="b"/>
                <a:pathLst>
                  <a:path w="26531" h="28280" extrusionOk="0">
                    <a:moveTo>
                      <a:pt x="26400" y="132"/>
                    </a:moveTo>
                    <a:lnTo>
                      <a:pt x="21556" y="28170"/>
                    </a:lnTo>
                    <a:lnTo>
                      <a:pt x="153" y="28170"/>
                    </a:lnTo>
                    <a:lnTo>
                      <a:pt x="7071" y="132"/>
                    </a:lnTo>
                    <a:close/>
                    <a:moveTo>
                      <a:pt x="6982" y="1"/>
                    </a:moveTo>
                    <a:lnTo>
                      <a:pt x="6961" y="42"/>
                    </a:lnTo>
                    <a:lnTo>
                      <a:pt x="1" y="28280"/>
                    </a:lnTo>
                    <a:lnTo>
                      <a:pt x="21645" y="28280"/>
                    </a:lnTo>
                    <a:lnTo>
                      <a:pt x="26531"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19" name="Google Shape;582;p33">
                <a:extLst>
                  <a:ext uri="{FF2B5EF4-FFF2-40B4-BE49-F238E27FC236}">
                    <a16:creationId xmlns:a16="http://schemas.microsoft.com/office/drawing/2014/main" id="{C3AB3DE9-0671-5B2A-624D-66F2CA9CF9B5}"/>
                  </a:ext>
                </a:extLst>
              </p:cNvPr>
              <p:cNvSpPr/>
              <p:nvPr/>
            </p:nvSpPr>
            <p:spPr>
              <a:xfrm>
                <a:off x="1905597" y="1163344"/>
                <a:ext cx="1445506" cy="65236"/>
              </a:xfrm>
              <a:custGeom>
                <a:avLst/>
                <a:gdLst/>
                <a:ahLst/>
                <a:cxnLst/>
                <a:rect l="l" t="t" r="r" b="b"/>
                <a:pathLst>
                  <a:path w="16973" h="766" extrusionOk="0">
                    <a:moveTo>
                      <a:pt x="173" y="1"/>
                    </a:moveTo>
                    <a:lnTo>
                      <a:pt x="0" y="766"/>
                    </a:lnTo>
                    <a:lnTo>
                      <a:pt x="16842" y="766"/>
                    </a:lnTo>
                    <a:lnTo>
                      <a:pt x="169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20" name="Google Shape;583;p33">
                <a:extLst>
                  <a:ext uri="{FF2B5EF4-FFF2-40B4-BE49-F238E27FC236}">
                    <a16:creationId xmlns:a16="http://schemas.microsoft.com/office/drawing/2014/main" id="{031A6CCC-A34A-FE7B-8FDC-F93428841CA9}"/>
                  </a:ext>
                </a:extLst>
              </p:cNvPr>
              <p:cNvSpPr/>
              <p:nvPr/>
            </p:nvSpPr>
            <p:spPr>
              <a:xfrm>
                <a:off x="1899721" y="1159852"/>
                <a:ext cx="1457173" cy="72731"/>
              </a:xfrm>
              <a:custGeom>
                <a:avLst/>
                <a:gdLst/>
                <a:ahLst/>
                <a:cxnLst/>
                <a:rect l="l" t="t" r="r" b="b"/>
                <a:pathLst>
                  <a:path w="17110" h="854" extrusionOk="0">
                    <a:moveTo>
                      <a:pt x="16979" y="110"/>
                    </a:moveTo>
                    <a:lnTo>
                      <a:pt x="16869" y="744"/>
                    </a:lnTo>
                    <a:lnTo>
                      <a:pt x="132" y="744"/>
                    </a:lnTo>
                    <a:lnTo>
                      <a:pt x="284" y="110"/>
                    </a:lnTo>
                    <a:close/>
                    <a:moveTo>
                      <a:pt x="200" y="0"/>
                    </a:moveTo>
                    <a:lnTo>
                      <a:pt x="200" y="42"/>
                    </a:lnTo>
                    <a:lnTo>
                      <a:pt x="1" y="854"/>
                    </a:lnTo>
                    <a:lnTo>
                      <a:pt x="16958" y="854"/>
                    </a:lnTo>
                    <a:lnTo>
                      <a:pt x="17110"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21" name="Google Shape;584;p33">
                <a:extLst>
                  <a:ext uri="{FF2B5EF4-FFF2-40B4-BE49-F238E27FC236}">
                    <a16:creationId xmlns:a16="http://schemas.microsoft.com/office/drawing/2014/main" id="{83A6A61C-F648-39B5-89C2-5DE07DD6A903}"/>
                  </a:ext>
                </a:extLst>
              </p:cNvPr>
              <p:cNvSpPr/>
              <p:nvPr/>
            </p:nvSpPr>
            <p:spPr>
              <a:xfrm>
                <a:off x="1881070" y="1267754"/>
                <a:ext cx="1451808" cy="65151"/>
              </a:xfrm>
              <a:custGeom>
                <a:avLst/>
                <a:gdLst/>
                <a:ahLst/>
                <a:cxnLst/>
                <a:rect l="l" t="t" r="r" b="b"/>
                <a:pathLst>
                  <a:path w="17047" h="765" extrusionOk="0">
                    <a:moveTo>
                      <a:pt x="178" y="0"/>
                    </a:moveTo>
                    <a:lnTo>
                      <a:pt x="0" y="765"/>
                    </a:lnTo>
                    <a:lnTo>
                      <a:pt x="16915" y="765"/>
                    </a:lnTo>
                    <a:lnTo>
                      <a:pt x="170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22" name="Google Shape;585;p33">
                <a:extLst>
                  <a:ext uri="{FF2B5EF4-FFF2-40B4-BE49-F238E27FC236}">
                    <a16:creationId xmlns:a16="http://schemas.microsoft.com/office/drawing/2014/main" id="{28A83CDA-C2F0-604F-89E5-1E4982AAE09A}"/>
                  </a:ext>
                </a:extLst>
              </p:cNvPr>
              <p:cNvSpPr/>
              <p:nvPr/>
            </p:nvSpPr>
            <p:spPr>
              <a:xfrm>
                <a:off x="1873916" y="1261963"/>
                <a:ext cx="1464242" cy="74519"/>
              </a:xfrm>
              <a:custGeom>
                <a:avLst/>
                <a:gdLst/>
                <a:ahLst/>
                <a:cxnLst/>
                <a:rect l="l" t="t" r="r" b="b"/>
                <a:pathLst>
                  <a:path w="17193" h="875" extrusionOk="0">
                    <a:moveTo>
                      <a:pt x="17062" y="110"/>
                    </a:moveTo>
                    <a:lnTo>
                      <a:pt x="16952" y="765"/>
                    </a:lnTo>
                    <a:lnTo>
                      <a:pt x="152" y="765"/>
                    </a:lnTo>
                    <a:lnTo>
                      <a:pt x="304" y="110"/>
                    </a:lnTo>
                    <a:close/>
                    <a:moveTo>
                      <a:pt x="215" y="0"/>
                    </a:moveTo>
                    <a:lnTo>
                      <a:pt x="215" y="47"/>
                    </a:lnTo>
                    <a:lnTo>
                      <a:pt x="0" y="875"/>
                    </a:lnTo>
                    <a:lnTo>
                      <a:pt x="17041" y="875"/>
                    </a:lnTo>
                    <a:lnTo>
                      <a:pt x="17193"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23" name="Google Shape;586;p33">
                <a:extLst>
                  <a:ext uri="{FF2B5EF4-FFF2-40B4-BE49-F238E27FC236}">
                    <a16:creationId xmlns:a16="http://schemas.microsoft.com/office/drawing/2014/main" id="{C68B529B-5C8D-671F-6B98-3BCBB4440B88}"/>
                  </a:ext>
                </a:extLst>
              </p:cNvPr>
              <p:cNvSpPr/>
              <p:nvPr/>
            </p:nvSpPr>
            <p:spPr>
              <a:xfrm>
                <a:off x="1855181" y="1371653"/>
                <a:ext cx="1458962" cy="65236"/>
              </a:xfrm>
              <a:custGeom>
                <a:avLst/>
                <a:gdLst/>
                <a:ahLst/>
                <a:cxnLst/>
                <a:rect l="l" t="t" r="r" b="b"/>
                <a:pathLst>
                  <a:path w="17131" h="766" extrusionOk="0">
                    <a:moveTo>
                      <a:pt x="199" y="1"/>
                    </a:moveTo>
                    <a:lnTo>
                      <a:pt x="0" y="765"/>
                    </a:lnTo>
                    <a:lnTo>
                      <a:pt x="16999" y="765"/>
                    </a:lnTo>
                    <a:lnTo>
                      <a:pt x="1713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24" name="Google Shape;587;p33">
                <a:extLst>
                  <a:ext uri="{FF2B5EF4-FFF2-40B4-BE49-F238E27FC236}">
                    <a16:creationId xmlns:a16="http://schemas.microsoft.com/office/drawing/2014/main" id="{E50CDA0B-E18A-72AE-26EB-E58142C1234E}"/>
                  </a:ext>
                </a:extLst>
              </p:cNvPr>
              <p:cNvSpPr/>
              <p:nvPr/>
            </p:nvSpPr>
            <p:spPr>
              <a:xfrm>
                <a:off x="1849815" y="1366288"/>
                <a:ext cx="1469607" cy="74179"/>
              </a:xfrm>
              <a:custGeom>
                <a:avLst/>
                <a:gdLst/>
                <a:ahLst/>
                <a:cxnLst/>
                <a:rect l="l" t="t" r="r" b="b"/>
                <a:pathLst>
                  <a:path w="17256" h="871" extrusionOk="0">
                    <a:moveTo>
                      <a:pt x="17125" y="106"/>
                    </a:moveTo>
                    <a:lnTo>
                      <a:pt x="17020" y="760"/>
                    </a:lnTo>
                    <a:lnTo>
                      <a:pt x="131" y="760"/>
                    </a:lnTo>
                    <a:lnTo>
                      <a:pt x="304" y="106"/>
                    </a:lnTo>
                    <a:close/>
                    <a:moveTo>
                      <a:pt x="215" y="1"/>
                    </a:moveTo>
                    <a:lnTo>
                      <a:pt x="194" y="43"/>
                    </a:lnTo>
                    <a:lnTo>
                      <a:pt x="0" y="870"/>
                    </a:lnTo>
                    <a:lnTo>
                      <a:pt x="17104" y="870"/>
                    </a:lnTo>
                    <a:lnTo>
                      <a:pt x="17256"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25" name="Google Shape;588;p33">
                <a:extLst>
                  <a:ext uri="{FF2B5EF4-FFF2-40B4-BE49-F238E27FC236}">
                    <a16:creationId xmlns:a16="http://schemas.microsoft.com/office/drawing/2014/main" id="{A321E841-B3B7-2D3D-B71F-9F882CC4D4C6}"/>
                  </a:ext>
                </a:extLst>
              </p:cNvPr>
              <p:cNvSpPr/>
              <p:nvPr/>
            </p:nvSpPr>
            <p:spPr>
              <a:xfrm>
                <a:off x="1829291" y="1475552"/>
                <a:ext cx="832318" cy="65236"/>
              </a:xfrm>
              <a:custGeom>
                <a:avLst/>
                <a:gdLst/>
                <a:ahLst/>
                <a:cxnLst/>
                <a:rect l="l" t="t" r="r" b="b"/>
                <a:pathLst>
                  <a:path w="9773" h="766" extrusionOk="0">
                    <a:moveTo>
                      <a:pt x="194" y="1"/>
                    </a:moveTo>
                    <a:lnTo>
                      <a:pt x="1" y="765"/>
                    </a:lnTo>
                    <a:lnTo>
                      <a:pt x="9621" y="765"/>
                    </a:lnTo>
                    <a:lnTo>
                      <a:pt x="9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26" name="Google Shape;589;p33">
                <a:extLst>
                  <a:ext uri="{FF2B5EF4-FFF2-40B4-BE49-F238E27FC236}">
                    <a16:creationId xmlns:a16="http://schemas.microsoft.com/office/drawing/2014/main" id="{4F5501D7-0FE6-A13E-FA1B-E55013FB980D}"/>
                  </a:ext>
                </a:extLst>
              </p:cNvPr>
              <p:cNvSpPr/>
              <p:nvPr/>
            </p:nvSpPr>
            <p:spPr>
              <a:xfrm>
                <a:off x="1823500" y="1470187"/>
                <a:ext cx="845688" cy="76393"/>
              </a:xfrm>
              <a:custGeom>
                <a:avLst/>
                <a:gdLst/>
                <a:ahLst/>
                <a:cxnLst/>
                <a:rect l="l" t="t" r="r" b="b"/>
                <a:pathLst>
                  <a:path w="9930" h="897" extrusionOk="0">
                    <a:moveTo>
                      <a:pt x="9778" y="111"/>
                    </a:moveTo>
                    <a:lnTo>
                      <a:pt x="9647" y="787"/>
                    </a:lnTo>
                    <a:lnTo>
                      <a:pt x="152" y="787"/>
                    </a:lnTo>
                    <a:lnTo>
                      <a:pt x="309" y="111"/>
                    </a:lnTo>
                    <a:close/>
                    <a:moveTo>
                      <a:pt x="220" y="1"/>
                    </a:moveTo>
                    <a:lnTo>
                      <a:pt x="199" y="43"/>
                    </a:lnTo>
                    <a:lnTo>
                      <a:pt x="0" y="896"/>
                    </a:lnTo>
                    <a:lnTo>
                      <a:pt x="9736" y="896"/>
                    </a:lnTo>
                    <a:lnTo>
                      <a:pt x="9930"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27" name="Google Shape;590;p33">
                <a:extLst>
                  <a:ext uri="{FF2B5EF4-FFF2-40B4-BE49-F238E27FC236}">
                    <a16:creationId xmlns:a16="http://schemas.microsoft.com/office/drawing/2014/main" id="{8225071A-C6EB-263D-56D4-C8B530A5C7FC}"/>
                  </a:ext>
                </a:extLst>
              </p:cNvPr>
              <p:cNvSpPr/>
              <p:nvPr/>
            </p:nvSpPr>
            <p:spPr>
              <a:xfrm>
                <a:off x="1805190" y="1581750"/>
                <a:ext cx="1471907" cy="66940"/>
              </a:xfrm>
              <a:custGeom>
                <a:avLst/>
                <a:gdLst/>
                <a:ahLst/>
                <a:cxnLst/>
                <a:rect l="l" t="t" r="r" b="b"/>
                <a:pathLst>
                  <a:path w="17283" h="786" extrusionOk="0">
                    <a:moveTo>
                      <a:pt x="174" y="0"/>
                    </a:moveTo>
                    <a:lnTo>
                      <a:pt x="1" y="786"/>
                    </a:lnTo>
                    <a:lnTo>
                      <a:pt x="17152" y="786"/>
                    </a:lnTo>
                    <a:lnTo>
                      <a:pt x="172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28" name="Google Shape;591;p33">
                <a:extLst>
                  <a:ext uri="{FF2B5EF4-FFF2-40B4-BE49-F238E27FC236}">
                    <a16:creationId xmlns:a16="http://schemas.microsoft.com/office/drawing/2014/main" id="{DFE87C1F-7A36-A758-5D61-9DB068B8D097}"/>
                  </a:ext>
                </a:extLst>
              </p:cNvPr>
              <p:cNvSpPr/>
              <p:nvPr/>
            </p:nvSpPr>
            <p:spPr>
              <a:xfrm>
                <a:off x="1797610" y="1575959"/>
                <a:ext cx="1484852" cy="76308"/>
              </a:xfrm>
              <a:custGeom>
                <a:avLst/>
                <a:gdLst/>
                <a:ahLst/>
                <a:cxnLst/>
                <a:rect l="l" t="t" r="r" b="b"/>
                <a:pathLst>
                  <a:path w="17435" h="896" extrusionOk="0">
                    <a:moveTo>
                      <a:pt x="17303" y="110"/>
                    </a:moveTo>
                    <a:lnTo>
                      <a:pt x="17173" y="786"/>
                    </a:lnTo>
                    <a:lnTo>
                      <a:pt x="153" y="786"/>
                    </a:lnTo>
                    <a:lnTo>
                      <a:pt x="304" y="110"/>
                    </a:lnTo>
                    <a:close/>
                    <a:moveTo>
                      <a:pt x="221" y="0"/>
                    </a:moveTo>
                    <a:lnTo>
                      <a:pt x="221" y="47"/>
                    </a:lnTo>
                    <a:lnTo>
                      <a:pt x="1" y="896"/>
                    </a:lnTo>
                    <a:lnTo>
                      <a:pt x="17282" y="896"/>
                    </a:lnTo>
                    <a:lnTo>
                      <a:pt x="17434"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29" name="Google Shape;592;p33">
                <a:extLst>
                  <a:ext uri="{FF2B5EF4-FFF2-40B4-BE49-F238E27FC236}">
                    <a16:creationId xmlns:a16="http://schemas.microsoft.com/office/drawing/2014/main" id="{7FA7C6D3-811B-3AD3-5231-0FC4BFED0DB6}"/>
                  </a:ext>
                </a:extLst>
              </p:cNvPr>
              <p:cNvSpPr/>
              <p:nvPr/>
            </p:nvSpPr>
            <p:spPr>
              <a:xfrm>
                <a:off x="1778875" y="1687438"/>
                <a:ext cx="1479486" cy="66940"/>
              </a:xfrm>
              <a:custGeom>
                <a:avLst/>
                <a:gdLst/>
                <a:ahLst/>
                <a:cxnLst/>
                <a:rect l="l" t="t" r="r" b="b"/>
                <a:pathLst>
                  <a:path w="17372" h="786" extrusionOk="0">
                    <a:moveTo>
                      <a:pt x="179" y="0"/>
                    </a:moveTo>
                    <a:lnTo>
                      <a:pt x="1" y="786"/>
                    </a:lnTo>
                    <a:lnTo>
                      <a:pt x="17220" y="786"/>
                    </a:lnTo>
                    <a:lnTo>
                      <a:pt x="1737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30" name="Google Shape;593;p33">
                <a:extLst>
                  <a:ext uri="{FF2B5EF4-FFF2-40B4-BE49-F238E27FC236}">
                    <a16:creationId xmlns:a16="http://schemas.microsoft.com/office/drawing/2014/main" id="{ADD89B00-B83A-8102-2E3A-16250422BB0F}"/>
                  </a:ext>
                </a:extLst>
              </p:cNvPr>
              <p:cNvSpPr/>
              <p:nvPr/>
            </p:nvSpPr>
            <p:spPr>
              <a:xfrm>
                <a:off x="1771721" y="1683861"/>
                <a:ext cx="1492006" cy="76308"/>
              </a:xfrm>
              <a:custGeom>
                <a:avLst/>
                <a:gdLst/>
                <a:ahLst/>
                <a:cxnLst/>
                <a:rect l="l" t="t" r="r" b="b"/>
                <a:pathLst>
                  <a:path w="17519" h="896" extrusionOk="0">
                    <a:moveTo>
                      <a:pt x="17387" y="110"/>
                    </a:moveTo>
                    <a:lnTo>
                      <a:pt x="17257" y="786"/>
                    </a:lnTo>
                    <a:lnTo>
                      <a:pt x="153" y="786"/>
                    </a:lnTo>
                    <a:lnTo>
                      <a:pt x="305" y="110"/>
                    </a:lnTo>
                    <a:close/>
                    <a:moveTo>
                      <a:pt x="216" y="0"/>
                    </a:moveTo>
                    <a:lnTo>
                      <a:pt x="216" y="42"/>
                    </a:lnTo>
                    <a:lnTo>
                      <a:pt x="1" y="896"/>
                    </a:lnTo>
                    <a:lnTo>
                      <a:pt x="17367" y="896"/>
                    </a:lnTo>
                    <a:lnTo>
                      <a:pt x="17518"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31" name="Google Shape;594;p33">
                <a:extLst>
                  <a:ext uri="{FF2B5EF4-FFF2-40B4-BE49-F238E27FC236}">
                    <a16:creationId xmlns:a16="http://schemas.microsoft.com/office/drawing/2014/main" id="{C05BB564-4EDE-98E8-D5FF-48CF409BCE9C}"/>
                  </a:ext>
                </a:extLst>
              </p:cNvPr>
              <p:cNvSpPr/>
              <p:nvPr/>
            </p:nvSpPr>
            <p:spPr>
              <a:xfrm>
                <a:off x="1751282" y="1795339"/>
                <a:ext cx="1486555" cy="68813"/>
              </a:xfrm>
              <a:custGeom>
                <a:avLst/>
                <a:gdLst/>
                <a:ahLst/>
                <a:cxnLst/>
                <a:rect l="l" t="t" r="r" b="b"/>
                <a:pathLst>
                  <a:path w="17455" h="808" extrusionOk="0">
                    <a:moveTo>
                      <a:pt x="194" y="1"/>
                    </a:moveTo>
                    <a:lnTo>
                      <a:pt x="0" y="807"/>
                    </a:lnTo>
                    <a:lnTo>
                      <a:pt x="17324" y="807"/>
                    </a:lnTo>
                    <a:lnTo>
                      <a:pt x="174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32" name="Google Shape;595;p33">
                <a:extLst>
                  <a:ext uri="{FF2B5EF4-FFF2-40B4-BE49-F238E27FC236}">
                    <a16:creationId xmlns:a16="http://schemas.microsoft.com/office/drawing/2014/main" id="{2E5DD1F3-F332-2546-E0CA-6F70F18C1F34}"/>
                  </a:ext>
                </a:extLst>
              </p:cNvPr>
              <p:cNvSpPr/>
              <p:nvPr/>
            </p:nvSpPr>
            <p:spPr>
              <a:xfrm>
                <a:off x="1745491" y="1791762"/>
                <a:ext cx="1499926" cy="76393"/>
              </a:xfrm>
              <a:custGeom>
                <a:avLst/>
                <a:gdLst/>
                <a:ahLst/>
                <a:cxnLst/>
                <a:rect l="l" t="t" r="r" b="b"/>
                <a:pathLst>
                  <a:path w="17612" h="897" extrusionOk="0">
                    <a:moveTo>
                      <a:pt x="17460" y="111"/>
                    </a:moveTo>
                    <a:lnTo>
                      <a:pt x="17350" y="786"/>
                    </a:lnTo>
                    <a:lnTo>
                      <a:pt x="152" y="786"/>
                    </a:lnTo>
                    <a:lnTo>
                      <a:pt x="309" y="111"/>
                    </a:lnTo>
                    <a:close/>
                    <a:moveTo>
                      <a:pt x="220" y="1"/>
                    </a:moveTo>
                    <a:lnTo>
                      <a:pt x="220" y="43"/>
                    </a:lnTo>
                    <a:lnTo>
                      <a:pt x="0" y="896"/>
                    </a:lnTo>
                    <a:lnTo>
                      <a:pt x="17434" y="896"/>
                    </a:lnTo>
                    <a:lnTo>
                      <a:pt x="17612"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33" name="Google Shape;596;p33">
                <a:extLst>
                  <a:ext uri="{FF2B5EF4-FFF2-40B4-BE49-F238E27FC236}">
                    <a16:creationId xmlns:a16="http://schemas.microsoft.com/office/drawing/2014/main" id="{7B564320-E331-17A7-01C2-5F71941EBA34}"/>
                  </a:ext>
                </a:extLst>
              </p:cNvPr>
              <p:cNvSpPr/>
              <p:nvPr/>
            </p:nvSpPr>
            <p:spPr>
              <a:xfrm>
                <a:off x="1724966" y="1905029"/>
                <a:ext cx="1291698" cy="68813"/>
              </a:xfrm>
              <a:custGeom>
                <a:avLst/>
                <a:gdLst/>
                <a:ahLst/>
                <a:cxnLst/>
                <a:rect l="l" t="t" r="r" b="b"/>
                <a:pathLst>
                  <a:path w="15167" h="808" extrusionOk="0">
                    <a:moveTo>
                      <a:pt x="199" y="1"/>
                    </a:moveTo>
                    <a:lnTo>
                      <a:pt x="0" y="807"/>
                    </a:lnTo>
                    <a:lnTo>
                      <a:pt x="15014" y="807"/>
                    </a:lnTo>
                    <a:lnTo>
                      <a:pt x="1516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34" name="Google Shape;597;p33">
                <a:extLst>
                  <a:ext uri="{FF2B5EF4-FFF2-40B4-BE49-F238E27FC236}">
                    <a16:creationId xmlns:a16="http://schemas.microsoft.com/office/drawing/2014/main" id="{5B7830F3-D9E2-E89D-D272-AB4DC753C25D}"/>
                  </a:ext>
                </a:extLst>
              </p:cNvPr>
              <p:cNvSpPr/>
              <p:nvPr/>
            </p:nvSpPr>
            <p:spPr>
              <a:xfrm>
                <a:off x="1719601" y="1899238"/>
                <a:ext cx="1302854" cy="78181"/>
              </a:xfrm>
              <a:custGeom>
                <a:avLst/>
                <a:gdLst/>
                <a:ahLst/>
                <a:cxnLst/>
                <a:rect l="l" t="t" r="r" b="b"/>
                <a:pathLst>
                  <a:path w="15298" h="918" extrusionOk="0">
                    <a:moveTo>
                      <a:pt x="15166" y="111"/>
                    </a:moveTo>
                    <a:lnTo>
                      <a:pt x="15035" y="813"/>
                    </a:lnTo>
                    <a:lnTo>
                      <a:pt x="152" y="813"/>
                    </a:lnTo>
                    <a:lnTo>
                      <a:pt x="304" y="111"/>
                    </a:lnTo>
                    <a:close/>
                    <a:moveTo>
                      <a:pt x="220" y="1"/>
                    </a:moveTo>
                    <a:lnTo>
                      <a:pt x="220" y="48"/>
                    </a:lnTo>
                    <a:lnTo>
                      <a:pt x="0" y="917"/>
                    </a:lnTo>
                    <a:lnTo>
                      <a:pt x="15145" y="917"/>
                    </a:lnTo>
                    <a:lnTo>
                      <a:pt x="15297"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36" name="Google Shape;598;p33">
                <a:extLst>
                  <a:ext uri="{FF2B5EF4-FFF2-40B4-BE49-F238E27FC236}">
                    <a16:creationId xmlns:a16="http://schemas.microsoft.com/office/drawing/2014/main" id="{27113337-34AD-D6D3-235D-806211594199}"/>
                  </a:ext>
                </a:extLst>
              </p:cNvPr>
              <p:cNvSpPr/>
              <p:nvPr/>
            </p:nvSpPr>
            <p:spPr>
              <a:xfrm>
                <a:off x="1699077" y="2014804"/>
                <a:ext cx="1501714" cy="68728"/>
              </a:xfrm>
              <a:custGeom>
                <a:avLst/>
                <a:gdLst/>
                <a:ahLst/>
                <a:cxnLst/>
                <a:rect l="l" t="t" r="r" b="b"/>
                <a:pathLst>
                  <a:path w="17633" h="807" extrusionOk="0">
                    <a:moveTo>
                      <a:pt x="199" y="0"/>
                    </a:moveTo>
                    <a:lnTo>
                      <a:pt x="0" y="807"/>
                    </a:lnTo>
                    <a:lnTo>
                      <a:pt x="17481" y="807"/>
                    </a:lnTo>
                    <a:lnTo>
                      <a:pt x="176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37" name="Google Shape;599;p33">
                <a:extLst>
                  <a:ext uri="{FF2B5EF4-FFF2-40B4-BE49-F238E27FC236}">
                    <a16:creationId xmlns:a16="http://schemas.microsoft.com/office/drawing/2014/main" id="{55A934A8-C996-20BC-C6D8-30324545F5C2}"/>
                  </a:ext>
                </a:extLst>
              </p:cNvPr>
              <p:cNvSpPr/>
              <p:nvPr/>
            </p:nvSpPr>
            <p:spPr>
              <a:xfrm>
                <a:off x="1693712" y="2009013"/>
                <a:ext cx="1512445" cy="79885"/>
              </a:xfrm>
              <a:custGeom>
                <a:avLst/>
                <a:gdLst/>
                <a:ahLst/>
                <a:cxnLst/>
                <a:rect l="l" t="t" r="r" b="b"/>
                <a:pathLst>
                  <a:path w="17759" h="938" extrusionOk="0">
                    <a:moveTo>
                      <a:pt x="17607" y="110"/>
                    </a:moveTo>
                    <a:lnTo>
                      <a:pt x="17497" y="807"/>
                    </a:lnTo>
                    <a:lnTo>
                      <a:pt x="131" y="807"/>
                    </a:lnTo>
                    <a:lnTo>
                      <a:pt x="304" y="110"/>
                    </a:lnTo>
                    <a:close/>
                    <a:moveTo>
                      <a:pt x="215" y="0"/>
                    </a:moveTo>
                    <a:lnTo>
                      <a:pt x="194" y="47"/>
                    </a:lnTo>
                    <a:lnTo>
                      <a:pt x="1" y="938"/>
                    </a:lnTo>
                    <a:lnTo>
                      <a:pt x="17586" y="938"/>
                    </a:lnTo>
                    <a:lnTo>
                      <a:pt x="17759"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38" name="Google Shape;600;p33">
                <a:extLst>
                  <a:ext uri="{FF2B5EF4-FFF2-40B4-BE49-F238E27FC236}">
                    <a16:creationId xmlns:a16="http://schemas.microsoft.com/office/drawing/2014/main" id="{CD179091-A19F-2931-DBA6-48B22D91112E}"/>
                  </a:ext>
                </a:extLst>
              </p:cNvPr>
              <p:cNvSpPr/>
              <p:nvPr/>
            </p:nvSpPr>
            <p:spPr>
              <a:xfrm>
                <a:off x="1671399" y="2124494"/>
                <a:ext cx="1508953" cy="70517"/>
              </a:xfrm>
              <a:custGeom>
                <a:avLst/>
                <a:gdLst/>
                <a:ahLst/>
                <a:cxnLst/>
                <a:rect l="l" t="t" r="r" b="b"/>
                <a:pathLst>
                  <a:path w="17718" h="828" extrusionOk="0">
                    <a:moveTo>
                      <a:pt x="194" y="1"/>
                    </a:moveTo>
                    <a:lnTo>
                      <a:pt x="1" y="828"/>
                    </a:lnTo>
                    <a:lnTo>
                      <a:pt x="17565" y="828"/>
                    </a:lnTo>
                    <a:lnTo>
                      <a:pt x="177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39" name="Google Shape;601;p33">
                <a:extLst>
                  <a:ext uri="{FF2B5EF4-FFF2-40B4-BE49-F238E27FC236}">
                    <a16:creationId xmlns:a16="http://schemas.microsoft.com/office/drawing/2014/main" id="{2A5677AC-CB6F-7DF1-DC20-3078E98D64CB}"/>
                  </a:ext>
                </a:extLst>
              </p:cNvPr>
              <p:cNvSpPr/>
              <p:nvPr/>
            </p:nvSpPr>
            <p:spPr>
              <a:xfrm>
                <a:off x="1665608" y="2120492"/>
                <a:ext cx="1520025" cy="79885"/>
              </a:xfrm>
              <a:custGeom>
                <a:avLst/>
                <a:gdLst/>
                <a:ahLst/>
                <a:cxnLst/>
                <a:rect l="l" t="t" r="r" b="b"/>
                <a:pathLst>
                  <a:path w="17848" h="938" extrusionOk="0">
                    <a:moveTo>
                      <a:pt x="17717" y="110"/>
                    </a:moveTo>
                    <a:lnTo>
                      <a:pt x="17586" y="807"/>
                    </a:lnTo>
                    <a:lnTo>
                      <a:pt x="152" y="807"/>
                    </a:lnTo>
                    <a:lnTo>
                      <a:pt x="331" y="110"/>
                    </a:lnTo>
                    <a:close/>
                    <a:moveTo>
                      <a:pt x="221" y="0"/>
                    </a:moveTo>
                    <a:lnTo>
                      <a:pt x="221" y="48"/>
                    </a:lnTo>
                    <a:lnTo>
                      <a:pt x="1" y="938"/>
                    </a:lnTo>
                    <a:lnTo>
                      <a:pt x="17675" y="938"/>
                    </a:lnTo>
                    <a:lnTo>
                      <a:pt x="17848"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40" name="Google Shape;602;p33">
                <a:extLst>
                  <a:ext uri="{FF2B5EF4-FFF2-40B4-BE49-F238E27FC236}">
                    <a16:creationId xmlns:a16="http://schemas.microsoft.com/office/drawing/2014/main" id="{B47FAD99-555D-401A-9B6D-B14F1759C24A}"/>
                  </a:ext>
                </a:extLst>
              </p:cNvPr>
              <p:cNvSpPr/>
              <p:nvPr/>
            </p:nvSpPr>
            <p:spPr>
              <a:xfrm>
                <a:off x="1645084" y="2237761"/>
                <a:ext cx="1514745" cy="70602"/>
              </a:xfrm>
              <a:custGeom>
                <a:avLst/>
                <a:gdLst/>
                <a:ahLst/>
                <a:cxnLst/>
                <a:rect l="l" t="t" r="r" b="b"/>
                <a:pathLst>
                  <a:path w="17786" h="829" extrusionOk="0">
                    <a:moveTo>
                      <a:pt x="200" y="1"/>
                    </a:moveTo>
                    <a:lnTo>
                      <a:pt x="1" y="828"/>
                    </a:lnTo>
                    <a:lnTo>
                      <a:pt x="17633" y="828"/>
                    </a:lnTo>
                    <a:lnTo>
                      <a:pt x="1778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41" name="Google Shape;603;p33">
                <a:extLst>
                  <a:ext uri="{FF2B5EF4-FFF2-40B4-BE49-F238E27FC236}">
                    <a16:creationId xmlns:a16="http://schemas.microsoft.com/office/drawing/2014/main" id="{C24B61A8-EE77-814B-A78C-F788625D9B43}"/>
                  </a:ext>
                </a:extLst>
              </p:cNvPr>
              <p:cNvSpPr/>
              <p:nvPr/>
            </p:nvSpPr>
            <p:spPr>
              <a:xfrm>
                <a:off x="1637930" y="2231970"/>
                <a:ext cx="1527690" cy="79970"/>
              </a:xfrm>
              <a:custGeom>
                <a:avLst/>
                <a:gdLst/>
                <a:ahLst/>
                <a:cxnLst/>
                <a:rect l="l" t="t" r="r" b="b"/>
                <a:pathLst>
                  <a:path w="17938" h="939" extrusionOk="0">
                    <a:moveTo>
                      <a:pt x="17806" y="111"/>
                    </a:moveTo>
                    <a:lnTo>
                      <a:pt x="17675" y="833"/>
                    </a:lnTo>
                    <a:lnTo>
                      <a:pt x="153" y="833"/>
                    </a:lnTo>
                    <a:lnTo>
                      <a:pt x="326" y="111"/>
                    </a:lnTo>
                    <a:close/>
                    <a:moveTo>
                      <a:pt x="237" y="1"/>
                    </a:moveTo>
                    <a:lnTo>
                      <a:pt x="216" y="48"/>
                    </a:lnTo>
                    <a:lnTo>
                      <a:pt x="1" y="938"/>
                    </a:lnTo>
                    <a:lnTo>
                      <a:pt x="17780" y="938"/>
                    </a:lnTo>
                    <a:lnTo>
                      <a:pt x="17937"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42" name="Google Shape;604;p33">
                <a:extLst>
                  <a:ext uri="{FF2B5EF4-FFF2-40B4-BE49-F238E27FC236}">
                    <a16:creationId xmlns:a16="http://schemas.microsoft.com/office/drawing/2014/main" id="{B5793114-8A31-29A6-A238-59EEEA357B99}"/>
                  </a:ext>
                </a:extLst>
              </p:cNvPr>
              <p:cNvSpPr/>
              <p:nvPr/>
            </p:nvSpPr>
            <p:spPr>
              <a:xfrm>
                <a:off x="1617491" y="2349240"/>
                <a:ext cx="919697" cy="72390"/>
              </a:xfrm>
              <a:custGeom>
                <a:avLst/>
                <a:gdLst/>
                <a:ahLst/>
                <a:cxnLst/>
                <a:rect l="l" t="t" r="r" b="b"/>
                <a:pathLst>
                  <a:path w="10799" h="850" extrusionOk="0">
                    <a:moveTo>
                      <a:pt x="194" y="1"/>
                    </a:moveTo>
                    <a:lnTo>
                      <a:pt x="0" y="849"/>
                    </a:lnTo>
                    <a:lnTo>
                      <a:pt x="10626" y="849"/>
                    </a:lnTo>
                    <a:lnTo>
                      <a:pt x="107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43" name="Google Shape;605;p33">
                <a:extLst>
                  <a:ext uri="{FF2B5EF4-FFF2-40B4-BE49-F238E27FC236}">
                    <a16:creationId xmlns:a16="http://schemas.microsoft.com/office/drawing/2014/main" id="{6E0A4184-3607-1174-4218-F94AD7F2C7D9}"/>
                  </a:ext>
                </a:extLst>
              </p:cNvPr>
              <p:cNvSpPr/>
              <p:nvPr/>
            </p:nvSpPr>
            <p:spPr>
              <a:xfrm>
                <a:off x="1611615" y="2345237"/>
                <a:ext cx="931364" cy="80396"/>
              </a:xfrm>
              <a:custGeom>
                <a:avLst/>
                <a:gdLst/>
                <a:ahLst/>
                <a:cxnLst/>
                <a:rect l="l" t="t" r="r" b="b"/>
                <a:pathLst>
                  <a:path w="10936" h="944" extrusionOk="0">
                    <a:moveTo>
                      <a:pt x="10805" y="111"/>
                    </a:moveTo>
                    <a:lnTo>
                      <a:pt x="10653" y="833"/>
                    </a:lnTo>
                    <a:lnTo>
                      <a:pt x="132" y="833"/>
                    </a:lnTo>
                    <a:lnTo>
                      <a:pt x="310" y="111"/>
                    </a:lnTo>
                    <a:close/>
                    <a:moveTo>
                      <a:pt x="221" y="1"/>
                    </a:moveTo>
                    <a:lnTo>
                      <a:pt x="221" y="48"/>
                    </a:lnTo>
                    <a:lnTo>
                      <a:pt x="1" y="943"/>
                    </a:lnTo>
                    <a:lnTo>
                      <a:pt x="10737" y="943"/>
                    </a:lnTo>
                    <a:lnTo>
                      <a:pt x="10936"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44" name="Google Shape;606;p33">
                <a:extLst>
                  <a:ext uri="{FF2B5EF4-FFF2-40B4-BE49-F238E27FC236}">
                    <a16:creationId xmlns:a16="http://schemas.microsoft.com/office/drawing/2014/main" id="{0D5F9C73-9BA6-0229-48EC-42DE7A6E293F}"/>
                  </a:ext>
                </a:extLst>
              </p:cNvPr>
              <p:cNvSpPr/>
              <p:nvPr/>
            </p:nvSpPr>
            <p:spPr>
              <a:xfrm>
                <a:off x="1589387" y="2464380"/>
                <a:ext cx="1531607" cy="72731"/>
              </a:xfrm>
              <a:custGeom>
                <a:avLst/>
                <a:gdLst/>
                <a:ahLst/>
                <a:cxnLst/>
                <a:rect l="l" t="t" r="r" b="b"/>
                <a:pathLst>
                  <a:path w="17984" h="854" extrusionOk="0">
                    <a:moveTo>
                      <a:pt x="199" y="0"/>
                    </a:moveTo>
                    <a:lnTo>
                      <a:pt x="0" y="854"/>
                    </a:lnTo>
                    <a:lnTo>
                      <a:pt x="17826" y="854"/>
                    </a:lnTo>
                    <a:lnTo>
                      <a:pt x="179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45" name="Google Shape;607;p33">
                <a:extLst>
                  <a:ext uri="{FF2B5EF4-FFF2-40B4-BE49-F238E27FC236}">
                    <a16:creationId xmlns:a16="http://schemas.microsoft.com/office/drawing/2014/main" id="{A150C85B-2654-F4A0-AF41-9F038AD74E83}"/>
                  </a:ext>
                </a:extLst>
              </p:cNvPr>
              <p:cNvSpPr/>
              <p:nvPr/>
            </p:nvSpPr>
            <p:spPr>
              <a:xfrm>
                <a:off x="1584022" y="2459015"/>
                <a:ext cx="1542338" cy="81673"/>
              </a:xfrm>
              <a:custGeom>
                <a:avLst/>
                <a:gdLst/>
                <a:ahLst/>
                <a:cxnLst/>
                <a:rect l="l" t="t" r="r" b="b"/>
                <a:pathLst>
                  <a:path w="18110" h="959" extrusionOk="0">
                    <a:moveTo>
                      <a:pt x="17958" y="105"/>
                    </a:moveTo>
                    <a:lnTo>
                      <a:pt x="17827" y="849"/>
                    </a:lnTo>
                    <a:lnTo>
                      <a:pt x="131" y="849"/>
                    </a:lnTo>
                    <a:lnTo>
                      <a:pt x="304" y="105"/>
                    </a:lnTo>
                    <a:close/>
                    <a:moveTo>
                      <a:pt x="215" y="0"/>
                    </a:moveTo>
                    <a:lnTo>
                      <a:pt x="215" y="42"/>
                    </a:lnTo>
                    <a:lnTo>
                      <a:pt x="0" y="959"/>
                    </a:lnTo>
                    <a:lnTo>
                      <a:pt x="17937" y="959"/>
                    </a:lnTo>
                    <a:lnTo>
                      <a:pt x="18109"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46" name="Google Shape;608;p33">
                <a:extLst>
                  <a:ext uri="{FF2B5EF4-FFF2-40B4-BE49-F238E27FC236}">
                    <a16:creationId xmlns:a16="http://schemas.microsoft.com/office/drawing/2014/main" id="{149130ED-F696-F7A5-7EC7-98B0382B345A}"/>
                  </a:ext>
                </a:extLst>
              </p:cNvPr>
              <p:cNvSpPr/>
              <p:nvPr/>
            </p:nvSpPr>
            <p:spPr>
              <a:xfrm>
                <a:off x="1561709" y="2579435"/>
                <a:ext cx="1536973" cy="72731"/>
              </a:xfrm>
              <a:custGeom>
                <a:avLst/>
                <a:gdLst/>
                <a:ahLst/>
                <a:cxnLst/>
                <a:rect l="l" t="t" r="r" b="b"/>
                <a:pathLst>
                  <a:path w="18047" h="854" extrusionOk="0">
                    <a:moveTo>
                      <a:pt x="194" y="0"/>
                    </a:moveTo>
                    <a:lnTo>
                      <a:pt x="0" y="854"/>
                    </a:lnTo>
                    <a:lnTo>
                      <a:pt x="17916" y="854"/>
                    </a:lnTo>
                    <a:lnTo>
                      <a:pt x="1804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47" name="Google Shape;609;p33">
                <a:extLst>
                  <a:ext uri="{FF2B5EF4-FFF2-40B4-BE49-F238E27FC236}">
                    <a16:creationId xmlns:a16="http://schemas.microsoft.com/office/drawing/2014/main" id="{BB9B3280-85EE-8CB1-EA1A-5F07D22FEE52}"/>
                  </a:ext>
                </a:extLst>
              </p:cNvPr>
              <p:cNvSpPr/>
              <p:nvPr/>
            </p:nvSpPr>
            <p:spPr>
              <a:xfrm>
                <a:off x="1555918" y="2574070"/>
                <a:ext cx="1549918" cy="81673"/>
              </a:xfrm>
              <a:custGeom>
                <a:avLst/>
                <a:gdLst/>
                <a:ahLst/>
                <a:cxnLst/>
                <a:rect l="l" t="t" r="r" b="b"/>
                <a:pathLst>
                  <a:path w="18199" h="959" extrusionOk="0">
                    <a:moveTo>
                      <a:pt x="18047" y="110"/>
                    </a:moveTo>
                    <a:lnTo>
                      <a:pt x="17916" y="849"/>
                    </a:lnTo>
                    <a:lnTo>
                      <a:pt x="131" y="849"/>
                    </a:lnTo>
                    <a:lnTo>
                      <a:pt x="330" y="110"/>
                    </a:lnTo>
                    <a:close/>
                    <a:moveTo>
                      <a:pt x="220" y="0"/>
                    </a:moveTo>
                    <a:lnTo>
                      <a:pt x="220" y="42"/>
                    </a:lnTo>
                    <a:lnTo>
                      <a:pt x="0" y="959"/>
                    </a:lnTo>
                    <a:lnTo>
                      <a:pt x="18026" y="959"/>
                    </a:lnTo>
                    <a:lnTo>
                      <a:pt x="18199"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48" name="Google Shape;610;p33">
                <a:extLst>
                  <a:ext uri="{FF2B5EF4-FFF2-40B4-BE49-F238E27FC236}">
                    <a16:creationId xmlns:a16="http://schemas.microsoft.com/office/drawing/2014/main" id="{6592B28B-B390-FCBC-78A2-F6F23186E37C}"/>
                  </a:ext>
                </a:extLst>
              </p:cNvPr>
              <p:cNvSpPr/>
              <p:nvPr/>
            </p:nvSpPr>
            <p:spPr>
              <a:xfrm>
                <a:off x="1533605" y="2694917"/>
                <a:ext cx="1544552" cy="74094"/>
              </a:xfrm>
              <a:custGeom>
                <a:avLst/>
                <a:gdLst/>
                <a:ahLst/>
                <a:cxnLst/>
                <a:rect l="l" t="t" r="r" b="b"/>
                <a:pathLst>
                  <a:path w="18136" h="870" extrusionOk="0">
                    <a:moveTo>
                      <a:pt x="199" y="1"/>
                    </a:moveTo>
                    <a:lnTo>
                      <a:pt x="0" y="870"/>
                    </a:lnTo>
                    <a:lnTo>
                      <a:pt x="17984" y="870"/>
                    </a:lnTo>
                    <a:lnTo>
                      <a:pt x="181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49" name="Google Shape;611;p33">
                <a:extLst>
                  <a:ext uri="{FF2B5EF4-FFF2-40B4-BE49-F238E27FC236}">
                    <a16:creationId xmlns:a16="http://schemas.microsoft.com/office/drawing/2014/main" id="{BFD56166-1EB4-0C4D-826E-F478E5A9D80B}"/>
                  </a:ext>
                </a:extLst>
              </p:cNvPr>
              <p:cNvSpPr/>
              <p:nvPr/>
            </p:nvSpPr>
            <p:spPr>
              <a:xfrm>
                <a:off x="1528240" y="2690914"/>
                <a:ext cx="1555283" cy="82184"/>
              </a:xfrm>
              <a:custGeom>
                <a:avLst/>
                <a:gdLst/>
                <a:ahLst/>
                <a:cxnLst/>
                <a:rect l="l" t="t" r="r" b="b"/>
                <a:pathLst>
                  <a:path w="18262" h="965" extrusionOk="0">
                    <a:moveTo>
                      <a:pt x="18131" y="110"/>
                    </a:moveTo>
                    <a:lnTo>
                      <a:pt x="18000" y="854"/>
                    </a:lnTo>
                    <a:lnTo>
                      <a:pt x="132" y="854"/>
                    </a:lnTo>
                    <a:lnTo>
                      <a:pt x="304" y="110"/>
                    </a:lnTo>
                    <a:close/>
                    <a:moveTo>
                      <a:pt x="215" y="0"/>
                    </a:moveTo>
                    <a:lnTo>
                      <a:pt x="215" y="48"/>
                    </a:lnTo>
                    <a:lnTo>
                      <a:pt x="1" y="964"/>
                    </a:lnTo>
                    <a:lnTo>
                      <a:pt x="18110" y="964"/>
                    </a:lnTo>
                    <a:lnTo>
                      <a:pt x="18262"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50" name="Google Shape;612;p33">
                <a:extLst>
                  <a:ext uri="{FF2B5EF4-FFF2-40B4-BE49-F238E27FC236}">
                    <a16:creationId xmlns:a16="http://schemas.microsoft.com/office/drawing/2014/main" id="{31AC43CE-0F08-CD7C-812A-0738A3A38CCD}"/>
                  </a:ext>
                </a:extLst>
              </p:cNvPr>
              <p:cNvSpPr/>
              <p:nvPr/>
            </p:nvSpPr>
            <p:spPr>
              <a:xfrm>
                <a:off x="1504139" y="2813549"/>
                <a:ext cx="1553495" cy="72816"/>
              </a:xfrm>
              <a:custGeom>
                <a:avLst/>
                <a:gdLst/>
                <a:ahLst/>
                <a:cxnLst/>
                <a:rect l="l" t="t" r="r" b="b"/>
                <a:pathLst>
                  <a:path w="18241" h="855" extrusionOk="0">
                    <a:moveTo>
                      <a:pt x="216" y="1"/>
                    </a:moveTo>
                    <a:lnTo>
                      <a:pt x="1" y="854"/>
                    </a:lnTo>
                    <a:lnTo>
                      <a:pt x="18089" y="854"/>
                    </a:lnTo>
                    <a:lnTo>
                      <a:pt x="1824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51" name="Google Shape;613;p33">
                <a:extLst>
                  <a:ext uri="{FF2B5EF4-FFF2-40B4-BE49-F238E27FC236}">
                    <a16:creationId xmlns:a16="http://schemas.microsoft.com/office/drawing/2014/main" id="{4CA797AC-3F03-5291-B436-B89CC8082B8E}"/>
                  </a:ext>
                </a:extLst>
              </p:cNvPr>
              <p:cNvSpPr/>
              <p:nvPr/>
            </p:nvSpPr>
            <p:spPr>
              <a:xfrm>
                <a:off x="1498348" y="2808183"/>
                <a:ext cx="1564651" cy="83547"/>
              </a:xfrm>
              <a:custGeom>
                <a:avLst/>
                <a:gdLst/>
                <a:ahLst/>
                <a:cxnLst/>
                <a:rect l="l" t="t" r="r" b="b"/>
                <a:pathLst>
                  <a:path w="18372" h="981" extrusionOk="0">
                    <a:moveTo>
                      <a:pt x="18241" y="111"/>
                    </a:moveTo>
                    <a:lnTo>
                      <a:pt x="18110" y="875"/>
                    </a:lnTo>
                    <a:lnTo>
                      <a:pt x="153" y="875"/>
                    </a:lnTo>
                    <a:lnTo>
                      <a:pt x="331" y="111"/>
                    </a:lnTo>
                    <a:close/>
                    <a:moveTo>
                      <a:pt x="242" y="1"/>
                    </a:moveTo>
                    <a:lnTo>
                      <a:pt x="242" y="43"/>
                    </a:lnTo>
                    <a:lnTo>
                      <a:pt x="1" y="980"/>
                    </a:lnTo>
                    <a:lnTo>
                      <a:pt x="18199" y="980"/>
                    </a:lnTo>
                    <a:lnTo>
                      <a:pt x="18372"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52" name="Google Shape;614;p33">
                <a:extLst>
                  <a:ext uri="{FF2B5EF4-FFF2-40B4-BE49-F238E27FC236}">
                    <a16:creationId xmlns:a16="http://schemas.microsoft.com/office/drawing/2014/main" id="{D29F861C-FB90-9DD2-4244-F78FD53295A8}"/>
                  </a:ext>
                </a:extLst>
              </p:cNvPr>
              <p:cNvSpPr/>
              <p:nvPr/>
            </p:nvSpPr>
            <p:spPr>
              <a:xfrm>
                <a:off x="1476035" y="2930818"/>
                <a:ext cx="804724" cy="76393"/>
              </a:xfrm>
              <a:custGeom>
                <a:avLst/>
                <a:gdLst/>
                <a:ahLst/>
                <a:cxnLst/>
                <a:rect l="l" t="t" r="r" b="b"/>
                <a:pathLst>
                  <a:path w="9449" h="897" extrusionOk="0">
                    <a:moveTo>
                      <a:pt x="221" y="1"/>
                    </a:moveTo>
                    <a:lnTo>
                      <a:pt x="1" y="896"/>
                    </a:lnTo>
                    <a:lnTo>
                      <a:pt x="9255" y="896"/>
                    </a:lnTo>
                    <a:lnTo>
                      <a:pt x="944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53" name="Google Shape;615;p33">
                <a:extLst>
                  <a:ext uri="{FF2B5EF4-FFF2-40B4-BE49-F238E27FC236}">
                    <a16:creationId xmlns:a16="http://schemas.microsoft.com/office/drawing/2014/main" id="{E367F814-772B-C8B0-B87A-3FFF6D7A2225}"/>
                  </a:ext>
                </a:extLst>
              </p:cNvPr>
              <p:cNvSpPr/>
              <p:nvPr/>
            </p:nvSpPr>
            <p:spPr>
              <a:xfrm>
                <a:off x="1470755" y="2927241"/>
                <a:ext cx="815796" cy="83547"/>
              </a:xfrm>
              <a:custGeom>
                <a:avLst/>
                <a:gdLst/>
                <a:ahLst/>
                <a:cxnLst/>
                <a:rect l="l" t="t" r="r" b="b"/>
                <a:pathLst>
                  <a:path w="9579" h="981" extrusionOk="0">
                    <a:moveTo>
                      <a:pt x="9426" y="106"/>
                    </a:moveTo>
                    <a:lnTo>
                      <a:pt x="9269" y="870"/>
                    </a:lnTo>
                    <a:lnTo>
                      <a:pt x="131" y="870"/>
                    </a:lnTo>
                    <a:lnTo>
                      <a:pt x="325" y="106"/>
                    </a:lnTo>
                    <a:close/>
                    <a:moveTo>
                      <a:pt x="236" y="1"/>
                    </a:moveTo>
                    <a:lnTo>
                      <a:pt x="215" y="43"/>
                    </a:lnTo>
                    <a:lnTo>
                      <a:pt x="0" y="980"/>
                    </a:lnTo>
                    <a:lnTo>
                      <a:pt x="9358" y="980"/>
                    </a:lnTo>
                    <a:lnTo>
                      <a:pt x="9578"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54" name="Google Shape;616;p33">
                <a:extLst>
                  <a:ext uri="{FF2B5EF4-FFF2-40B4-BE49-F238E27FC236}">
                    <a16:creationId xmlns:a16="http://schemas.microsoft.com/office/drawing/2014/main" id="{2593A5F2-5656-5B8A-D726-694C2313B3E5}"/>
                  </a:ext>
                </a:extLst>
              </p:cNvPr>
              <p:cNvSpPr/>
              <p:nvPr/>
            </p:nvSpPr>
            <p:spPr>
              <a:xfrm>
                <a:off x="1446228" y="3051750"/>
                <a:ext cx="1568654" cy="74094"/>
              </a:xfrm>
              <a:custGeom>
                <a:avLst/>
                <a:gdLst/>
                <a:ahLst/>
                <a:cxnLst/>
                <a:rect l="l" t="t" r="r" b="b"/>
                <a:pathLst>
                  <a:path w="18419" h="870" extrusionOk="0">
                    <a:moveTo>
                      <a:pt x="220" y="0"/>
                    </a:moveTo>
                    <a:lnTo>
                      <a:pt x="0" y="869"/>
                    </a:lnTo>
                    <a:lnTo>
                      <a:pt x="18266" y="869"/>
                    </a:lnTo>
                    <a:lnTo>
                      <a:pt x="184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55" name="Google Shape;617;p33">
                <a:extLst>
                  <a:ext uri="{FF2B5EF4-FFF2-40B4-BE49-F238E27FC236}">
                    <a16:creationId xmlns:a16="http://schemas.microsoft.com/office/drawing/2014/main" id="{C35D02E5-7018-DBDD-BADB-80B2EECB9338}"/>
                  </a:ext>
                </a:extLst>
              </p:cNvPr>
              <p:cNvSpPr/>
              <p:nvPr/>
            </p:nvSpPr>
            <p:spPr>
              <a:xfrm>
                <a:off x="1440863" y="3045959"/>
                <a:ext cx="1579811" cy="85676"/>
              </a:xfrm>
              <a:custGeom>
                <a:avLst/>
                <a:gdLst/>
                <a:ahLst/>
                <a:cxnLst/>
                <a:rect l="l" t="t" r="r" b="b"/>
                <a:pathLst>
                  <a:path w="18550" h="1006" extrusionOk="0">
                    <a:moveTo>
                      <a:pt x="18418" y="110"/>
                    </a:moveTo>
                    <a:lnTo>
                      <a:pt x="18287" y="896"/>
                    </a:lnTo>
                    <a:lnTo>
                      <a:pt x="152" y="896"/>
                    </a:lnTo>
                    <a:lnTo>
                      <a:pt x="325" y="110"/>
                    </a:lnTo>
                    <a:close/>
                    <a:moveTo>
                      <a:pt x="241" y="0"/>
                    </a:moveTo>
                    <a:lnTo>
                      <a:pt x="241" y="47"/>
                    </a:lnTo>
                    <a:lnTo>
                      <a:pt x="0" y="1005"/>
                    </a:lnTo>
                    <a:lnTo>
                      <a:pt x="18371" y="1005"/>
                    </a:lnTo>
                    <a:lnTo>
                      <a:pt x="18549"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56" name="Google Shape;618;p33">
                <a:extLst>
                  <a:ext uri="{FF2B5EF4-FFF2-40B4-BE49-F238E27FC236}">
                    <a16:creationId xmlns:a16="http://schemas.microsoft.com/office/drawing/2014/main" id="{D6EFF4F0-456C-04B1-30FD-D0975C78D644}"/>
                  </a:ext>
                </a:extLst>
              </p:cNvPr>
              <p:cNvSpPr/>
              <p:nvPr/>
            </p:nvSpPr>
            <p:spPr>
              <a:xfrm>
                <a:off x="1416762" y="3172596"/>
                <a:ext cx="1577596" cy="75882"/>
              </a:xfrm>
              <a:custGeom>
                <a:avLst/>
                <a:gdLst/>
                <a:ahLst/>
                <a:cxnLst/>
                <a:rect l="l" t="t" r="r" b="b"/>
                <a:pathLst>
                  <a:path w="18524" h="891" extrusionOk="0">
                    <a:moveTo>
                      <a:pt x="215" y="0"/>
                    </a:moveTo>
                    <a:lnTo>
                      <a:pt x="0" y="891"/>
                    </a:lnTo>
                    <a:lnTo>
                      <a:pt x="18350" y="891"/>
                    </a:lnTo>
                    <a:lnTo>
                      <a:pt x="1852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57" name="Google Shape;619;p33">
                <a:extLst>
                  <a:ext uri="{FF2B5EF4-FFF2-40B4-BE49-F238E27FC236}">
                    <a16:creationId xmlns:a16="http://schemas.microsoft.com/office/drawing/2014/main" id="{7A4F6935-C58C-93E0-C2A9-CB6E1D3FE90B}"/>
                  </a:ext>
                </a:extLst>
              </p:cNvPr>
              <p:cNvSpPr/>
              <p:nvPr/>
            </p:nvSpPr>
            <p:spPr>
              <a:xfrm>
                <a:off x="1410971" y="3166805"/>
                <a:ext cx="1589179" cy="87464"/>
              </a:xfrm>
              <a:custGeom>
                <a:avLst/>
                <a:gdLst/>
                <a:ahLst/>
                <a:cxnLst/>
                <a:rect l="l" t="t" r="r" b="b"/>
                <a:pathLst>
                  <a:path w="18660" h="1027" extrusionOk="0">
                    <a:moveTo>
                      <a:pt x="18528" y="131"/>
                    </a:moveTo>
                    <a:lnTo>
                      <a:pt x="18377" y="896"/>
                    </a:lnTo>
                    <a:lnTo>
                      <a:pt x="152" y="896"/>
                    </a:lnTo>
                    <a:lnTo>
                      <a:pt x="330" y="131"/>
                    </a:lnTo>
                    <a:close/>
                    <a:moveTo>
                      <a:pt x="241" y="0"/>
                    </a:moveTo>
                    <a:lnTo>
                      <a:pt x="241" y="42"/>
                    </a:lnTo>
                    <a:lnTo>
                      <a:pt x="0" y="1027"/>
                    </a:lnTo>
                    <a:lnTo>
                      <a:pt x="18481" y="1027"/>
                    </a:lnTo>
                    <a:lnTo>
                      <a:pt x="18659"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58" name="Google Shape;620;p33">
                <a:extLst>
                  <a:ext uri="{FF2B5EF4-FFF2-40B4-BE49-F238E27FC236}">
                    <a16:creationId xmlns:a16="http://schemas.microsoft.com/office/drawing/2014/main" id="{4CF3D042-4F05-1711-F51A-FA3181B79FF1}"/>
                  </a:ext>
                </a:extLst>
              </p:cNvPr>
              <p:cNvSpPr/>
              <p:nvPr/>
            </p:nvSpPr>
            <p:spPr>
              <a:xfrm>
                <a:off x="1386870" y="3295231"/>
                <a:ext cx="1585176" cy="75882"/>
              </a:xfrm>
              <a:custGeom>
                <a:avLst/>
                <a:gdLst/>
                <a:ahLst/>
                <a:cxnLst/>
                <a:rect l="l" t="t" r="r" b="b"/>
                <a:pathLst>
                  <a:path w="18613" h="891" extrusionOk="0">
                    <a:moveTo>
                      <a:pt x="241" y="0"/>
                    </a:moveTo>
                    <a:lnTo>
                      <a:pt x="1" y="891"/>
                    </a:lnTo>
                    <a:lnTo>
                      <a:pt x="18461" y="891"/>
                    </a:lnTo>
                    <a:lnTo>
                      <a:pt x="186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59" name="Google Shape;621;p33">
                <a:extLst>
                  <a:ext uri="{FF2B5EF4-FFF2-40B4-BE49-F238E27FC236}">
                    <a16:creationId xmlns:a16="http://schemas.microsoft.com/office/drawing/2014/main" id="{62F97F4D-7C41-62D7-8BB7-EC3153A1DC98}"/>
                  </a:ext>
                </a:extLst>
              </p:cNvPr>
              <p:cNvSpPr/>
              <p:nvPr/>
            </p:nvSpPr>
            <p:spPr>
              <a:xfrm>
                <a:off x="1381504" y="3289440"/>
                <a:ext cx="1596333" cy="87464"/>
              </a:xfrm>
              <a:custGeom>
                <a:avLst/>
                <a:gdLst/>
                <a:ahLst/>
                <a:cxnLst/>
                <a:rect l="l" t="t" r="r" b="b"/>
                <a:pathLst>
                  <a:path w="18744" h="1027" extrusionOk="0">
                    <a:moveTo>
                      <a:pt x="18613" y="110"/>
                    </a:moveTo>
                    <a:lnTo>
                      <a:pt x="18482" y="896"/>
                    </a:lnTo>
                    <a:lnTo>
                      <a:pt x="153" y="896"/>
                    </a:lnTo>
                    <a:lnTo>
                      <a:pt x="346" y="110"/>
                    </a:lnTo>
                    <a:close/>
                    <a:moveTo>
                      <a:pt x="236" y="0"/>
                    </a:moveTo>
                    <a:lnTo>
                      <a:pt x="236" y="42"/>
                    </a:lnTo>
                    <a:lnTo>
                      <a:pt x="1" y="1027"/>
                    </a:lnTo>
                    <a:lnTo>
                      <a:pt x="18565" y="1027"/>
                    </a:lnTo>
                    <a:lnTo>
                      <a:pt x="18744"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60" name="Google Shape;622;p33">
                <a:extLst>
                  <a:ext uri="{FF2B5EF4-FFF2-40B4-BE49-F238E27FC236}">
                    <a16:creationId xmlns:a16="http://schemas.microsoft.com/office/drawing/2014/main" id="{34E0CD09-9B3C-BAC2-BCB1-B83E1F71A638}"/>
                  </a:ext>
                </a:extLst>
              </p:cNvPr>
              <p:cNvSpPr/>
              <p:nvPr/>
            </p:nvSpPr>
            <p:spPr>
              <a:xfrm>
                <a:off x="1593390" y="1951443"/>
                <a:ext cx="53569" cy="196135"/>
              </a:xfrm>
              <a:custGeom>
                <a:avLst/>
                <a:gdLst/>
                <a:ahLst/>
                <a:cxnLst/>
                <a:rect l="l" t="t" r="r" b="b"/>
                <a:pathLst>
                  <a:path w="629" h="2303" extrusionOk="0">
                    <a:moveTo>
                      <a:pt x="566" y="1"/>
                    </a:moveTo>
                    <a:cubicBezTo>
                      <a:pt x="545" y="1"/>
                      <a:pt x="498" y="22"/>
                      <a:pt x="498" y="43"/>
                    </a:cubicBezTo>
                    <a:lnTo>
                      <a:pt x="0" y="2226"/>
                    </a:lnTo>
                    <a:cubicBezTo>
                      <a:pt x="0" y="2268"/>
                      <a:pt x="0" y="2294"/>
                      <a:pt x="42" y="2294"/>
                    </a:cubicBezTo>
                    <a:cubicBezTo>
                      <a:pt x="48" y="2300"/>
                      <a:pt x="55" y="2302"/>
                      <a:pt x="62" y="2302"/>
                    </a:cubicBezTo>
                    <a:cubicBezTo>
                      <a:pt x="82" y="2302"/>
                      <a:pt x="105" y="2282"/>
                      <a:pt x="105" y="2247"/>
                    </a:cubicBezTo>
                    <a:lnTo>
                      <a:pt x="608" y="69"/>
                    </a:lnTo>
                    <a:cubicBezTo>
                      <a:pt x="629" y="43"/>
                      <a:pt x="608" y="1"/>
                      <a:pt x="56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61" name="Google Shape;623;p33">
                <a:extLst>
                  <a:ext uri="{FF2B5EF4-FFF2-40B4-BE49-F238E27FC236}">
                    <a16:creationId xmlns:a16="http://schemas.microsoft.com/office/drawing/2014/main" id="{9779A3BD-BFFC-2D04-5944-0DFAA650E7A3}"/>
                  </a:ext>
                </a:extLst>
              </p:cNvPr>
              <p:cNvSpPr/>
              <p:nvPr/>
            </p:nvSpPr>
            <p:spPr>
              <a:xfrm>
                <a:off x="1972306" y="1752431"/>
                <a:ext cx="492453" cy="652573"/>
              </a:xfrm>
              <a:custGeom>
                <a:avLst/>
                <a:gdLst/>
                <a:ahLst/>
                <a:cxnLst/>
                <a:rect l="l" t="t" r="r" b="b"/>
                <a:pathLst>
                  <a:path w="5782" h="7662" extrusionOk="0">
                    <a:moveTo>
                      <a:pt x="5520" y="0"/>
                    </a:moveTo>
                    <a:cubicBezTo>
                      <a:pt x="5321" y="0"/>
                      <a:pt x="5059" y="351"/>
                      <a:pt x="4451" y="896"/>
                    </a:cubicBezTo>
                    <a:cubicBezTo>
                      <a:pt x="4142" y="1179"/>
                      <a:pt x="3839" y="1509"/>
                      <a:pt x="3598" y="1791"/>
                    </a:cubicBezTo>
                    <a:cubicBezTo>
                      <a:pt x="3619" y="1749"/>
                      <a:pt x="3645" y="1702"/>
                      <a:pt x="3645" y="1640"/>
                    </a:cubicBezTo>
                    <a:cubicBezTo>
                      <a:pt x="3661" y="1422"/>
                      <a:pt x="3497" y="1266"/>
                      <a:pt x="3361" y="1266"/>
                    </a:cubicBezTo>
                    <a:cubicBezTo>
                      <a:pt x="3320" y="1266"/>
                      <a:pt x="3282" y="1280"/>
                      <a:pt x="3252" y="1310"/>
                    </a:cubicBezTo>
                    <a:cubicBezTo>
                      <a:pt x="3121" y="1440"/>
                      <a:pt x="2901" y="1619"/>
                      <a:pt x="2529" y="1833"/>
                    </a:cubicBezTo>
                    <a:cubicBezTo>
                      <a:pt x="2137" y="2032"/>
                      <a:pt x="1985" y="2357"/>
                      <a:pt x="1812" y="2729"/>
                    </a:cubicBezTo>
                    <a:cubicBezTo>
                      <a:pt x="1655" y="3101"/>
                      <a:pt x="1634" y="3321"/>
                      <a:pt x="1482" y="3645"/>
                    </a:cubicBezTo>
                    <a:cubicBezTo>
                      <a:pt x="1288" y="3886"/>
                      <a:pt x="848" y="4389"/>
                      <a:pt x="608" y="4583"/>
                    </a:cubicBezTo>
                    <a:cubicBezTo>
                      <a:pt x="262" y="4824"/>
                      <a:pt x="0" y="4735"/>
                      <a:pt x="283" y="5436"/>
                    </a:cubicBezTo>
                    <a:cubicBezTo>
                      <a:pt x="566" y="6133"/>
                      <a:pt x="869" y="6656"/>
                      <a:pt x="1393" y="7117"/>
                    </a:cubicBezTo>
                    <a:cubicBezTo>
                      <a:pt x="1896" y="7552"/>
                      <a:pt x="2509" y="7662"/>
                      <a:pt x="2509" y="7662"/>
                    </a:cubicBezTo>
                    <a:cubicBezTo>
                      <a:pt x="2509" y="7662"/>
                      <a:pt x="3053" y="7222"/>
                      <a:pt x="3446" y="6855"/>
                    </a:cubicBezTo>
                    <a:cubicBezTo>
                      <a:pt x="3708" y="6615"/>
                      <a:pt x="3949" y="6264"/>
                      <a:pt x="4080" y="6070"/>
                    </a:cubicBezTo>
                    <a:cubicBezTo>
                      <a:pt x="4320" y="6002"/>
                      <a:pt x="4603" y="5850"/>
                      <a:pt x="4907" y="5588"/>
                    </a:cubicBezTo>
                    <a:cubicBezTo>
                      <a:pt x="5389" y="5195"/>
                      <a:pt x="5520" y="4892"/>
                      <a:pt x="5347" y="4389"/>
                    </a:cubicBezTo>
                    <a:cubicBezTo>
                      <a:pt x="5190" y="3865"/>
                      <a:pt x="4645" y="3163"/>
                      <a:pt x="4514" y="2949"/>
                    </a:cubicBezTo>
                    <a:cubicBezTo>
                      <a:pt x="4383" y="2729"/>
                      <a:pt x="4755" y="2378"/>
                      <a:pt x="4907" y="2184"/>
                    </a:cubicBezTo>
                    <a:cubicBezTo>
                      <a:pt x="5085" y="2011"/>
                      <a:pt x="5562" y="1268"/>
                      <a:pt x="5672" y="854"/>
                    </a:cubicBezTo>
                    <a:cubicBezTo>
                      <a:pt x="5782" y="414"/>
                      <a:pt x="5761" y="131"/>
                      <a:pt x="5583" y="21"/>
                    </a:cubicBezTo>
                    <a:cubicBezTo>
                      <a:pt x="5562" y="21"/>
                      <a:pt x="5541" y="0"/>
                      <a:pt x="5520"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62" name="Google Shape;624;p33">
                <a:extLst>
                  <a:ext uri="{FF2B5EF4-FFF2-40B4-BE49-F238E27FC236}">
                    <a16:creationId xmlns:a16="http://schemas.microsoft.com/office/drawing/2014/main" id="{70022281-7AE3-A44C-2E4B-80275CE21043}"/>
                  </a:ext>
                </a:extLst>
              </p:cNvPr>
              <p:cNvSpPr/>
              <p:nvPr/>
            </p:nvSpPr>
            <p:spPr>
              <a:xfrm>
                <a:off x="2271504" y="1748854"/>
                <a:ext cx="195039" cy="527713"/>
              </a:xfrm>
              <a:custGeom>
                <a:avLst/>
                <a:gdLst/>
                <a:ahLst/>
                <a:cxnLst/>
                <a:rect l="l" t="t" r="r" b="b"/>
                <a:pathLst>
                  <a:path w="2290" h="6196" extrusionOk="0">
                    <a:moveTo>
                      <a:pt x="2007" y="0"/>
                    </a:moveTo>
                    <a:cubicBezTo>
                      <a:pt x="1965" y="0"/>
                      <a:pt x="1918" y="0"/>
                      <a:pt x="1897" y="21"/>
                    </a:cubicBezTo>
                    <a:cubicBezTo>
                      <a:pt x="1808" y="42"/>
                      <a:pt x="1745" y="110"/>
                      <a:pt x="1656" y="173"/>
                    </a:cubicBezTo>
                    <a:cubicBezTo>
                      <a:pt x="1483" y="351"/>
                      <a:pt x="1242" y="587"/>
                      <a:pt x="891" y="917"/>
                    </a:cubicBezTo>
                    <a:cubicBezTo>
                      <a:pt x="608" y="1158"/>
                      <a:pt x="347" y="1462"/>
                      <a:pt x="132" y="1723"/>
                    </a:cubicBezTo>
                    <a:cubicBezTo>
                      <a:pt x="132" y="1723"/>
                      <a:pt x="85" y="1854"/>
                      <a:pt x="1" y="2053"/>
                    </a:cubicBezTo>
                    <a:cubicBezTo>
                      <a:pt x="237" y="1744"/>
                      <a:pt x="608" y="1331"/>
                      <a:pt x="980" y="980"/>
                    </a:cubicBezTo>
                    <a:cubicBezTo>
                      <a:pt x="1331" y="676"/>
                      <a:pt x="1572" y="414"/>
                      <a:pt x="1724" y="262"/>
                    </a:cubicBezTo>
                    <a:cubicBezTo>
                      <a:pt x="1808" y="194"/>
                      <a:pt x="1876" y="152"/>
                      <a:pt x="1939" y="131"/>
                    </a:cubicBezTo>
                    <a:cubicBezTo>
                      <a:pt x="1986" y="110"/>
                      <a:pt x="2007" y="110"/>
                      <a:pt x="2028" y="110"/>
                    </a:cubicBezTo>
                    <a:cubicBezTo>
                      <a:pt x="2117" y="173"/>
                      <a:pt x="2159" y="241"/>
                      <a:pt x="2159" y="372"/>
                    </a:cubicBezTo>
                    <a:cubicBezTo>
                      <a:pt x="2180" y="503"/>
                      <a:pt x="2159" y="676"/>
                      <a:pt x="2096" y="875"/>
                    </a:cubicBezTo>
                    <a:cubicBezTo>
                      <a:pt x="1986" y="1289"/>
                      <a:pt x="1504" y="2027"/>
                      <a:pt x="1352" y="2205"/>
                    </a:cubicBezTo>
                    <a:cubicBezTo>
                      <a:pt x="1284" y="2289"/>
                      <a:pt x="1132" y="2420"/>
                      <a:pt x="1048" y="2577"/>
                    </a:cubicBezTo>
                    <a:cubicBezTo>
                      <a:pt x="1001" y="2640"/>
                      <a:pt x="959" y="2729"/>
                      <a:pt x="938" y="2792"/>
                    </a:cubicBezTo>
                    <a:cubicBezTo>
                      <a:pt x="917" y="2881"/>
                      <a:pt x="917" y="2944"/>
                      <a:pt x="959" y="3033"/>
                    </a:cubicBezTo>
                    <a:cubicBezTo>
                      <a:pt x="1022" y="3143"/>
                      <a:pt x="1200" y="3363"/>
                      <a:pt x="1352" y="3624"/>
                    </a:cubicBezTo>
                    <a:cubicBezTo>
                      <a:pt x="1525" y="3907"/>
                      <a:pt x="1703" y="4190"/>
                      <a:pt x="1787" y="4452"/>
                    </a:cubicBezTo>
                    <a:cubicBezTo>
                      <a:pt x="1855" y="4693"/>
                      <a:pt x="1876" y="4886"/>
                      <a:pt x="1808" y="5065"/>
                    </a:cubicBezTo>
                    <a:cubicBezTo>
                      <a:pt x="1745" y="5237"/>
                      <a:pt x="1593" y="5389"/>
                      <a:pt x="1352" y="5588"/>
                    </a:cubicBezTo>
                    <a:cubicBezTo>
                      <a:pt x="1069" y="5824"/>
                      <a:pt x="787" y="6002"/>
                      <a:pt x="546" y="6065"/>
                    </a:cubicBezTo>
                    <a:lnTo>
                      <a:pt x="546" y="6086"/>
                    </a:lnTo>
                    <a:lnTo>
                      <a:pt x="478" y="6196"/>
                    </a:lnTo>
                    <a:cubicBezTo>
                      <a:pt x="760" y="6133"/>
                      <a:pt x="1090" y="5955"/>
                      <a:pt x="1441" y="5672"/>
                    </a:cubicBezTo>
                    <a:cubicBezTo>
                      <a:pt x="1677" y="5478"/>
                      <a:pt x="1834" y="5300"/>
                      <a:pt x="1897" y="5085"/>
                    </a:cubicBezTo>
                    <a:cubicBezTo>
                      <a:pt x="1986" y="4886"/>
                      <a:pt x="1986" y="4672"/>
                      <a:pt x="1897" y="4410"/>
                    </a:cubicBezTo>
                    <a:cubicBezTo>
                      <a:pt x="1808" y="4148"/>
                      <a:pt x="1635" y="3839"/>
                      <a:pt x="1462" y="3577"/>
                    </a:cubicBezTo>
                    <a:cubicBezTo>
                      <a:pt x="1284" y="3294"/>
                      <a:pt x="1111" y="3075"/>
                      <a:pt x="1048" y="2970"/>
                    </a:cubicBezTo>
                    <a:cubicBezTo>
                      <a:pt x="1022" y="2923"/>
                      <a:pt x="1022" y="2881"/>
                      <a:pt x="1048" y="2813"/>
                    </a:cubicBezTo>
                    <a:cubicBezTo>
                      <a:pt x="1048" y="2771"/>
                      <a:pt x="1090" y="2708"/>
                      <a:pt x="1132" y="2640"/>
                    </a:cubicBezTo>
                    <a:cubicBezTo>
                      <a:pt x="1221" y="2509"/>
                      <a:pt x="1352" y="2357"/>
                      <a:pt x="1441" y="2268"/>
                    </a:cubicBezTo>
                    <a:cubicBezTo>
                      <a:pt x="1614" y="2074"/>
                      <a:pt x="2096" y="1352"/>
                      <a:pt x="2200" y="917"/>
                    </a:cubicBezTo>
                    <a:cubicBezTo>
                      <a:pt x="2269" y="697"/>
                      <a:pt x="2290" y="503"/>
                      <a:pt x="2269" y="351"/>
                    </a:cubicBezTo>
                    <a:cubicBezTo>
                      <a:pt x="2269" y="220"/>
                      <a:pt x="2200" y="89"/>
                      <a:pt x="2096" y="21"/>
                    </a:cubicBezTo>
                    <a:cubicBezTo>
                      <a:pt x="2070" y="0"/>
                      <a:pt x="2028" y="0"/>
                      <a:pt x="200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63" name="Google Shape;625;p33">
                <a:extLst>
                  <a:ext uri="{FF2B5EF4-FFF2-40B4-BE49-F238E27FC236}">
                    <a16:creationId xmlns:a16="http://schemas.microsoft.com/office/drawing/2014/main" id="{E9C832ED-345B-8AC5-FF6F-0E9682320C40}"/>
                  </a:ext>
                </a:extLst>
              </p:cNvPr>
              <p:cNvSpPr/>
              <p:nvPr/>
            </p:nvSpPr>
            <p:spPr>
              <a:xfrm>
                <a:off x="1981674" y="2044134"/>
                <a:ext cx="349282" cy="366231"/>
              </a:xfrm>
              <a:custGeom>
                <a:avLst/>
                <a:gdLst/>
                <a:ahLst/>
                <a:cxnLst/>
                <a:rect l="l" t="t" r="r" b="b"/>
                <a:pathLst>
                  <a:path w="4101" h="4300" extrusionOk="0">
                    <a:moveTo>
                      <a:pt x="1482" y="0"/>
                    </a:moveTo>
                    <a:lnTo>
                      <a:pt x="1440" y="47"/>
                    </a:lnTo>
                    <a:cubicBezTo>
                      <a:pt x="1440" y="47"/>
                      <a:pt x="1283" y="241"/>
                      <a:pt x="1068" y="482"/>
                    </a:cubicBezTo>
                    <a:cubicBezTo>
                      <a:pt x="869" y="723"/>
                      <a:pt x="607" y="985"/>
                      <a:pt x="456" y="1095"/>
                    </a:cubicBezTo>
                    <a:cubicBezTo>
                      <a:pt x="304" y="1226"/>
                      <a:pt x="152" y="1247"/>
                      <a:pt x="63" y="1378"/>
                    </a:cubicBezTo>
                    <a:cubicBezTo>
                      <a:pt x="21" y="1440"/>
                      <a:pt x="0" y="1509"/>
                      <a:pt x="0" y="1618"/>
                    </a:cubicBezTo>
                    <a:cubicBezTo>
                      <a:pt x="21" y="1728"/>
                      <a:pt x="42" y="1859"/>
                      <a:pt x="131" y="2032"/>
                    </a:cubicBezTo>
                    <a:cubicBezTo>
                      <a:pt x="414" y="2729"/>
                      <a:pt x="717" y="3273"/>
                      <a:pt x="1241" y="3734"/>
                    </a:cubicBezTo>
                    <a:cubicBezTo>
                      <a:pt x="1765" y="4190"/>
                      <a:pt x="2399" y="4300"/>
                      <a:pt x="2399" y="4300"/>
                    </a:cubicBezTo>
                    <a:lnTo>
                      <a:pt x="2419" y="4300"/>
                    </a:lnTo>
                    <a:lnTo>
                      <a:pt x="2440" y="4279"/>
                    </a:lnTo>
                    <a:cubicBezTo>
                      <a:pt x="2440" y="4279"/>
                      <a:pt x="2964" y="3844"/>
                      <a:pt x="3357" y="3472"/>
                    </a:cubicBezTo>
                    <a:cubicBezTo>
                      <a:pt x="3771" y="3101"/>
                      <a:pt x="4101" y="2556"/>
                      <a:pt x="4101" y="2556"/>
                    </a:cubicBezTo>
                    <a:lnTo>
                      <a:pt x="4101" y="2535"/>
                    </a:lnTo>
                    <a:lnTo>
                      <a:pt x="3928" y="2598"/>
                    </a:lnTo>
                    <a:cubicBezTo>
                      <a:pt x="3839" y="2729"/>
                      <a:pt x="3598" y="3121"/>
                      <a:pt x="3294" y="3383"/>
                    </a:cubicBezTo>
                    <a:cubicBezTo>
                      <a:pt x="2922" y="3734"/>
                      <a:pt x="2399" y="4148"/>
                      <a:pt x="2378" y="4169"/>
                    </a:cubicBezTo>
                    <a:cubicBezTo>
                      <a:pt x="2357" y="4169"/>
                      <a:pt x="1807" y="4059"/>
                      <a:pt x="1330" y="3645"/>
                    </a:cubicBezTo>
                    <a:cubicBezTo>
                      <a:pt x="827" y="3190"/>
                      <a:pt x="498" y="2666"/>
                      <a:pt x="236" y="1990"/>
                    </a:cubicBezTo>
                    <a:cubicBezTo>
                      <a:pt x="152" y="1812"/>
                      <a:pt x="131" y="1681"/>
                      <a:pt x="105" y="1598"/>
                    </a:cubicBezTo>
                    <a:cubicBezTo>
                      <a:pt x="105" y="1509"/>
                      <a:pt x="131" y="1467"/>
                      <a:pt x="152" y="1440"/>
                    </a:cubicBezTo>
                    <a:cubicBezTo>
                      <a:pt x="194" y="1378"/>
                      <a:pt x="346" y="1336"/>
                      <a:pt x="524" y="1205"/>
                    </a:cubicBezTo>
                    <a:cubicBezTo>
                      <a:pt x="697" y="1074"/>
                      <a:pt x="958" y="812"/>
                      <a:pt x="1152" y="571"/>
                    </a:cubicBezTo>
                    <a:cubicBezTo>
                      <a:pt x="1241" y="461"/>
                      <a:pt x="1309" y="393"/>
                      <a:pt x="1351" y="330"/>
                    </a:cubicBezTo>
                    <a:lnTo>
                      <a:pt x="1393" y="262"/>
                    </a:lnTo>
                    <a:cubicBezTo>
                      <a:pt x="1440" y="220"/>
                      <a:pt x="1482" y="178"/>
                      <a:pt x="1482" y="157"/>
                    </a:cubicBezTo>
                    <a:lnTo>
                      <a:pt x="1503" y="26"/>
                    </a:lnTo>
                    <a:lnTo>
                      <a:pt x="1482"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64" name="Google Shape;626;p33">
                <a:extLst>
                  <a:ext uri="{FF2B5EF4-FFF2-40B4-BE49-F238E27FC236}">
                    <a16:creationId xmlns:a16="http://schemas.microsoft.com/office/drawing/2014/main" id="{A62B0F29-6FFE-E484-2D25-94432834A123}"/>
                  </a:ext>
                </a:extLst>
              </p:cNvPr>
              <p:cNvSpPr/>
              <p:nvPr/>
            </p:nvSpPr>
            <p:spPr>
              <a:xfrm>
                <a:off x="1533345" y="2170780"/>
                <a:ext cx="617397" cy="401236"/>
              </a:xfrm>
              <a:custGeom>
                <a:avLst/>
                <a:gdLst/>
                <a:ahLst/>
                <a:cxnLst/>
                <a:rect l="l" t="t" r="r" b="b"/>
                <a:pathLst>
                  <a:path w="7249" h="4711" extrusionOk="0">
                    <a:moveTo>
                      <a:pt x="5395" y="1"/>
                    </a:moveTo>
                    <a:cubicBezTo>
                      <a:pt x="5395" y="1"/>
                      <a:pt x="5086" y="372"/>
                      <a:pt x="3798" y="739"/>
                    </a:cubicBezTo>
                    <a:cubicBezTo>
                      <a:pt x="2536" y="1111"/>
                      <a:pt x="917" y="1111"/>
                      <a:pt x="917" y="1111"/>
                    </a:cubicBezTo>
                    <a:cubicBezTo>
                      <a:pt x="917" y="1111"/>
                      <a:pt x="1" y="1703"/>
                      <a:pt x="111" y="3054"/>
                    </a:cubicBezTo>
                    <a:cubicBezTo>
                      <a:pt x="200" y="4384"/>
                      <a:pt x="1158" y="4646"/>
                      <a:pt x="1467" y="4693"/>
                    </a:cubicBezTo>
                    <a:cubicBezTo>
                      <a:pt x="1539" y="4703"/>
                      <a:pt x="1695" y="4710"/>
                      <a:pt x="1909" y="4710"/>
                    </a:cubicBezTo>
                    <a:cubicBezTo>
                      <a:pt x="2600" y="4710"/>
                      <a:pt x="3903" y="4632"/>
                      <a:pt x="5002" y="4300"/>
                    </a:cubicBezTo>
                    <a:cubicBezTo>
                      <a:pt x="6416" y="3860"/>
                      <a:pt x="7249" y="3143"/>
                      <a:pt x="7249" y="3143"/>
                    </a:cubicBezTo>
                    <a:lnTo>
                      <a:pt x="53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65" name="Google Shape;627;p33">
                <a:extLst>
                  <a:ext uri="{FF2B5EF4-FFF2-40B4-BE49-F238E27FC236}">
                    <a16:creationId xmlns:a16="http://schemas.microsoft.com/office/drawing/2014/main" id="{4027B01E-27A6-8AAE-E898-9AFC82AAC244}"/>
                  </a:ext>
                </a:extLst>
              </p:cNvPr>
              <p:cNvSpPr/>
              <p:nvPr/>
            </p:nvSpPr>
            <p:spPr>
              <a:xfrm>
                <a:off x="1529853" y="2163200"/>
                <a:ext cx="628044" cy="413841"/>
              </a:xfrm>
              <a:custGeom>
                <a:avLst/>
                <a:gdLst/>
                <a:ahLst/>
                <a:cxnLst/>
                <a:rect l="l" t="t" r="r" b="b"/>
                <a:pathLst>
                  <a:path w="7374" h="4859" extrusionOk="0">
                    <a:moveTo>
                      <a:pt x="5410" y="173"/>
                    </a:moveTo>
                    <a:lnTo>
                      <a:pt x="7222" y="3211"/>
                    </a:lnTo>
                    <a:cubicBezTo>
                      <a:pt x="7180" y="3253"/>
                      <a:pt x="6394" y="3907"/>
                      <a:pt x="5017" y="4321"/>
                    </a:cubicBezTo>
                    <a:cubicBezTo>
                      <a:pt x="4320" y="4541"/>
                      <a:pt x="3514" y="4651"/>
                      <a:pt x="2859" y="4714"/>
                    </a:cubicBezTo>
                    <a:cubicBezTo>
                      <a:pt x="2464" y="4738"/>
                      <a:pt x="2120" y="4748"/>
                      <a:pt x="1877" y="4748"/>
                    </a:cubicBezTo>
                    <a:cubicBezTo>
                      <a:pt x="1705" y="4748"/>
                      <a:pt x="1583" y="4743"/>
                      <a:pt x="1529" y="4735"/>
                    </a:cubicBezTo>
                    <a:cubicBezTo>
                      <a:pt x="1377" y="4714"/>
                      <a:pt x="1068" y="4625"/>
                      <a:pt x="786" y="4410"/>
                    </a:cubicBezTo>
                    <a:cubicBezTo>
                      <a:pt x="503" y="4169"/>
                      <a:pt x="241" y="3797"/>
                      <a:pt x="199" y="3143"/>
                    </a:cubicBezTo>
                    <a:cubicBezTo>
                      <a:pt x="110" y="1833"/>
                      <a:pt x="958" y="1268"/>
                      <a:pt x="985" y="1247"/>
                    </a:cubicBezTo>
                    <a:cubicBezTo>
                      <a:pt x="1026" y="1247"/>
                      <a:pt x="2598" y="1247"/>
                      <a:pt x="3865" y="875"/>
                    </a:cubicBezTo>
                    <a:cubicBezTo>
                      <a:pt x="4493" y="697"/>
                      <a:pt x="4912" y="503"/>
                      <a:pt x="5148" y="372"/>
                    </a:cubicBezTo>
                    <a:cubicBezTo>
                      <a:pt x="5347" y="262"/>
                      <a:pt x="5389" y="200"/>
                      <a:pt x="5410" y="173"/>
                    </a:cubicBezTo>
                    <a:close/>
                    <a:moveTo>
                      <a:pt x="5436" y="1"/>
                    </a:moveTo>
                    <a:lnTo>
                      <a:pt x="5389" y="69"/>
                    </a:lnTo>
                    <a:cubicBezTo>
                      <a:pt x="5389" y="69"/>
                      <a:pt x="5326" y="131"/>
                      <a:pt x="5085" y="283"/>
                    </a:cubicBezTo>
                    <a:cubicBezTo>
                      <a:pt x="4865" y="414"/>
                      <a:pt x="4472" y="592"/>
                      <a:pt x="3839" y="765"/>
                    </a:cubicBezTo>
                    <a:cubicBezTo>
                      <a:pt x="2577" y="1137"/>
                      <a:pt x="958" y="1137"/>
                      <a:pt x="958" y="1137"/>
                    </a:cubicBezTo>
                    <a:lnTo>
                      <a:pt x="937" y="1137"/>
                    </a:lnTo>
                    <a:lnTo>
                      <a:pt x="937" y="1158"/>
                    </a:lnTo>
                    <a:cubicBezTo>
                      <a:pt x="937" y="1158"/>
                      <a:pt x="0" y="1771"/>
                      <a:pt x="89" y="3143"/>
                    </a:cubicBezTo>
                    <a:cubicBezTo>
                      <a:pt x="131" y="3818"/>
                      <a:pt x="414" y="4258"/>
                      <a:pt x="723" y="4494"/>
                    </a:cubicBezTo>
                    <a:cubicBezTo>
                      <a:pt x="1006" y="4735"/>
                      <a:pt x="1351" y="4824"/>
                      <a:pt x="1508" y="4845"/>
                    </a:cubicBezTo>
                    <a:cubicBezTo>
                      <a:pt x="1580" y="4853"/>
                      <a:pt x="1708" y="4858"/>
                      <a:pt x="1882" y="4858"/>
                    </a:cubicBezTo>
                    <a:cubicBezTo>
                      <a:pt x="2127" y="4858"/>
                      <a:pt x="2464" y="4848"/>
                      <a:pt x="2859" y="4824"/>
                    </a:cubicBezTo>
                    <a:cubicBezTo>
                      <a:pt x="3535" y="4782"/>
                      <a:pt x="4341" y="4651"/>
                      <a:pt x="5064" y="4431"/>
                    </a:cubicBezTo>
                    <a:cubicBezTo>
                      <a:pt x="6504" y="3996"/>
                      <a:pt x="7332" y="3253"/>
                      <a:pt x="7332" y="3253"/>
                    </a:cubicBezTo>
                    <a:lnTo>
                      <a:pt x="7374" y="3232"/>
                    </a:lnTo>
                    <a:lnTo>
                      <a:pt x="5436"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66" name="Google Shape;628;p33">
                <a:extLst>
                  <a:ext uri="{FF2B5EF4-FFF2-40B4-BE49-F238E27FC236}">
                    <a16:creationId xmlns:a16="http://schemas.microsoft.com/office/drawing/2014/main" id="{C6CD763C-6DFE-041B-5C17-0E94EE7983D2}"/>
                  </a:ext>
                </a:extLst>
              </p:cNvPr>
              <p:cNvSpPr/>
              <p:nvPr/>
            </p:nvSpPr>
            <p:spPr>
              <a:xfrm>
                <a:off x="1907151" y="2140374"/>
                <a:ext cx="308741" cy="349282"/>
              </a:xfrm>
              <a:custGeom>
                <a:avLst/>
                <a:gdLst/>
                <a:ahLst/>
                <a:cxnLst/>
                <a:rect l="l" t="t" r="r" b="b"/>
                <a:pathLst>
                  <a:path w="3625" h="4101" extrusionOk="0">
                    <a:moveTo>
                      <a:pt x="1294" y="0"/>
                    </a:moveTo>
                    <a:cubicBezTo>
                      <a:pt x="1119" y="0"/>
                      <a:pt x="821" y="288"/>
                      <a:pt x="503" y="399"/>
                    </a:cubicBezTo>
                    <a:cubicBezTo>
                      <a:pt x="131" y="530"/>
                      <a:pt x="0" y="965"/>
                      <a:pt x="220" y="1405"/>
                    </a:cubicBezTo>
                    <a:cubicBezTo>
                      <a:pt x="435" y="1819"/>
                      <a:pt x="1833" y="3845"/>
                      <a:pt x="2027" y="4002"/>
                    </a:cubicBezTo>
                    <a:cubicBezTo>
                      <a:pt x="2110" y="4063"/>
                      <a:pt x="2168" y="4101"/>
                      <a:pt x="2242" y="4101"/>
                    </a:cubicBezTo>
                    <a:cubicBezTo>
                      <a:pt x="2326" y="4101"/>
                      <a:pt x="2432" y="4052"/>
                      <a:pt x="2619" y="3934"/>
                    </a:cubicBezTo>
                    <a:cubicBezTo>
                      <a:pt x="2944" y="3714"/>
                      <a:pt x="3404" y="3322"/>
                      <a:pt x="3514" y="3170"/>
                    </a:cubicBezTo>
                    <a:cubicBezTo>
                      <a:pt x="3624" y="2997"/>
                      <a:pt x="3624" y="2866"/>
                      <a:pt x="3624" y="2866"/>
                    </a:cubicBezTo>
                    <a:lnTo>
                      <a:pt x="3624" y="2866"/>
                    </a:lnTo>
                    <a:cubicBezTo>
                      <a:pt x="3624" y="2866"/>
                      <a:pt x="3582" y="2941"/>
                      <a:pt x="3502" y="2941"/>
                    </a:cubicBezTo>
                    <a:cubicBezTo>
                      <a:pt x="3453" y="2941"/>
                      <a:pt x="3391" y="2913"/>
                      <a:pt x="3315" y="2824"/>
                    </a:cubicBezTo>
                    <a:cubicBezTo>
                      <a:pt x="3122" y="2604"/>
                      <a:pt x="1833" y="1054"/>
                      <a:pt x="1572" y="619"/>
                    </a:cubicBezTo>
                    <a:cubicBezTo>
                      <a:pt x="1331" y="206"/>
                      <a:pt x="1373" y="28"/>
                      <a:pt x="1373" y="28"/>
                    </a:cubicBezTo>
                    <a:cubicBezTo>
                      <a:pt x="1350" y="9"/>
                      <a:pt x="1324" y="0"/>
                      <a:pt x="12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67" name="Google Shape;629;p33">
                <a:extLst>
                  <a:ext uri="{FF2B5EF4-FFF2-40B4-BE49-F238E27FC236}">
                    <a16:creationId xmlns:a16="http://schemas.microsoft.com/office/drawing/2014/main" id="{27D95EE1-8B8D-B4A2-22DD-E8E44CD7DAC7}"/>
                  </a:ext>
                </a:extLst>
              </p:cNvPr>
              <p:cNvSpPr/>
              <p:nvPr/>
            </p:nvSpPr>
            <p:spPr>
              <a:xfrm>
                <a:off x="1908940" y="2136201"/>
                <a:ext cx="312318" cy="358055"/>
              </a:xfrm>
              <a:custGeom>
                <a:avLst/>
                <a:gdLst/>
                <a:ahLst/>
                <a:cxnLst/>
                <a:rect l="l" t="t" r="r" b="b"/>
                <a:pathLst>
                  <a:path w="3667" h="4204" extrusionOk="0">
                    <a:moveTo>
                      <a:pt x="1259" y="112"/>
                    </a:moveTo>
                    <a:cubicBezTo>
                      <a:pt x="1279" y="112"/>
                      <a:pt x="1289" y="124"/>
                      <a:pt x="1289" y="124"/>
                    </a:cubicBezTo>
                    <a:cubicBezTo>
                      <a:pt x="1310" y="145"/>
                      <a:pt x="1310" y="187"/>
                      <a:pt x="1310" y="229"/>
                    </a:cubicBezTo>
                    <a:cubicBezTo>
                      <a:pt x="1331" y="338"/>
                      <a:pt x="1399" y="490"/>
                      <a:pt x="1509" y="689"/>
                    </a:cubicBezTo>
                    <a:cubicBezTo>
                      <a:pt x="1640" y="930"/>
                      <a:pt x="2032" y="1407"/>
                      <a:pt x="2399" y="1889"/>
                    </a:cubicBezTo>
                    <a:cubicBezTo>
                      <a:pt x="2771" y="2349"/>
                      <a:pt x="3143" y="2805"/>
                      <a:pt x="3253" y="2915"/>
                    </a:cubicBezTo>
                    <a:cubicBezTo>
                      <a:pt x="3294" y="2978"/>
                      <a:pt x="3362" y="3025"/>
                      <a:pt x="3404" y="3025"/>
                    </a:cubicBezTo>
                    <a:cubicBezTo>
                      <a:pt x="3425" y="3036"/>
                      <a:pt x="3442" y="3041"/>
                      <a:pt x="3457" y="3041"/>
                    </a:cubicBezTo>
                    <a:cubicBezTo>
                      <a:pt x="3471" y="3041"/>
                      <a:pt x="3483" y="3036"/>
                      <a:pt x="3493" y="3025"/>
                    </a:cubicBezTo>
                    <a:lnTo>
                      <a:pt x="3493" y="3025"/>
                    </a:lnTo>
                    <a:cubicBezTo>
                      <a:pt x="3493" y="3088"/>
                      <a:pt x="3493" y="3109"/>
                      <a:pt x="3446" y="3177"/>
                    </a:cubicBezTo>
                    <a:cubicBezTo>
                      <a:pt x="3404" y="3240"/>
                      <a:pt x="3273" y="3397"/>
                      <a:pt x="3101" y="3528"/>
                    </a:cubicBezTo>
                    <a:cubicBezTo>
                      <a:pt x="2923" y="3680"/>
                      <a:pt x="2729" y="3811"/>
                      <a:pt x="2556" y="3921"/>
                    </a:cubicBezTo>
                    <a:cubicBezTo>
                      <a:pt x="2399" y="4025"/>
                      <a:pt x="2294" y="4093"/>
                      <a:pt x="2226" y="4093"/>
                    </a:cubicBezTo>
                    <a:cubicBezTo>
                      <a:pt x="2184" y="4093"/>
                      <a:pt x="2137" y="4072"/>
                      <a:pt x="2032" y="4004"/>
                    </a:cubicBezTo>
                    <a:cubicBezTo>
                      <a:pt x="2032" y="3983"/>
                      <a:pt x="1985" y="3941"/>
                      <a:pt x="1922" y="3873"/>
                    </a:cubicBezTo>
                    <a:cubicBezTo>
                      <a:pt x="1875" y="3811"/>
                      <a:pt x="1791" y="3701"/>
                      <a:pt x="1723" y="3591"/>
                    </a:cubicBezTo>
                    <a:cubicBezTo>
                      <a:pt x="1551" y="3397"/>
                      <a:pt x="1352" y="3109"/>
                      <a:pt x="1158" y="2826"/>
                    </a:cubicBezTo>
                    <a:cubicBezTo>
                      <a:pt x="765" y="2239"/>
                      <a:pt x="351" y="1627"/>
                      <a:pt x="241" y="1433"/>
                    </a:cubicBezTo>
                    <a:cubicBezTo>
                      <a:pt x="131" y="1213"/>
                      <a:pt x="131" y="1014"/>
                      <a:pt x="173" y="862"/>
                    </a:cubicBezTo>
                    <a:cubicBezTo>
                      <a:pt x="220" y="689"/>
                      <a:pt x="330" y="558"/>
                      <a:pt x="503" y="490"/>
                    </a:cubicBezTo>
                    <a:cubicBezTo>
                      <a:pt x="697" y="428"/>
                      <a:pt x="875" y="297"/>
                      <a:pt x="1027" y="208"/>
                    </a:cubicBezTo>
                    <a:cubicBezTo>
                      <a:pt x="1116" y="166"/>
                      <a:pt x="1179" y="124"/>
                      <a:pt x="1221" y="124"/>
                    </a:cubicBezTo>
                    <a:cubicBezTo>
                      <a:pt x="1236" y="115"/>
                      <a:pt x="1249" y="112"/>
                      <a:pt x="1259" y="112"/>
                    </a:cubicBezTo>
                    <a:close/>
                    <a:moveTo>
                      <a:pt x="1282" y="0"/>
                    </a:moveTo>
                    <a:cubicBezTo>
                      <a:pt x="1255" y="0"/>
                      <a:pt x="1228" y="5"/>
                      <a:pt x="1200" y="14"/>
                    </a:cubicBezTo>
                    <a:cubicBezTo>
                      <a:pt x="1116" y="35"/>
                      <a:pt x="1048" y="56"/>
                      <a:pt x="985" y="124"/>
                    </a:cubicBezTo>
                    <a:cubicBezTo>
                      <a:pt x="828" y="208"/>
                      <a:pt x="634" y="318"/>
                      <a:pt x="461" y="407"/>
                    </a:cubicBezTo>
                    <a:cubicBezTo>
                      <a:pt x="262" y="469"/>
                      <a:pt x="131" y="621"/>
                      <a:pt x="68" y="820"/>
                    </a:cubicBezTo>
                    <a:cubicBezTo>
                      <a:pt x="0" y="1014"/>
                      <a:pt x="21" y="1255"/>
                      <a:pt x="152" y="1475"/>
                    </a:cubicBezTo>
                    <a:cubicBezTo>
                      <a:pt x="262" y="1695"/>
                      <a:pt x="655" y="2302"/>
                      <a:pt x="1069" y="2873"/>
                    </a:cubicBezTo>
                    <a:cubicBezTo>
                      <a:pt x="1268" y="3177"/>
                      <a:pt x="1461" y="3460"/>
                      <a:pt x="1613" y="3680"/>
                    </a:cubicBezTo>
                    <a:cubicBezTo>
                      <a:pt x="1702" y="3790"/>
                      <a:pt x="1770" y="3873"/>
                      <a:pt x="1833" y="3941"/>
                    </a:cubicBezTo>
                    <a:cubicBezTo>
                      <a:pt x="1901" y="4004"/>
                      <a:pt x="1922" y="4051"/>
                      <a:pt x="1964" y="4093"/>
                    </a:cubicBezTo>
                    <a:cubicBezTo>
                      <a:pt x="2074" y="4156"/>
                      <a:pt x="2137" y="4203"/>
                      <a:pt x="2247" y="4203"/>
                    </a:cubicBezTo>
                    <a:cubicBezTo>
                      <a:pt x="2357" y="4203"/>
                      <a:pt x="2446" y="4135"/>
                      <a:pt x="2619" y="4025"/>
                    </a:cubicBezTo>
                    <a:cubicBezTo>
                      <a:pt x="2792" y="3921"/>
                      <a:pt x="2991" y="3763"/>
                      <a:pt x="3163" y="3612"/>
                    </a:cubicBezTo>
                    <a:cubicBezTo>
                      <a:pt x="3342" y="3460"/>
                      <a:pt x="3493" y="3329"/>
                      <a:pt x="3535" y="3240"/>
                    </a:cubicBezTo>
                    <a:cubicBezTo>
                      <a:pt x="3645" y="3088"/>
                      <a:pt x="3645" y="2957"/>
                      <a:pt x="3645" y="2936"/>
                    </a:cubicBezTo>
                    <a:lnTo>
                      <a:pt x="3666" y="2915"/>
                    </a:lnTo>
                    <a:lnTo>
                      <a:pt x="3556" y="2873"/>
                    </a:lnTo>
                    <a:cubicBezTo>
                      <a:pt x="3556" y="2873"/>
                      <a:pt x="3535" y="2915"/>
                      <a:pt x="3493" y="2936"/>
                    </a:cubicBezTo>
                    <a:lnTo>
                      <a:pt x="3446" y="2936"/>
                    </a:lnTo>
                    <a:cubicBezTo>
                      <a:pt x="3404" y="2915"/>
                      <a:pt x="3383" y="2894"/>
                      <a:pt x="3342" y="2847"/>
                    </a:cubicBezTo>
                    <a:cubicBezTo>
                      <a:pt x="3232" y="2716"/>
                      <a:pt x="2860" y="2281"/>
                      <a:pt x="2488" y="1800"/>
                    </a:cubicBezTo>
                    <a:cubicBezTo>
                      <a:pt x="2116" y="1344"/>
                      <a:pt x="1723" y="841"/>
                      <a:pt x="1613" y="647"/>
                    </a:cubicBezTo>
                    <a:cubicBezTo>
                      <a:pt x="1482" y="428"/>
                      <a:pt x="1441" y="297"/>
                      <a:pt x="1420" y="208"/>
                    </a:cubicBezTo>
                    <a:lnTo>
                      <a:pt x="1420" y="98"/>
                    </a:lnTo>
                    <a:lnTo>
                      <a:pt x="1420" y="56"/>
                    </a:lnTo>
                    <a:lnTo>
                      <a:pt x="1399" y="35"/>
                    </a:lnTo>
                    <a:cubicBezTo>
                      <a:pt x="1359" y="10"/>
                      <a:pt x="1321" y="0"/>
                      <a:pt x="128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68" name="Google Shape;630;p33">
                <a:extLst>
                  <a:ext uri="{FF2B5EF4-FFF2-40B4-BE49-F238E27FC236}">
                    <a16:creationId xmlns:a16="http://schemas.microsoft.com/office/drawing/2014/main" id="{ADADF3B3-CD19-1E3A-95C5-67C9AC0E1FA8}"/>
                  </a:ext>
                </a:extLst>
              </p:cNvPr>
              <p:cNvSpPr/>
              <p:nvPr/>
            </p:nvSpPr>
            <p:spPr>
              <a:xfrm>
                <a:off x="2093160" y="1854548"/>
                <a:ext cx="194954" cy="286427"/>
              </a:xfrm>
              <a:custGeom>
                <a:avLst/>
                <a:gdLst/>
                <a:ahLst/>
                <a:cxnLst/>
                <a:rect l="l" t="t" r="r" b="b"/>
                <a:pathLst>
                  <a:path w="2289" h="3363" extrusionOk="0">
                    <a:moveTo>
                      <a:pt x="1938" y="1"/>
                    </a:moveTo>
                    <a:cubicBezTo>
                      <a:pt x="1896" y="1"/>
                      <a:pt x="1833" y="27"/>
                      <a:pt x="1786" y="69"/>
                    </a:cubicBezTo>
                    <a:cubicBezTo>
                      <a:pt x="1676" y="200"/>
                      <a:pt x="1461" y="372"/>
                      <a:pt x="1069" y="592"/>
                    </a:cubicBezTo>
                    <a:cubicBezTo>
                      <a:pt x="676" y="812"/>
                      <a:pt x="524" y="1137"/>
                      <a:pt x="346" y="1509"/>
                    </a:cubicBezTo>
                    <a:cubicBezTo>
                      <a:pt x="173" y="1902"/>
                      <a:pt x="152" y="2122"/>
                      <a:pt x="0" y="2467"/>
                    </a:cubicBezTo>
                    <a:lnTo>
                      <a:pt x="0" y="2488"/>
                    </a:lnTo>
                    <a:cubicBezTo>
                      <a:pt x="0" y="2488"/>
                      <a:pt x="0" y="2535"/>
                      <a:pt x="21" y="2577"/>
                    </a:cubicBezTo>
                    <a:lnTo>
                      <a:pt x="105" y="2467"/>
                    </a:lnTo>
                    <a:cubicBezTo>
                      <a:pt x="262" y="2142"/>
                      <a:pt x="283" y="1923"/>
                      <a:pt x="456" y="1551"/>
                    </a:cubicBezTo>
                    <a:cubicBezTo>
                      <a:pt x="608" y="1179"/>
                      <a:pt x="760" y="875"/>
                      <a:pt x="1131" y="681"/>
                    </a:cubicBezTo>
                    <a:cubicBezTo>
                      <a:pt x="1524" y="461"/>
                      <a:pt x="1744" y="289"/>
                      <a:pt x="1875" y="158"/>
                    </a:cubicBezTo>
                    <a:cubicBezTo>
                      <a:pt x="1890" y="139"/>
                      <a:pt x="1905" y="123"/>
                      <a:pt x="1929" y="123"/>
                    </a:cubicBezTo>
                    <a:cubicBezTo>
                      <a:pt x="1939" y="123"/>
                      <a:pt x="1951" y="126"/>
                      <a:pt x="1964" y="132"/>
                    </a:cubicBezTo>
                    <a:cubicBezTo>
                      <a:pt x="1985" y="132"/>
                      <a:pt x="2027" y="132"/>
                      <a:pt x="2048" y="158"/>
                    </a:cubicBezTo>
                    <a:cubicBezTo>
                      <a:pt x="2116" y="221"/>
                      <a:pt x="2179" y="310"/>
                      <a:pt x="2158" y="441"/>
                    </a:cubicBezTo>
                    <a:cubicBezTo>
                      <a:pt x="2158" y="571"/>
                      <a:pt x="2095" y="681"/>
                      <a:pt x="2027" y="812"/>
                    </a:cubicBezTo>
                    <a:cubicBezTo>
                      <a:pt x="1964" y="943"/>
                      <a:pt x="1875" y="1074"/>
                      <a:pt x="1833" y="1247"/>
                    </a:cubicBezTo>
                    <a:cubicBezTo>
                      <a:pt x="1744" y="1572"/>
                      <a:pt x="1786" y="1881"/>
                      <a:pt x="1702" y="2425"/>
                    </a:cubicBezTo>
                    <a:cubicBezTo>
                      <a:pt x="1655" y="2708"/>
                      <a:pt x="1634" y="2991"/>
                      <a:pt x="1524" y="3211"/>
                    </a:cubicBezTo>
                    <a:cubicBezTo>
                      <a:pt x="1503" y="3253"/>
                      <a:pt x="1482" y="3321"/>
                      <a:pt x="1440" y="3363"/>
                    </a:cubicBezTo>
                    <a:cubicBezTo>
                      <a:pt x="1545" y="3342"/>
                      <a:pt x="1634" y="3253"/>
                      <a:pt x="1634" y="3253"/>
                    </a:cubicBezTo>
                    <a:cubicBezTo>
                      <a:pt x="1744" y="3012"/>
                      <a:pt x="1786" y="2729"/>
                      <a:pt x="1833" y="2446"/>
                    </a:cubicBezTo>
                    <a:cubicBezTo>
                      <a:pt x="1917" y="1881"/>
                      <a:pt x="1854" y="1572"/>
                      <a:pt x="1938" y="1268"/>
                    </a:cubicBezTo>
                    <a:cubicBezTo>
                      <a:pt x="1985" y="1116"/>
                      <a:pt x="2048" y="985"/>
                      <a:pt x="2116" y="875"/>
                    </a:cubicBezTo>
                    <a:cubicBezTo>
                      <a:pt x="2200" y="744"/>
                      <a:pt x="2268" y="613"/>
                      <a:pt x="2268" y="441"/>
                    </a:cubicBezTo>
                    <a:cubicBezTo>
                      <a:pt x="2289" y="289"/>
                      <a:pt x="2226" y="158"/>
                      <a:pt x="2116" y="69"/>
                    </a:cubicBezTo>
                    <a:cubicBezTo>
                      <a:pt x="2069" y="48"/>
                      <a:pt x="2027" y="27"/>
                      <a:pt x="196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69" name="Google Shape;631;p33">
                <a:extLst>
                  <a:ext uri="{FF2B5EF4-FFF2-40B4-BE49-F238E27FC236}">
                    <a16:creationId xmlns:a16="http://schemas.microsoft.com/office/drawing/2014/main" id="{6A574BCF-A761-B283-1EF8-B726344D5EB3}"/>
                  </a:ext>
                </a:extLst>
              </p:cNvPr>
              <p:cNvSpPr/>
              <p:nvPr/>
            </p:nvSpPr>
            <p:spPr>
              <a:xfrm>
                <a:off x="2421827" y="2018242"/>
                <a:ext cx="117449" cy="163782"/>
              </a:xfrm>
              <a:custGeom>
                <a:avLst/>
                <a:gdLst/>
                <a:ahLst/>
                <a:cxnLst/>
                <a:rect l="l" t="t" r="r" b="b"/>
                <a:pathLst>
                  <a:path w="1379" h="1923" extrusionOk="0">
                    <a:moveTo>
                      <a:pt x="938" y="1"/>
                    </a:moveTo>
                    <a:cubicBezTo>
                      <a:pt x="938" y="1"/>
                      <a:pt x="676" y="200"/>
                      <a:pt x="415" y="592"/>
                    </a:cubicBezTo>
                    <a:cubicBezTo>
                      <a:pt x="153" y="959"/>
                      <a:pt x="132" y="985"/>
                      <a:pt x="69" y="1310"/>
                    </a:cubicBezTo>
                    <a:cubicBezTo>
                      <a:pt x="1" y="1640"/>
                      <a:pt x="263" y="1922"/>
                      <a:pt x="483" y="1922"/>
                    </a:cubicBezTo>
                    <a:cubicBezTo>
                      <a:pt x="697" y="1922"/>
                      <a:pt x="1179" y="1158"/>
                      <a:pt x="1289" y="807"/>
                    </a:cubicBezTo>
                    <a:cubicBezTo>
                      <a:pt x="1378" y="461"/>
                      <a:pt x="1289" y="304"/>
                      <a:pt x="938" y="1"/>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70" name="Google Shape;632;p33">
                <a:extLst>
                  <a:ext uri="{FF2B5EF4-FFF2-40B4-BE49-F238E27FC236}">
                    <a16:creationId xmlns:a16="http://schemas.microsoft.com/office/drawing/2014/main" id="{1D6FD064-BAC9-7685-B82F-544F2E6151C0}"/>
                  </a:ext>
                </a:extLst>
              </p:cNvPr>
              <p:cNvSpPr/>
              <p:nvPr/>
            </p:nvSpPr>
            <p:spPr>
              <a:xfrm>
                <a:off x="2420038" y="2012877"/>
                <a:ext cx="121027" cy="172725"/>
              </a:xfrm>
              <a:custGeom>
                <a:avLst/>
                <a:gdLst/>
                <a:ahLst/>
                <a:cxnLst/>
                <a:rect l="l" t="t" r="r" b="b"/>
                <a:pathLst>
                  <a:path w="1421" h="2028" extrusionOk="0">
                    <a:moveTo>
                      <a:pt x="959" y="153"/>
                    </a:moveTo>
                    <a:cubicBezTo>
                      <a:pt x="1090" y="283"/>
                      <a:pt x="1200" y="393"/>
                      <a:pt x="1242" y="477"/>
                    </a:cubicBezTo>
                    <a:cubicBezTo>
                      <a:pt x="1289" y="587"/>
                      <a:pt x="1289" y="697"/>
                      <a:pt x="1242" y="870"/>
                    </a:cubicBezTo>
                    <a:cubicBezTo>
                      <a:pt x="1200" y="1022"/>
                      <a:pt x="1069" y="1310"/>
                      <a:pt x="917" y="1525"/>
                    </a:cubicBezTo>
                    <a:cubicBezTo>
                      <a:pt x="828" y="1635"/>
                      <a:pt x="745" y="1745"/>
                      <a:pt x="676" y="1807"/>
                    </a:cubicBezTo>
                    <a:cubicBezTo>
                      <a:pt x="587" y="1896"/>
                      <a:pt x="525" y="1917"/>
                      <a:pt x="504" y="1917"/>
                    </a:cubicBezTo>
                    <a:cubicBezTo>
                      <a:pt x="415" y="1917"/>
                      <a:pt x="305" y="1876"/>
                      <a:pt x="242" y="1766"/>
                    </a:cubicBezTo>
                    <a:cubicBezTo>
                      <a:pt x="153" y="1677"/>
                      <a:pt x="111" y="1546"/>
                      <a:pt x="153" y="1394"/>
                    </a:cubicBezTo>
                    <a:cubicBezTo>
                      <a:pt x="221" y="1069"/>
                      <a:pt x="221" y="1069"/>
                      <a:pt x="483" y="676"/>
                    </a:cubicBezTo>
                    <a:cubicBezTo>
                      <a:pt x="718" y="325"/>
                      <a:pt x="938" y="174"/>
                      <a:pt x="959" y="153"/>
                    </a:cubicBezTo>
                    <a:close/>
                    <a:moveTo>
                      <a:pt x="959" y="1"/>
                    </a:moveTo>
                    <a:lnTo>
                      <a:pt x="938" y="22"/>
                    </a:lnTo>
                    <a:cubicBezTo>
                      <a:pt x="938" y="22"/>
                      <a:pt x="655" y="215"/>
                      <a:pt x="394" y="608"/>
                    </a:cubicBezTo>
                    <a:cubicBezTo>
                      <a:pt x="132" y="1001"/>
                      <a:pt x="111" y="1048"/>
                      <a:pt x="22" y="1373"/>
                    </a:cubicBezTo>
                    <a:cubicBezTo>
                      <a:pt x="1" y="1546"/>
                      <a:pt x="43" y="1724"/>
                      <a:pt x="132" y="1834"/>
                    </a:cubicBezTo>
                    <a:cubicBezTo>
                      <a:pt x="242" y="1965"/>
                      <a:pt x="373" y="2027"/>
                      <a:pt x="504" y="2027"/>
                    </a:cubicBezTo>
                    <a:cubicBezTo>
                      <a:pt x="587" y="2027"/>
                      <a:pt x="676" y="1985"/>
                      <a:pt x="745" y="1896"/>
                    </a:cubicBezTo>
                    <a:cubicBezTo>
                      <a:pt x="828" y="1807"/>
                      <a:pt x="917" y="1703"/>
                      <a:pt x="1006" y="1593"/>
                    </a:cubicBezTo>
                    <a:cubicBezTo>
                      <a:pt x="1158" y="1352"/>
                      <a:pt x="1310" y="1090"/>
                      <a:pt x="1352" y="891"/>
                    </a:cubicBezTo>
                    <a:cubicBezTo>
                      <a:pt x="1399" y="718"/>
                      <a:pt x="1420" y="566"/>
                      <a:pt x="1352" y="435"/>
                    </a:cubicBezTo>
                    <a:cubicBezTo>
                      <a:pt x="1289" y="304"/>
                      <a:pt x="1179" y="174"/>
                      <a:pt x="1006" y="22"/>
                    </a:cubicBezTo>
                    <a:lnTo>
                      <a:pt x="959"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71" name="Google Shape;633;p33">
                <a:extLst>
                  <a:ext uri="{FF2B5EF4-FFF2-40B4-BE49-F238E27FC236}">
                    <a16:creationId xmlns:a16="http://schemas.microsoft.com/office/drawing/2014/main" id="{E779A29F-D779-4596-5E5A-DBE33A8CD019}"/>
                  </a:ext>
                </a:extLst>
              </p:cNvPr>
              <p:cNvSpPr/>
              <p:nvPr/>
            </p:nvSpPr>
            <p:spPr>
              <a:xfrm>
                <a:off x="2379072" y="1946019"/>
                <a:ext cx="130310" cy="182179"/>
              </a:xfrm>
              <a:custGeom>
                <a:avLst/>
                <a:gdLst/>
                <a:ahLst/>
                <a:cxnLst/>
                <a:rect l="l" t="t" r="r" b="b"/>
                <a:pathLst>
                  <a:path w="1530" h="2139" extrusionOk="0">
                    <a:moveTo>
                      <a:pt x="1047" y="0"/>
                    </a:moveTo>
                    <a:cubicBezTo>
                      <a:pt x="1047" y="0"/>
                      <a:pt x="613" y="608"/>
                      <a:pt x="440" y="938"/>
                    </a:cubicBezTo>
                    <a:cubicBezTo>
                      <a:pt x="262" y="1241"/>
                      <a:pt x="0" y="1461"/>
                      <a:pt x="262" y="1896"/>
                    </a:cubicBezTo>
                    <a:cubicBezTo>
                      <a:pt x="351" y="2067"/>
                      <a:pt x="458" y="2138"/>
                      <a:pt x="570" y="2138"/>
                    </a:cubicBezTo>
                    <a:cubicBezTo>
                      <a:pt x="760" y="2138"/>
                      <a:pt x="964" y="1932"/>
                      <a:pt x="1116" y="1655"/>
                    </a:cubicBezTo>
                    <a:cubicBezTo>
                      <a:pt x="1330" y="1241"/>
                      <a:pt x="1508" y="979"/>
                      <a:pt x="1508" y="697"/>
                    </a:cubicBezTo>
                    <a:cubicBezTo>
                      <a:pt x="1529" y="435"/>
                      <a:pt x="1356" y="194"/>
                      <a:pt x="1047"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72" name="Google Shape;634;p33">
                <a:extLst>
                  <a:ext uri="{FF2B5EF4-FFF2-40B4-BE49-F238E27FC236}">
                    <a16:creationId xmlns:a16="http://schemas.microsoft.com/office/drawing/2014/main" id="{CDD720A4-42CE-AF00-146E-4149A3E29D0E}"/>
                  </a:ext>
                </a:extLst>
              </p:cNvPr>
              <p:cNvSpPr/>
              <p:nvPr/>
            </p:nvSpPr>
            <p:spPr>
              <a:xfrm>
                <a:off x="2384864" y="1940228"/>
                <a:ext cx="128096" cy="192314"/>
              </a:xfrm>
              <a:custGeom>
                <a:avLst/>
                <a:gdLst/>
                <a:ahLst/>
                <a:cxnLst/>
                <a:rect l="l" t="t" r="r" b="b"/>
                <a:pathLst>
                  <a:path w="1504" h="2258" extrusionOk="0">
                    <a:moveTo>
                      <a:pt x="979" y="152"/>
                    </a:moveTo>
                    <a:cubicBezTo>
                      <a:pt x="1262" y="351"/>
                      <a:pt x="1393" y="524"/>
                      <a:pt x="1393" y="765"/>
                    </a:cubicBezTo>
                    <a:cubicBezTo>
                      <a:pt x="1393" y="1027"/>
                      <a:pt x="1220" y="1288"/>
                      <a:pt x="979" y="1702"/>
                    </a:cubicBezTo>
                    <a:cubicBezTo>
                      <a:pt x="869" y="1901"/>
                      <a:pt x="718" y="2074"/>
                      <a:pt x="608" y="2116"/>
                    </a:cubicBezTo>
                    <a:cubicBezTo>
                      <a:pt x="572" y="2143"/>
                      <a:pt x="534" y="2154"/>
                      <a:pt x="496" y="2154"/>
                    </a:cubicBezTo>
                    <a:cubicBezTo>
                      <a:pt x="469" y="2154"/>
                      <a:pt x="441" y="2148"/>
                      <a:pt x="414" y="2137"/>
                    </a:cubicBezTo>
                    <a:cubicBezTo>
                      <a:pt x="372" y="2116"/>
                      <a:pt x="304" y="2053"/>
                      <a:pt x="241" y="1943"/>
                    </a:cubicBezTo>
                    <a:cubicBezTo>
                      <a:pt x="131" y="1744"/>
                      <a:pt x="131" y="1592"/>
                      <a:pt x="173" y="1461"/>
                    </a:cubicBezTo>
                    <a:cubicBezTo>
                      <a:pt x="215" y="1330"/>
                      <a:pt x="325" y="1178"/>
                      <a:pt x="414" y="1027"/>
                    </a:cubicBezTo>
                    <a:cubicBezTo>
                      <a:pt x="566" y="723"/>
                      <a:pt x="938" y="220"/>
                      <a:pt x="979" y="152"/>
                    </a:cubicBezTo>
                    <a:close/>
                    <a:moveTo>
                      <a:pt x="959" y="0"/>
                    </a:moveTo>
                    <a:lnTo>
                      <a:pt x="917" y="42"/>
                    </a:lnTo>
                    <a:cubicBezTo>
                      <a:pt x="917" y="42"/>
                      <a:pt x="503" y="634"/>
                      <a:pt x="304" y="958"/>
                    </a:cubicBezTo>
                    <a:cubicBezTo>
                      <a:pt x="215" y="1136"/>
                      <a:pt x="131" y="1267"/>
                      <a:pt x="63" y="1419"/>
                    </a:cubicBezTo>
                    <a:cubicBezTo>
                      <a:pt x="0" y="1592"/>
                      <a:pt x="21" y="1770"/>
                      <a:pt x="152" y="2006"/>
                    </a:cubicBezTo>
                    <a:cubicBezTo>
                      <a:pt x="215" y="2116"/>
                      <a:pt x="283" y="2205"/>
                      <a:pt x="372" y="2226"/>
                    </a:cubicBezTo>
                    <a:cubicBezTo>
                      <a:pt x="414" y="2247"/>
                      <a:pt x="462" y="2257"/>
                      <a:pt x="511" y="2257"/>
                    </a:cubicBezTo>
                    <a:cubicBezTo>
                      <a:pt x="561" y="2257"/>
                      <a:pt x="610" y="2247"/>
                      <a:pt x="655" y="2226"/>
                    </a:cubicBezTo>
                    <a:cubicBezTo>
                      <a:pt x="807" y="2163"/>
                      <a:pt x="959" y="1985"/>
                      <a:pt x="1089" y="1770"/>
                    </a:cubicBezTo>
                    <a:cubicBezTo>
                      <a:pt x="1330" y="1330"/>
                      <a:pt x="1503" y="1068"/>
                      <a:pt x="1503" y="765"/>
                    </a:cubicBezTo>
                    <a:cubicBezTo>
                      <a:pt x="1503" y="482"/>
                      <a:pt x="1330" y="241"/>
                      <a:pt x="1000" y="21"/>
                    </a:cubicBezTo>
                    <a:lnTo>
                      <a:pt x="959"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73" name="Google Shape;635;p33">
                <a:extLst>
                  <a:ext uri="{FF2B5EF4-FFF2-40B4-BE49-F238E27FC236}">
                    <a16:creationId xmlns:a16="http://schemas.microsoft.com/office/drawing/2014/main" id="{1B0F9730-B84E-B4B2-AA3D-1C25F3CEBD0B}"/>
                  </a:ext>
                </a:extLst>
              </p:cNvPr>
              <p:cNvSpPr/>
              <p:nvPr/>
            </p:nvSpPr>
            <p:spPr>
              <a:xfrm>
                <a:off x="2340235" y="1867920"/>
                <a:ext cx="141042" cy="199383"/>
              </a:xfrm>
              <a:custGeom>
                <a:avLst/>
                <a:gdLst/>
                <a:ahLst/>
                <a:cxnLst/>
                <a:rect l="l" t="t" r="r" b="b"/>
                <a:pathLst>
                  <a:path w="1656" h="2341" extrusionOk="0">
                    <a:moveTo>
                      <a:pt x="1090" y="1"/>
                    </a:moveTo>
                    <a:cubicBezTo>
                      <a:pt x="1090" y="1"/>
                      <a:pt x="849" y="153"/>
                      <a:pt x="608" y="456"/>
                    </a:cubicBezTo>
                    <a:cubicBezTo>
                      <a:pt x="346" y="786"/>
                      <a:pt x="283" y="1069"/>
                      <a:pt x="152" y="1394"/>
                    </a:cubicBezTo>
                    <a:cubicBezTo>
                      <a:pt x="0" y="1724"/>
                      <a:pt x="131" y="1965"/>
                      <a:pt x="325" y="2226"/>
                    </a:cubicBezTo>
                    <a:cubicBezTo>
                      <a:pt x="379" y="2306"/>
                      <a:pt x="443" y="2341"/>
                      <a:pt x="513" y="2341"/>
                    </a:cubicBezTo>
                    <a:cubicBezTo>
                      <a:pt x="673" y="2341"/>
                      <a:pt x="865" y="2156"/>
                      <a:pt x="1048" y="1896"/>
                    </a:cubicBezTo>
                    <a:cubicBezTo>
                      <a:pt x="1289" y="1525"/>
                      <a:pt x="1634" y="1153"/>
                      <a:pt x="1634" y="786"/>
                    </a:cubicBezTo>
                    <a:cubicBezTo>
                      <a:pt x="1655" y="435"/>
                      <a:pt x="1503" y="215"/>
                      <a:pt x="1090" y="1"/>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74" name="Google Shape;636;p33">
                <a:extLst>
                  <a:ext uri="{FF2B5EF4-FFF2-40B4-BE49-F238E27FC236}">
                    <a16:creationId xmlns:a16="http://schemas.microsoft.com/office/drawing/2014/main" id="{E95767B9-B866-C063-FE57-7F0F08CF651D}"/>
                  </a:ext>
                </a:extLst>
              </p:cNvPr>
              <p:cNvSpPr/>
              <p:nvPr/>
            </p:nvSpPr>
            <p:spPr>
              <a:xfrm>
                <a:off x="2340235" y="1862128"/>
                <a:ext cx="145045" cy="209092"/>
              </a:xfrm>
              <a:custGeom>
                <a:avLst/>
                <a:gdLst/>
                <a:ahLst/>
                <a:cxnLst/>
                <a:rect l="l" t="t" r="r" b="b"/>
                <a:pathLst>
                  <a:path w="1703" h="2455" extrusionOk="0">
                    <a:moveTo>
                      <a:pt x="1090" y="132"/>
                    </a:moveTo>
                    <a:cubicBezTo>
                      <a:pt x="1263" y="242"/>
                      <a:pt x="1393" y="331"/>
                      <a:pt x="1483" y="435"/>
                    </a:cubicBezTo>
                    <a:cubicBezTo>
                      <a:pt x="1572" y="566"/>
                      <a:pt x="1592" y="676"/>
                      <a:pt x="1592" y="854"/>
                    </a:cubicBezTo>
                    <a:cubicBezTo>
                      <a:pt x="1572" y="1179"/>
                      <a:pt x="1242" y="1551"/>
                      <a:pt x="1001" y="1923"/>
                    </a:cubicBezTo>
                    <a:cubicBezTo>
                      <a:pt x="870" y="2116"/>
                      <a:pt x="739" y="2247"/>
                      <a:pt x="634" y="2315"/>
                    </a:cubicBezTo>
                    <a:cubicBezTo>
                      <a:pt x="586" y="2330"/>
                      <a:pt x="551" y="2345"/>
                      <a:pt x="518" y="2345"/>
                    </a:cubicBezTo>
                    <a:cubicBezTo>
                      <a:pt x="504" y="2345"/>
                      <a:pt x="491" y="2342"/>
                      <a:pt x="477" y="2336"/>
                    </a:cubicBezTo>
                    <a:cubicBezTo>
                      <a:pt x="435" y="2336"/>
                      <a:pt x="393" y="2315"/>
                      <a:pt x="372" y="2247"/>
                    </a:cubicBezTo>
                    <a:cubicBezTo>
                      <a:pt x="283" y="2116"/>
                      <a:pt x="194" y="2006"/>
                      <a:pt x="152" y="1875"/>
                    </a:cubicBezTo>
                    <a:cubicBezTo>
                      <a:pt x="131" y="1771"/>
                      <a:pt x="131" y="1640"/>
                      <a:pt x="194" y="1483"/>
                    </a:cubicBezTo>
                    <a:cubicBezTo>
                      <a:pt x="346" y="1137"/>
                      <a:pt x="393" y="896"/>
                      <a:pt x="655" y="566"/>
                    </a:cubicBezTo>
                    <a:cubicBezTo>
                      <a:pt x="870" y="262"/>
                      <a:pt x="1069" y="152"/>
                      <a:pt x="1090" y="132"/>
                    </a:cubicBezTo>
                    <a:close/>
                    <a:moveTo>
                      <a:pt x="1069" y="1"/>
                    </a:moveTo>
                    <a:lnTo>
                      <a:pt x="1048" y="22"/>
                    </a:lnTo>
                    <a:cubicBezTo>
                      <a:pt x="1048" y="22"/>
                      <a:pt x="807" y="173"/>
                      <a:pt x="566" y="503"/>
                    </a:cubicBezTo>
                    <a:cubicBezTo>
                      <a:pt x="304" y="828"/>
                      <a:pt x="241" y="1116"/>
                      <a:pt x="84" y="1441"/>
                    </a:cubicBezTo>
                    <a:cubicBezTo>
                      <a:pt x="21" y="1614"/>
                      <a:pt x="0" y="1771"/>
                      <a:pt x="42" y="1923"/>
                    </a:cubicBezTo>
                    <a:cubicBezTo>
                      <a:pt x="84" y="2053"/>
                      <a:pt x="173" y="2184"/>
                      <a:pt x="262" y="2315"/>
                    </a:cubicBezTo>
                    <a:cubicBezTo>
                      <a:pt x="325" y="2399"/>
                      <a:pt x="393" y="2446"/>
                      <a:pt x="456" y="2446"/>
                    </a:cubicBezTo>
                    <a:cubicBezTo>
                      <a:pt x="476" y="2452"/>
                      <a:pt x="497" y="2455"/>
                      <a:pt x="519" y="2455"/>
                    </a:cubicBezTo>
                    <a:cubicBezTo>
                      <a:pt x="572" y="2455"/>
                      <a:pt x="628" y="2440"/>
                      <a:pt x="676" y="2425"/>
                    </a:cubicBezTo>
                    <a:cubicBezTo>
                      <a:pt x="828" y="2336"/>
                      <a:pt x="959" y="2184"/>
                      <a:pt x="1090" y="1985"/>
                    </a:cubicBezTo>
                    <a:cubicBezTo>
                      <a:pt x="1331" y="1614"/>
                      <a:pt x="1682" y="1247"/>
                      <a:pt x="1702" y="854"/>
                    </a:cubicBezTo>
                    <a:cubicBezTo>
                      <a:pt x="1702" y="676"/>
                      <a:pt x="1655" y="503"/>
                      <a:pt x="1572" y="372"/>
                    </a:cubicBezTo>
                    <a:cubicBezTo>
                      <a:pt x="1462" y="242"/>
                      <a:pt x="1331" y="132"/>
                      <a:pt x="1111" y="22"/>
                    </a:cubicBezTo>
                    <a:lnTo>
                      <a:pt x="1069"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75" name="Google Shape;637;p33">
                <a:extLst>
                  <a:ext uri="{FF2B5EF4-FFF2-40B4-BE49-F238E27FC236}">
                    <a16:creationId xmlns:a16="http://schemas.microsoft.com/office/drawing/2014/main" id="{02CD02B6-F358-20AC-4533-BEBF02D11ED5}"/>
                  </a:ext>
                </a:extLst>
              </p:cNvPr>
              <p:cNvSpPr/>
              <p:nvPr/>
            </p:nvSpPr>
            <p:spPr>
              <a:xfrm>
                <a:off x="1031615" y="2202633"/>
                <a:ext cx="758354" cy="758780"/>
              </a:xfrm>
              <a:custGeom>
                <a:avLst/>
                <a:gdLst/>
                <a:ahLst/>
                <a:cxnLst/>
                <a:rect l="l" t="t" r="r" b="b"/>
                <a:pathLst>
                  <a:path w="8904" h="8909" extrusionOk="0">
                    <a:moveTo>
                      <a:pt x="1517" y="0"/>
                    </a:moveTo>
                    <a:cubicBezTo>
                      <a:pt x="1174" y="0"/>
                      <a:pt x="1088" y="135"/>
                      <a:pt x="786" y="606"/>
                    </a:cubicBezTo>
                    <a:cubicBezTo>
                      <a:pt x="330" y="1350"/>
                      <a:pt x="0" y="4581"/>
                      <a:pt x="419" y="6497"/>
                    </a:cubicBezTo>
                    <a:cubicBezTo>
                      <a:pt x="854" y="8419"/>
                      <a:pt x="1226" y="8723"/>
                      <a:pt x="2708" y="8875"/>
                    </a:cubicBezTo>
                    <a:cubicBezTo>
                      <a:pt x="2968" y="8898"/>
                      <a:pt x="3317" y="8909"/>
                      <a:pt x="3716" y="8909"/>
                    </a:cubicBezTo>
                    <a:cubicBezTo>
                      <a:pt x="5597" y="8909"/>
                      <a:pt x="8601" y="8668"/>
                      <a:pt x="8709" y="8309"/>
                    </a:cubicBezTo>
                    <a:cubicBezTo>
                      <a:pt x="8861" y="7875"/>
                      <a:pt x="8903" y="7021"/>
                      <a:pt x="8359" y="5780"/>
                    </a:cubicBezTo>
                    <a:cubicBezTo>
                      <a:pt x="7814" y="4513"/>
                      <a:pt x="7641" y="4078"/>
                      <a:pt x="7683" y="2983"/>
                    </a:cubicBezTo>
                    <a:cubicBezTo>
                      <a:pt x="7751" y="1915"/>
                      <a:pt x="7814" y="784"/>
                      <a:pt x="6856" y="391"/>
                    </a:cubicBezTo>
                    <a:cubicBezTo>
                      <a:pt x="6856" y="391"/>
                      <a:pt x="3472" y="192"/>
                      <a:pt x="2336" y="82"/>
                    </a:cubicBezTo>
                    <a:cubicBezTo>
                      <a:pt x="1947" y="37"/>
                      <a:pt x="1697" y="0"/>
                      <a:pt x="15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76" name="Google Shape;638;p33">
                <a:extLst>
                  <a:ext uri="{FF2B5EF4-FFF2-40B4-BE49-F238E27FC236}">
                    <a16:creationId xmlns:a16="http://schemas.microsoft.com/office/drawing/2014/main" id="{CD19A16E-F4D7-C0AF-3F1C-311AE0E34DA0}"/>
                  </a:ext>
                </a:extLst>
              </p:cNvPr>
              <p:cNvSpPr/>
              <p:nvPr/>
            </p:nvSpPr>
            <p:spPr>
              <a:xfrm>
                <a:off x="1042772" y="2197608"/>
                <a:ext cx="752988" cy="769341"/>
              </a:xfrm>
              <a:custGeom>
                <a:avLst/>
                <a:gdLst/>
                <a:ahLst/>
                <a:cxnLst/>
                <a:rect l="l" t="t" r="r" b="b"/>
                <a:pathLst>
                  <a:path w="8841" h="9033" extrusionOk="0">
                    <a:moveTo>
                      <a:pt x="1373" y="124"/>
                    </a:moveTo>
                    <a:cubicBezTo>
                      <a:pt x="1544" y="124"/>
                      <a:pt x="1803" y="155"/>
                      <a:pt x="2205" y="188"/>
                    </a:cubicBezTo>
                    <a:cubicBezTo>
                      <a:pt x="3341" y="293"/>
                      <a:pt x="6704" y="513"/>
                      <a:pt x="6725" y="513"/>
                    </a:cubicBezTo>
                    <a:cubicBezTo>
                      <a:pt x="7159" y="686"/>
                      <a:pt x="7379" y="1058"/>
                      <a:pt x="7463" y="1518"/>
                    </a:cubicBezTo>
                    <a:cubicBezTo>
                      <a:pt x="7552" y="1953"/>
                      <a:pt x="7531" y="2519"/>
                      <a:pt x="7510" y="3042"/>
                    </a:cubicBezTo>
                    <a:cubicBezTo>
                      <a:pt x="7442" y="4137"/>
                      <a:pt x="7641" y="4593"/>
                      <a:pt x="8186" y="5860"/>
                    </a:cubicBezTo>
                    <a:cubicBezTo>
                      <a:pt x="8709" y="7101"/>
                      <a:pt x="8688" y="7934"/>
                      <a:pt x="8536" y="8347"/>
                    </a:cubicBezTo>
                    <a:cubicBezTo>
                      <a:pt x="8536" y="8368"/>
                      <a:pt x="8510" y="8389"/>
                      <a:pt x="8489" y="8410"/>
                    </a:cubicBezTo>
                    <a:cubicBezTo>
                      <a:pt x="8447" y="8436"/>
                      <a:pt x="8406" y="8457"/>
                      <a:pt x="8337" y="8478"/>
                    </a:cubicBezTo>
                    <a:cubicBezTo>
                      <a:pt x="8186" y="8520"/>
                      <a:pt x="8013" y="8567"/>
                      <a:pt x="7793" y="8609"/>
                    </a:cubicBezTo>
                    <a:cubicBezTo>
                      <a:pt x="7332" y="8698"/>
                      <a:pt x="6725" y="8761"/>
                      <a:pt x="6070" y="8829"/>
                    </a:cubicBezTo>
                    <a:cubicBezTo>
                      <a:pt x="5271" y="8881"/>
                      <a:pt x="4405" y="8919"/>
                      <a:pt x="3685" y="8919"/>
                    </a:cubicBezTo>
                    <a:cubicBezTo>
                      <a:pt x="3245" y="8919"/>
                      <a:pt x="2859" y="8905"/>
                      <a:pt x="2577" y="8871"/>
                    </a:cubicBezTo>
                    <a:cubicBezTo>
                      <a:pt x="1833" y="8803"/>
                      <a:pt x="1399" y="8698"/>
                      <a:pt x="1074" y="8368"/>
                    </a:cubicBezTo>
                    <a:cubicBezTo>
                      <a:pt x="744" y="8044"/>
                      <a:pt x="550" y="7494"/>
                      <a:pt x="351" y="6535"/>
                    </a:cubicBezTo>
                    <a:cubicBezTo>
                      <a:pt x="131" y="5598"/>
                      <a:pt x="110" y="4310"/>
                      <a:pt x="199" y="3173"/>
                    </a:cubicBezTo>
                    <a:cubicBezTo>
                      <a:pt x="241" y="2608"/>
                      <a:pt x="330" y="2084"/>
                      <a:pt x="419" y="1649"/>
                    </a:cubicBezTo>
                    <a:cubicBezTo>
                      <a:pt x="503" y="1210"/>
                      <a:pt x="592" y="864"/>
                      <a:pt x="702" y="712"/>
                    </a:cubicBezTo>
                    <a:cubicBezTo>
                      <a:pt x="812" y="513"/>
                      <a:pt x="896" y="382"/>
                      <a:pt x="985" y="293"/>
                    </a:cubicBezTo>
                    <a:cubicBezTo>
                      <a:pt x="1048" y="209"/>
                      <a:pt x="1116" y="162"/>
                      <a:pt x="1205" y="141"/>
                    </a:cubicBezTo>
                    <a:cubicBezTo>
                      <a:pt x="1249" y="129"/>
                      <a:pt x="1304" y="124"/>
                      <a:pt x="1373" y="124"/>
                    </a:cubicBezTo>
                    <a:close/>
                    <a:moveTo>
                      <a:pt x="1411" y="0"/>
                    </a:moveTo>
                    <a:cubicBezTo>
                      <a:pt x="1314" y="0"/>
                      <a:pt x="1233" y="10"/>
                      <a:pt x="1158" y="31"/>
                    </a:cubicBezTo>
                    <a:cubicBezTo>
                      <a:pt x="1048" y="78"/>
                      <a:pt x="964" y="120"/>
                      <a:pt x="896" y="230"/>
                    </a:cubicBezTo>
                    <a:cubicBezTo>
                      <a:pt x="812" y="340"/>
                      <a:pt x="723" y="471"/>
                      <a:pt x="613" y="644"/>
                    </a:cubicBezTo>
                    <a:cubicBezTo>
                      <a:pt x="482" y="843"/>
                      <a:pt x="393" y="1189"/>
                      <a:pt x="288" y="1628"/>
                    </a:cubicBezTo>
                    <a:cubicBezTo>
                      <a:pt x="199" y="2063"/>
                      <a:pt x="131" y="2587"/>
                      <a:pt x="89" y="3152"/>
                    </a:cubicBezTo>
                    <a:cubicBezTo>
                      <a:pt x="0" y="4310"/>
                      <a:pt x="27" y="5598"/>
                      <a:pt x="241" y="6577"/>
                    </a:cubicBezTo>
                    <a:cubicBezTo>
                      <a:pt x="440" y="7541"/>
                      <a:pt x="634" y="8107"/>
                      <a:pt x="985" y="8457"/>
                    </a:cubicBezTo>
                    <a:cubicBezTo>
                      <a:pt x="1336" y="8803"/>
                      <a:pt x="1812" y="8913"/>
                      <a:pt x="2556" y="9002"/>
                    </a:cubicBezTo>
                    <a:cubicBezTo>
                      <a:pt x="2808" y="9023"/>
                      <a:pt x="3136" y="9032"/>
                      <a:pt x="3510" y="9032"/>
                    </a:cubicBezTo>
                    <a:cubicBezTo>
                      <a:pt x="4268" y="9032"/>
                      <a:pt x="5214" y="8994"/>
                      <a:pt x="6091" y="8934"/>
                    </a:cubicBezTo>
                    <a:cubicBezTo>
                      <a:pt x="6745" y="8871"/>
                      <a:pt x="7332" y="8803"/>
                      <a:pt x="7793" y="8719"/>
                    </a:cubicBezTo>
                    <a:cubicBezTo>
                      <a:pt x="8034" y="8672"/>
                      <a:pt x="8228" y="8630"/>
                      <a:pt x="8358" y="8588"/>
                    </a:cubicBezTo>
                    <a:cubicBezTo>
                      <a:pt x="8447" y="8567"/>
                      <a:pt x="8489" y="8520"/>
                      <a:pt x="8536" y="8499"/>
                    </a:cubicBezTo>
                    <a:cubicBezTo>
                      <a:pt x="8578" y="8478"/>
                      <a:pt x="8620" y="8436"/>
                      <a:pt x="8641" y="8389"/>
                    </a:cubicBezTo>
                    <a:cubicBezTo>
                      <a:pt x="8798" y="7934"/>
                      <a:pt x="8840" y="7080"/>
                      <a:pt x="8296" y="5818"/>
                    </a:cubicBezTo>
                    <a:cubicBezTo>
                      <a:pt x="7751" y="4551"/>
                      <a:pt x="7573" y="4137"/>
                      <a:pt x="7620" y="3069"/>
                    </a:cubicBezTo>
                    <a:cubicBezTo>
                      <a:pt x="7641" y="2519"/>
                      <a:pt x="7662" y="1953"/>
                      <a:pt x="7573" y="1471"/>
                    </a:cubicBezTo>
                    <a:cubicBezTo>
                      <a:pt x="7489" y="1016"/>
                      <a:pt x="7248" y="602"/>
                      <a:pt x="6745" y="403"/>
                    </a:cubicBezTo>
                    <a:lnTo>
                      <a:pt x="6725" y="403"/>
                    </a:lnTo>
                    <a:cubicBezTo>
                      <a:pt x="6725" y="403"/>
                      <a:pt x="3341" y="188"/>
                      <a:pt x="2205" y="78"/>
                    </a:cubicBezTo>
                    <a:cubicBezTo>
                      <a:pt x="1834" y="34"/>
                      <a:pt x="1594" y="0"/>
                      <a:pt x="141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77" name="Google Shape;639;p33">
                <a:extLst>
                  <a:ext uri="{FF2B5EF4-FFF2-40B4-BE49-F238E27FC236}">
                    <a16:creationId xmlns:a16="http://schemas.microsoft.com/office/drawing/2014/main" id="{48195674-1D5B-50B4-0416-840C0C2AA877}"/>
                  </a:ext>
                </a:extLst>
              </p:cNvPr>
              <p:cNvSpPr/>
              <p:nvPr/>
            </p:nvSpPr>
            <p:spPr>
              <a:xfrm>
                <a:off x="1118998" y="2069770"/>
                <a:ext cx="535379" cy="319388"/>
              </a:xfrm>
              <a:custGeom>
                <a:avLst/>
                <a:gdLst/>
                <a:ahLst/>
                <a:cxnLst/>
                <a:rect l="l" t="t" r="r" b="b"/>
                <a:pathLst>
                  <a:path w="6286" h="3750" extrusionOk="0">
                    <a:moveTo>
                      <a:pt x="1108" y="0"/>
                    </a:moveTo>
                    <a:cubicBezTo>
                      <a:pt x="909" y="0"/>
                      <a:pt x="745" y="32"/>
                      <a:pt x="614" y="118"/>
                    </a:cubicBezTo>
                    <a:cubicBezTo>
                      <a:pt x="310" y="333"/>
                      <a:pt x="90" y="1056"/>
                      <a:pt x="48" y="1380"/>
                    </a:cubicBezTo>
                    <a:cubicBezTo>
                      <a:pt x="1" y="1731"/>
                      <a:pt x="90" y="1951"/>
                      <a:pt x="504" y="2082"/>
                    </a:cubicBezTo>
                    <a:cubicBezTo>
                      <a:pt x="938" y="2234"/>
                      <a:pt x="1902" y="2475"/>
                      <a:pt x="2577" y="2758"/>
                    </a:cubicBezTo>
                    <a:cubicBezTo>
                      <a:pt x="3232" y="3040"/>
                      <a:pt x="3819" y="3475"/>
                      <a:pt x="4128" y="3653"/>
                    </a:cubicBezTo>
                    <a:cubicBezTo>
                      <a:pt x="4243" y="3719"/>
                      <a:pt x="4337" y="3750"/>
                      <a:pt x="4418" y="3750"/>
                    </a:cubicBezTo>
                    <a:cubicBezTo>
                      <a:pt x="4551" y="3750"/>
                      <a:pt x="4651" y="3668"/>
                      <a:pt x="4761" y="3522"/>
                    </a:cubicBezTo>
                    <a:cubicBezTo>
                      <a:pt x="4934" y="3281"/>
                      <a:pt x="5416" y="2669"/>
                      <a:pt x="5850" y="2234"/>
                    </a:cubicBezTo>
                    <a:cubicBezTo>
                      <a:pt x="6285" y="1820"/>
                      <a:pt x="6285" y="1621"/>
                      <a:pt x="6264" y="1380"/>
                    </a:cubicBezTo>
                    <a:cubicBezTo>
                      <a:pt x="6243" y="1118"/>
                      <a:pt x="5678" y="878"/>
                      <a:pt x="5238" y="726"/>
                    </a:cubicBezTo>
                    <a:cubicBezTo>
                      <a:pt x="4824" y="574"/>
                      <a:pt x="3473" y="249"/>
                      <a:pt x="2949" y="118"/>
                    </a:cubicBezTo>
                    <a:cubicBezTo>
                      <a:pt x="2782" y="82"/>
                      <a:pt x="2629" y="69"/>
                      <a:pt x="2499" y="69"/>
                    </a:cubicBezTo>
                    <a:cubicBezTo>
                      <a:pt x="2240" y="69"/>
                      <a:pt x="2075" y="118"/>
                      <a:pt x="2075" y="118"/>
                    </a:cubicBezTo>
                    <a:cubicBezTo>
                      <a:pt x="1691" y="56"/>
                      <a:pt x="1370" y="0"/>
                      <a:pt x="11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78" name="Google Shape;640;p33">
                <a:extLst>
                  <a:ext uri="{FF2B5EF4-FFF2-40B4-BE49-F238E27FC236}">
                    <a16:creationId xmlns:a16="http://schemas.microsoft.com/office/drawing/2014/main" id="{FBD38A18-F79F-3668-AF60-DEE74256E655}"/>
                  </a:ext>
                </a:extLst>
              </p:cNvPr>
              <p:cNvSpPr/>
              <p:nvPr/>
            </p:nvSpPr>
            <p:spPr>
              <a:xfrm>
                <a:off x="1115421" y="2064659"/>
                <a:ext cx="544747" cy="329693"/>
              </a:xfrm>
              <a:custGeom>
                <a:avLst/>
                <a:gdLst/>
                <a:ahLst/>
                <a:cxnLst/>
                <a:rect l="l" t="t" r="r" b="b"/>
                <a:pathLst>
                  <a:path w="6396" h="3871" extrusionOk="0">
                    <a:moveTo>
                      <a:pt x="1242" y="110"/>
                    </a:moveTo>
                    <a:cubicBezTo>
                      <a:pt x="1462" y="131"/>
                      <a:pt x="1766" y="178"/>
                      <a:pt x="2096" y="241"/>
                    </a:cubicBezTo>
                    <a:lnTo>
                      <a:pt x="2159" y="241"/>
                    </a:lnTo>
                    <a:lnTo>
                      <a:pt x="2159" y="220"/>
                    </a:lnTo>
                    <a:cubicBezTo>
                      <a:pt x="2201" y="220"/>
                      <a:pt x="2333" y="186"/>
                      <a:pt x="2536" y="186"/>
                    </a:cubicBezTo>
                    <a:cubicBezTo>
                      <a:pt x="2662" y="186"/>
                      <a:pt x="2815" y="199"/>
                      <a:pt x="2991" y="241"/>
                    </a:cubicBezTo>
                    <a:cubicBezTo>
                      <a:pt x="3494" y="351"/>
                      <a:pt x="4866" y="676"/>
                      <a:pt x="5259" y="833"/>
                    </a:cubicBezTo>
                    <a:cubicBezTo>
                      <a:pt x="5479" y="917"/>
                      <a:pt x="5720" y="1027"/>
                      <a:pt x="5913" y="1116"/>
                    </a:cubicBezTo>
                    <a:cubicBezTo>
                      <a:pt x="6023" y="1178"/>
                      <a:pt x="6112" y="1226"/>
                      <a:pt x="6154" y="1288"/>
                    </a:cubicBezTo>
                    <a:cubicBezTo>
                      <a:pt x="6217" y="1330"/>
                      <a:pt x="6243" y="1398"/>
                      <a:pt x="6264" y="1440"/>
                    </a:cubicBezTo>
                    <a:cubicBezTo>
                      <a:pt x="6264" y="1571"/>
                      <a:pt x="6264" y="1660"/>
                      <a:pt x="6217" y="1770"/>
                    </a:cubicBezTo>
                    <a:cubicBezTo>
                      <a:pt x="6175" y="1901"/>
                      <a:pt x="6065" y="2053"/>
                      <a:pt x="5851" y="2273"/>
                    </a:cubicBezTo>
                    <a:cubicBezTo>
                      <a:pt x="5411" y="2708"/>
                      <a:pt x="4934" y="3320"/>
                      <a:pt x="4756" y="3556"/>
                    </a:cubicBezTo>
                    <a:cubicBezTo>
                      <a:pt x="4672" y="3666"/>
                      <a:pt x="4604" y="3734"/>
                      <a:pt x="4515" y="3755"/>
                    </a:cubicBezTo>
                    <a:cubicBezTo>
                      <a:pt x="4496" y="3760"/>
                      <a:pt x="4476" y="3763"/>
                      <a:pt x="4455" y="3763"/>
                    </a:cubicBezTo>
                    <a:cubicBezTo>
                      <a:pt x="4386" y="3763"/>
                      <a:pt x="4307" y="3734"/>
                      <a:pt x="4190" y="3666"/>
                    </a:cubicBezTo>
                    <a:cubicBezTo>
                      <a:pt x="3908" y="3493"/>
                      <a:pt x="3316" y="3059"/>
                      <a:pt x="2640" y="2771"/>
                    </a:cubicBezTo>
                    <a:cubicBezTo>
                      <a:pt x="1965" y="2488"/>
                      <a:pt x="980" y="2226"/>
                      <a:pt x="567" y="2095"/>
                    </a:cubicBezTo>
                    <a:cubicBezTo>
                      <a:pt x="373" y="2032"/>
                      <a:pt x="263" y="1943"/>
                      <a:pt x="195" y="1833"/>
                    </a:cubicBezTo>
                    <a:cubicBezTo>
                      <a:pt x="132" y="1749"/>
                      <a:pt x="132" y="1618"/>
                      <a:pt x="153" y="1461"/>
                    </a:cubicBezTo>
                    <a:cubicBezTo>
                      <a:pt x="174" y="1288"/>
                      <a:pt x="242" y="1027"/>
                      <a:pt x="326" y="786"/>
                    </a:cubicBezTo>
                    <a:cubicBezTo>
                      <a:pt x="415" y="545"/>
                      <a:pt x="546" y="330"/>
                      <a:pt x="677" y="241"/>
                    </a:cubicBezTo>
                    <a:cubicBezTo>
                      <a:pt x="807" y="131"/>
                      <a:pt x="1006" y="110"/>
                      <a:pt x="1242" y="110"/>
                    </a:cubicBezTo>
                    <a:close/>
                    <a:moveTo>
                      <a:pt x="1242" y="0"/>
                    </a:moveTo>
                    <a:cubicBezTo>
                      <a:pt x="980" y="0"/>
                      <a:pt x="786" y="21"/>
                      <a:pt x="614" y="131"/>
                    </a:cubicBezTo>
                    <a:cubicBezTo>
                      <a:pt x="436" y="262"/>
                      <a:pt x="305" y="503"/>
                      <a:pt x="221" y="744"/>
                    </a:cubicBezTo>
                    <a:cubicBezTo>
                      <a:pt x="132" y="1006"/>
                      <a:pt x="64" y="1268"/>
                      <a:pt x="43" y="1440"/>
                    </a:cubicBezTo>
                    <a:cubicBezTo>
                      <a:pt x="1" y="1618"/>
                      <a:pt x="22" y="1770"/>
                      <a:pt x="111" y="1901"/>
                    </a:cubicBezTo>
                    <a:cubicBezTo>
                      <a:pt x="174" y="2032"/>
                      <a:pt x="326" y="2116"/>
                      <a:pt x="546" y="2205"/>
                    </a:cubicBezTo>
                    <a:cubicBezTo>
                      <a:pt x="959" y="2336"/>
                      <a:pt x="1944" y="2598"/>
                      <a:pt x="2598" y="2880"/>
                    </a:cubicBezTo>
                    <a:cubicBezTo>
                      <a:pt x="3253" y="3142"/>
                      <a:pt x="3819" y="3582"/>
                      <a:pt x="4122" y="3755"/>
                    </a:cubicBezTo>
                    <a:cubicBezTo>
                      <a:pt x="4270" y="3829"/>
                      <a:pt x="4385" y="3870"/>
                      <a:pt x="4483" y="3870"/>
                    </a:cubicBezTo>
                    <a:cubicBezTo>
                      <a:pt x="4503" y="3870"/>
                      <a:pt x="4523" y="3869"/>
                      <a:pt x="4541" y="3865"/>
                    </a:cubicBezTo>
                    <a:cubicBezTo>
                      <a:pt x="4672" y="3844"/>
                      <a:pt x="4756" y="3755"/>
                      <a:pt x="4845" y="3624"/>
                    </a:cubicBezTo>
                    <a:cubicBezTo>
                      <a:pt x="5018" y="3383"/>
                      <a:pt x="5500" y="2771"/>
                      <a:pt x="5934" y="2336"/>
                    </a:cubicBezTo>
                    <a:cubicBezTo>
                      <a:pt x="6154" y="2116"/>
                      <a:pt x="6264" y="1964"/>
                      <a:pt x="6327" y="1812"/>
                    </a:cubicBezTo>
                    <a:cubicBezTo>
                      <a:pt x="6395" y="1681"/>
                      <a:pt x="6374" y="1550"/>
                      <a:pt x="6374" y="1419"/>
                    </a:cubicBezTo>
                    <a:cubicBezTo>
                      <a:pt x="6348" y="1330"/>
                      <a:pt x="6306" y="1268"/>
                      <a:pt x="6243" y="1199"/>
                    </a:cubicBezTo>
                    <a:cubicBezTo>
                      <a:pt x="6175" y="1137"/>
                      <a:pt x="6086" y="1069"/>
                      <a:pt x="5981" y="1027"/>
                    </a:cubicBezTo>
                    <a:cubicBezTo>
                      <a:pt x="5782" y="917"/>
                      <a:pt x="5521" y="807"/>
                      <a:pt x="5301" y="744"/>
                    </a:cubicBezTo>
                    <a:cubicBezTo>
                      <a:pt x="4866" y="571"/>
                      <a:pt x="3536" y="241"/>
                      <a:pt x="3012" y="131"/>
                    </a:cubicBezTo>
                    <a:cubicBezTo>
                      <a:pt x="2817" y="82"/>
                      <a:pt x="2645" y="67"/>
                      <a:pt x="2506" y="67"/>
                    </a:cubicBezTo>
                    <a:cubicBezTo>
                      <a:pt x="2273" y="67"/>
                      <a:pt x="2130" y="110"/>
                      <a:pt x="2117" y="110"/>
                    </a:cubicBezTo>
                    <a:cubicBezTo>
                      <a:pt x="1766" y="68"/>
                      <a:pt x="1483" y="21"/>
                      <a:pt x="124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79" name="Google Shape;641;p33">
                <a:extLst>
                  <a:ext uri="{FF2B5EF4-FFF2-40B4-BE49-F238E27FC236}">
                    <a16:creationId xmlns:a16="http://schemas.microsoft.com/office/drawing/2014/main" id="{E6799CD3-C2CC-AB95-2130-5AAF9AB686DF}"/>
                  </a:ext>
                </a:extLst>
              </p:cNvPr>
              <p:cNvSpPr/>
              <p:nvPr/>
            </p:nvSpPr>
            <p:spPr>
              <a:xfrm>
                <a:off x="1225204" y="2086974"/>
                <a:ext cx="343916" cy="234217"/>
              </a:xfrm>
              <a:custGeom>
                <a:avLst/>
                <a:gdLst/>
                <a:ahLst/>
                <a:cxnLst/>
                <a:rect l="l" t="t" r="r" b="b"/>
                <a:pathLst>
                  <a:path w="4038" h="2750" extrusionOk="0">
                    <a:moveTo>
                      <a:pt x="1440" y="0"/>
                    </a:moveTo>
                    <a:cubicBezTo>
                      <a:pt x="1440" y="0"/>
                      <a:pt x="807" y="89"/>
                      <a:pt x="435" y="110"/>
                    </a:cubicBezTo>
                    <a:cubicBezTo>
                      <a:pt x="84" y="152"/>
                      <a:pt x="0" y="262"/>
                      <a:pt x="173" y="503"/>
                    </a:cubicBezTo>
                    <a:cubicBezTo>
                      <a:pt x="325" y="765"/>
                      <a:pt x="566" y="875"/>
                      <a:pt x="1131" y="1267"/>
                    </a:cubicBezTo>
                    <a:cubicBezTo>
                      <a:pt x="1681" y="1660"/>
                      <a:pt x="2812" y="2467"/>
                      <a:pt x="2901" y="2577"/>
                    </a:cubicBezTo>
                    <a:cubicBezTo>
                      <a:pt x="2991" y="2687"/>
                      <a:pt x="3032" y="2749"/>
                      <a:pt x="3032" y="2749"/>
                    </a:cubicBezTo>
                    <a:cubicBezTo>
                      <a:pt x="3032" y="2749"/>
                      <a:pt x="3666" y="1964"/>
                      <a:pt x="3860" y="1550"/>
                    </a:cubicBezTo>
                    <a:cubicBezTo>
                      <a:pt x="4038" y="1115"/>
                      <a:pt x="3970" y="896"/>
                      <a:pt x="3776" y="765"/>
                    </a:cubicBezTo>
                    <a:cubicBezTo>
                      <a:pt x="3577" y="634"/>
                      <a:pt x="2551" y="283"/>
                      <a:pt x="2116" y="131"/>
                    </a:cubicBezTo>
                    <a:cubicBezTo>
                      <a:pt x="1681" y="0"/>
                      <a:pt x="1440" y="0"/>
                      <a:pt x="14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80" name="Google Shape;642;p33">
                <a:extLst>
                  <a:ext uri="{FF2B5EF4-FFF2-40B4-BE49-F238E27FC236}">
                    <a16:creationId xmlns:a16="http://schemas.microsoft.com/office/drawing/2014/main" id="{0F4DA305-AF63-6A14-7C21-97425836EB00}"/>
                  </a:ext>
                </a:extLst>
              </p:cNvPr>
              <p:cNvSpPr/>
              <p:nvPr/>
            </p:nvSpPr>
            <p:spPr>
              <a:xfrm>
                <a:off x="1226993" y="2081608"/>
                <a:ext cx="342128" cy="247163"/>
              </a:xfrm>
              <a:custGeom>
                <a:avLst/>
                <a:gdLst/>
                <a:ahLst/>
                <a:cxnLst/>
                <a:rect l="l" t="t" r="r" b="b"/>
                <a:pathLst>
                  <a:path w="4017" h="2902" extrusionOk="0">
                    <a:moveTo>
                      <a:pt x="1419" y="110"/>
                    </a:moveTo>
                    <a:cubicBezTo>
                      <a:pt x="1440" y="110"/>
                      <a:pt x="1660" y="110"/>
                      <a:pt x="2074" y="262"/>
                    </a:cubicBezTo>
                    <a:cubicBezTo>
                      <a:pt x="2289" y="325"/>
                      <a:pt x="2661" y="456"/>
                      <a:pt x="2990" y="566"/>
                    </a:cubicBezTo>
                    <a:cubicBezTo>
                      <a:pt x="3163" y="634"/>
                      <a:pt x="3315" y="697"/>
                      <a:pt x="3446" y="739"/>
                    </a:cubicBezTo>
                    <a:cubicBezTo>
                      <a:pt x="3577" y="807"/>
                      <a:pt x="3687" y="849"/>
                      <a:pt x="3708" y="870"/>
                    </a:cubicBezTo>
                    <a:cubicBezTo>
                      <a:pt x="3818" y="938"/>
                      <a:pt x="3860" y="1000"/>
                      <a:pt x="3886" y="1110"/>
                    </a:cubicBezTo>
                    <a:cubicBezTo>
                      <a:pt x="3907" y="1220"/>
                      <a:pt x="3886" y="1372"/>
                      <a:pt x="3797" y="1571"/>
                    </a:cubicBezTo>
                    <a:cubicBezTo>
                      <a:pt x="3687" y="1786"/>
                      <a:pt x="3493" y="2074"/>
                      <a:pt x="3315" y="2336"/>
                    </a:cubicBezTo>
                    <a:cubicBezTo>
                      <a:pt x="3163" y="2551"/>
                      <a:pt x="3053" y="2681"/>
                      <a:pt x="3011" y="2702"/>
                    </a:cubicBezTo>
                    <a:cubicBezTo>
                      <a:pt x="2990" y="2681"/>
                      <a:pt x="2990" y="2681"/>
                      <a:pt x="2922" y="2598"/>
                    </a:cubicBezTo>
                    <a:cubicBezTo>
                      <a:pt x="2901" y="2572"/>
                      <a:pt x="2880" y="2551"/>
                      <a:pt x="2839" y="2530"/>
                    </a:cubicBezTo>
                    <a:cubicBezTo>
                      <a:pt x="2791" y="2488"/>
                      <a:pt x="2750" y="2441"/>
                      <a:pt x="2681" y="2399"/>
                    </a:cubicBezTo>
                    <a:cubicBezTo>
                      <a:pt x="2551" y="2310"/>
                      <a:pt x="2378" y="2179"/>
                      <a:pt x="2205" y="2048"/>
                    </a:cubicBezTo>
                    <a:cubicBezTo>
                      <a:pt x="1833" y="1786"/>
                      <a:pt x="1419" y="1482"/>
                      <a:pt x="1137" y="1288"/>
                    </a:cubicBezTo>
                    <a:cubicBezTo>
                      <a:pt x="587" y="896"/>
                      <a:pt x="351" y="786"/>
                      <a:pt x="194" y="545"/>
                    </a:cubicBezTo>
                    <a:cubicBezTo>
                      <a:pt x="152" y="477"/>
                      <a:pt x="131" y="435"/>
                      <a:pt x="110" y="393"/>
                    </a:cubicBezTo>
                    <a:cubicBezTo>
                      <a:pt x="110" y="372"/>
                      <a:pt x="110" y="346"/>
                      <a:pt x="131" y="325"/>
                    </a:cubicBezTo>
                    <a:cubicBezTo>
                      <a:pt x="152" y="304"/>
                      <a:pt x="262" y="262"/>
                      <a:pt x="435" y="241"/>
                    </a:cubicBezTo>
                    <a:cubicBezTo>
                      <a:pt x="786" y="194"/>
                      <a:pt x="1419" y="110"/>
                      <a:pt x="1419" y="110"/>
                    </a:cubicBezTo>
                    <a:close/>
                    <a:moveTo>
                      <a:pt x="1419" y="0"/>
                    </a:moveTo>
                    <a:cubicBezTo>
                      <a:pt x="1419" y="0"/>
                      <a:pt x="786" y="84"/>
                      <a:pt x="414" y="131"/>
                    </a:cubicBezTo>
                    <a:cubicBezTo>
                      <a:pt x="241" y="131"/>
                      <a:pt x="110" y="173"/>
                      <a:pt x="42" y="262"/>
                    </a:cubicBezTo>
                    <a:cubicBezTo>
                      <a:pt x="0" y="304"/>
                      <a:pt x="0" y="372"/>
                      <a:pt x="0" y="435"/>
                    </a:cubicBezTo>
                    <a:cubicBezTo>
                      <a:pt x="21" y="477"/>
                      <a:pt x="42" y="545"/>
                      <a:pt x="89" y="608"/>
                    </a:cubicBezTo>
                    <a:cubicBezTo>
                      <a:pt x="283" y="870"/>
                      <a:pt x="524" y="979"/>
                      <a:pt x="1069" y="1372"/>
                    </a:cubicBezTo>
                    <a:cubicBezTo>
                      <a:pt x="1351" y="1571"/>
                      <a:pt x="1765" y="1875"/>
                      <a:pt x="2137" y="2137"/>
                    </a:cubicBezTo>
                    <a:cubicBezTo>
                      <a:pt x="2315" y="2268"/>
                      <a:pt x="2488" y="2399"/>
                      <a:pt x="2619" y="2488"/>
                    </a:cubicBezTo>
                    <a:cubicBezTo>
                      <a:pt x="2661" y="2551"/>
                      <a:pt x="2729" y="2572"/>
                      <a:pt x="2770" y="2619"/>
                    </a:cubicBezTo>
                    <a:cubicBezTo>
                      <a:pt x="2812" y="2640"/>
                      <a:pt x="2839" y="2681"/>
                      <a:pt x="2839" y="2681"/>
                    </a:cubicBezTo>
                    <a:cubicBezTo>
                      <a:pt x="2922" y="2791"/>
                      <a:pt x="2970" y="2833"/>
                      <a:pt x="2970" y="2833"/>
                    </a:cubicBezTo>
                    <a:lnTo>
                      <a:pt x="3011" y="2901"/>
                    </a:lnTo>
                    <a:lnTo>
                      <a:pt x="3053" y="2833"/>
                    </a:lnTo>
                    <a:cubicBezTo>
                      <a:pt x="3053" y="2833"/>
                      <a:pt x="3231" y="2640"/>
                      <a:pt x="3404" y="2399"/>
                    </a:cubicBezTo>
                    <a:cubicBezTo>
                      <a:pt x="3577" y="2137"/>
                      <a:pt x="3797" y="1854"/>
                      <a:pt x="3886" y="1634"/>
                    </a:cubicBezTo>
                    <a:cubicBezTo>
                      <a:pt x="3991" y="1419"/>
                      <a:pt x="4017" y="1241"/>
                      <a:pt x="3991" y="1089"/>
                    </a:cubicBezTo>
                    <a:cubicBezTo>
                      <a:pt x="3970" y="959"/>
                      <a:pt x="3886" y="849"/>
                      <a:pt x="3776" y="786"/>
                    </a:cubicBezTo>
                    <a:cubicBezTo>
                      <a:pt x="3729" y="739"/>
                      <a:pt x="3624" y="697"/>
                      <a:pt x="3493" y="634"/>
                    </a:cubicBezTo>
                    <a:cubicBezTo>
                      <a:pt x="3362" y="587"/>
                      <a:pt x="3205" y="524"/>
                      <a:pt x="3032" y="456"/>
                    </a:cubicBezTo>
                    <a:cubicBezTo>
                      <a:pt x="2708" y="346"/>
                      <a:pt x="2336" y="215"/>
                      <a:pt x="2116" y="152"/>
                    </a:cubicBezTo>
                    <a:cubicBezTo>
                      <a:pt x="1681" y="0"/>
                      <a:pt x="1419" y="0"/>
                      <a:pt x="141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81" name="Google Shape;643;p33">
                <a:extLst>
                  <a:ext uri="{FF2B5EF4-FFF2-40B4-BE49-F238E27FC236}">
                    <a16:creationId xmlns:a16="http://schemas.microsoft.com/office/drawing/2014/main" id="{8FA2DFD1-D030-47E2-D328-77C934974E3B}"/>
                  </a:ext>
                </a:extLst>
              </p:cNvPr>
              <p:cNvSpPr/>
              <p:nvPr/>
            </p:nvSpPr>
            <p:spPr>
              <a:xfrm>
                <a:off x="1351424" y="2215408"/>
                <a:ext cx="186096" cy="105781"/>
              </a:xfrm>
              <a:custGeom>
                <a:avLst/>
                <a:gdLst/>
                <a:ahLst/>
                <a:cxnLst/>
                <a:rect l="l" t="t" r="r" b="b"/>
                <a:pathLst>
                  <a:path w="2185" h="1242" extrusionOk="0">
                    <a:moveTo>
                      <a:pt x="0" y="0"/>
                    </a:moveTo>
                    <a:lnTo>
                      <a:pt x="0" y="0"/>
                    </a:lnTo>
                    <a:cubicBezTo>
                      <a:pt x="566" y="414"/>
                      <a:pt x="1351" y="980"/>
                      <a:pt x="1419" y="1069"/>
                    </a:cubicBezTo>
                    <a:cubicBezTo>
                      <a:pt x="1509" y="1179"/>
                      <a:pt x="1550" y="1241"/>
                      <a:pt x="1550" y="1241"/>
                    </a:cubicBezTo>
                    <a:cubicBezTo>
                      <a:pt x="1550" y="1241"/>
                      <a:pt x="1922" y="786"/>
                      <a:pt x="2184" y="372"/>
                    </a:cubicBezTo>
                    <a:cubicBezTo>
                      <a:pt x="2032" y="325"/>
                      <a:pt x="1854" y="283"/>
                      <a:pt x="1639" y="215"/>
                    </a:cubicBezTo>
                    <a:cubicBezTo>
                      <a:pt x="1179" y="110"/>
                      <a:pt x="482" y="42"/>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82" name="Google Shape;644;p33">
                <a:extLst>
                  <a:ext uri="{FF2B5EF4-FFF2-40B4-BE49-F238E27FC236}">
                    <a16:creationId xmlns:a16="http://schemas.microsoft.com/office/drawing/2014/main" id="{CFE26A1C-C751-E158-4208-5AB1E30A565B}"/>
                  </a:ext>
                </a:extLst>
              </p:cNvPr>
              <p:cNvSpPr/>
              <p:nvPr/>
            </p:nvSpPr>
            <p:spPr>
              <a:xfrm>
                <a:off x="1332687" y="2209617"/>
                <a:ext cx="211903" cy="119153"/>
              </a:xfrm>
              <a:custGeom>
                <a:avLst/>
                <a:gdLst/>
                <a:ahLst/>
                <a:cxnLst/>
                <a:rect l="l" t="t" r="r" b="b"/>
                <a:pathLst>
                  <a:path w="2488" h="1399" extrusionOk="0">
                    <a:moveTo>
                      <a:pt x="419" y="152"/>
                    </a:moveTo>
                    <a:cubicBezTo>
                      <a:pt x="875" y="199"/>
                      <a:pt x="1440" y="262"/>
                      <a:pt x="1859" y="351"/>
                    </a:cubicBezTo>
                    <a:cubicBezTo>
                      <a:pt x="2032" y="393"/>
                      <a:pt x="2184" y="440"/>
                      <a:pt x="2315" y="482"/>
                    </a:cubicBezTo>
                    <a:cubicBezTo>
                      <a:pt x="2074" y="833"/>
                      <a:pt x="1812" y="1158"/>
                      <a:pt x="1770" y="1199"/>
                    </a:cubicBezTo>
                    <a:cubicBezTo>
                      <a:pt x="1749" y="1178"/>
                      <a:pt x="1749" y="1178"/>
                      <a:pt x="1681" y="1095"/>
                    </a:cubicBezTo>
                    <a:cubicBezTo>
                      <a:pt x="1660" y="1069"/>
                      <a:pt x="1598" y="1027"/>
                      <a:pt x="1509" y="938"/>
                    </a:cubicBezTo>
                    <a:cubicBezTo>
                      <a:pt x="1399" y="875"/>
                      <a:pt x="1289" y="786"/>
                      <a:pt x="1158" y="676"/>
                    </a:cubicBezTo>
                    <a:cubicBezTo>
                      <a:pt x="917" y="524"/>
                      <a:pt x="655" y="330"/>
                      <a:pt x="419" y="152"/>
                    </a:cubicBezTo>
                    <a:close/>
                    <a:moveTo>
                      <a:pt x="0" y="0"/>
                    </a:moveTo>
                    <a:lnTo>
                      <a:pt x="178" y="131"/>
                    </a:lnTo>
                    <a:cubicBezTo>
                      <a:pt x="461" y="330"/>
                      <a:pt x="812" y="571"/>
                      <a:pt x="1074" y="786"/>
                    </a:cubicBezTo>
                    <a:cubicBezTo>
                      <a:pt x="1226" y="875"/>
                      <a:pt x="1336" y="964"/>
                      <a:pt x="1440" y="1048"/>
                    </a:cubicBezTo>
                    <a:cubicBezTo>
                      <a:pt x="1529" y="1116"/>
                      <a:pt x="1598" y="1158"/>
                      <a:pt x="1598" y="1178"/>
                    </a:cubicBezTo>
                    <a:cubicBezTo>
                      <a:pt x="1681" y="1288"/>
                      <a:pt x="1729" y="1330"/>
                      <a:pt x="1729" y="1330"/>
                    </a:cubicBezTo>
                    <a:lnTo>
                      <a:pt x="1770" y="1398"/>
                    </a:lnTo>
                    <a:lnTo>
                      <a:pt x="1812" y="1330"/>
                    </a:lnTo>
                    <a:cubicBezTo>
                      <a:pt x="1812" y="1330"/>
                      <a:pt x="2184" y="875"/>
                      <a:pt x="2446" y="482"/>
                    </a:cubicBezTo>
                    <a:lnTo>
                      <a:pt x="2488" y="414"/>
                    </a:lnTo>
                    <a:lnTo>
                      <a:pt x="2425" y="393"/>
                    </a:lnTo>
                    <a:cubicBezTo>
                      <a:pt x="2273" y="351"/>
                      <a:pt x="2095" y="283"/>
                      <a:pt x="1880" y="241"/>
                    </a:cubicBezTo>
                    <a:cubicBezTo>
                      <a:pt x="1399" y="131"/>
                      <a:pt x="723" y="68"/>
                      <a:pt x="220" y="21"/>
                    </a:cubicBezTo>
                    <a:lnTo>
                      <a:pt x="0"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83" name="Google Shape;645;p33">
                <a:extLst>
                  <a:ext uri="{FF2B5EF4-FFF2-40B4-BE49-F238E27FC236}">
                    <a16:creationId xmlns:a16="http://schemas.microsoft.com/office/drawing/2014/main" id="{A4A19D99-C5F7-B6A1-30C1-C9B9EE74E5C6}"/>
                  </a:ext>
                </a:extLst>
              </p:cNvPr>
              <p:cNvSpPr/>
              <p:nvPr/>
            </p:nvSpPr>
            <p:spPr>
              <a:xfrm>
                <a:off x="1288059" y="2086974"/>
                <a:ext cx="200831" cy="181582"/>
              </a:xfrm>
              <a:custGeom>
                <a:avLst/>
                <a:gdLst/>
                <a:ahLst/>
                <a:cxnLst/>
                <a:rect l="l" t="t" r="r" b="b"/>
                <a:pathLst>
                  <a:path w="2358" h="2132" extrusionOk="0">
                    <a:moveTo>
                      <a:pt x="702" y="0"/>
                    </a:moveTo>
                    <a:cubicBezTo>
                      <a:pt x="592" y="199"/>
                      <a:pt x="352" y="634"/>
                      <a:pt x="200" y="833"/>
                    </a:cubicBezTo>
                    <a:cubicBezTo>
                      <a:pt x="132" y="937"/>
                      <a:pt x="69" y="985"/>
                      <a:pt x="1" y="1006"/>
                    </a:cubicBezTo>
                    <a:cubicBezTo>
                      <a:pt x="111" y="1068"/>
                      <a:pt x="242" y="1157"/>
                      <a:pt x="393" y="1267"/>
                    </a:cubicBezTo>
                    <a:cubicBezTo>
                      <a:pt x="681" y="1487"/>
                      <a:pt x="1158" y="1812"/>
                      <a:pt x="1551" y="2095"/>
                    </a:cubicBezTo>
                    <a:cubicBezTo>
                      <a:pt x="1572" y="2095"/>
                      <a:pt x="1598" y="2116"/>
                      <a:pt x="1619" y="2116"/>
                    </a:cubicBezTo>
                    <a:cubicBezTo>
                      <a:pt x="1702" y="2127"/>
                      <a:pt x="1777" y="2132"/>
                      <a:pt x="1845" y="2132"/>
                    </a:cubicBezTo>
                    <a:cubicBezTo>
                      <a:pt x="2193" y="2132"/>
                      <a:pt x="2357" y="2011"/>
                      <a:pt x="2357" y="2011"/>
                    </a:cubicBezTo>
                    <a:cubicBezTo>
                      <a:pt x="2357" y="2011"/>
                      <a:pt x="2122" y="1660"/>
                      <a:pt x="2095" y="1440"/>
                    </a:cubicBezTo>
                    <a:cubicBezTo>
                      <a:pt x="2074" y="1246"/>
                      <a:pt x="2095" y="1136"/>
                      <a:pt x="2315" y="723"/>
                    </a:cubicBezTo>
                    <a:lnTo>
                      <a:pt x="2294" y="702"/>
                    </a:lnTo>
                    <a:cubicBezTo>
                      <a:pt x="2294" y="702"/>
                      <a:pt x="1902" y="524"/>
                      <a:pt x="1467" y="330"/>
                    </a:cubicBezTo>
                    <a:cubicBezTo>
                      <a:pt x="1247" y="241"/>
                      <a:pt x="1074" y="110"/>
                      <a:pt x="943" y="21"/>
                    </a:cubicBezTo>
                    <a:cubicBezTo>
                      <a:pt x="786" y="0"/>
                      <a:pt x="702" y="0"/>
                      <a:pt x="702"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84" name="Google Shape;646;p33">
                <a:extLst>
                  <a:ext uri="{FF2B5EF4-FFF2-40B4-BE49-F238E27FC236}">
                    <a16:creationId xmlns:a16="http://schemas.microsoft.com/office/drawing/2014/main" id="{17F44C0C-E9BD-18C4-9380-79220CC5AA0F}"/>
                  </a:ext>
                </a:extLst>
              </p:cNvPr>
              <p:cNvSpPr/>
              <p:nvPr/>
            </p:nvSpPr>
            <p:spPr>
              <a:xfrm>
                <a:off x="1279116" y="2081608"/>
                <a:ext cx="217354" cy="191547"/>
              </a:xfrm>
              <a:custGeom>
                <a:avLst/>
                <a:gdLst/>
                <a:ahLst/>
                <a:cxnLst/>
                <a:rect l="l" t="t" r="r" b="b"/>
                <a:pathLst>
                  <a:path w="2552" h="2249" extrusionOk="0">
                    <a:moveTo>
                      <a:pt x="828" y="110"/>
                    </a:moveTo>
                    <a:cubicBezTo>
                      <a:pt x="828" y="110"/>
                      <a:pt x="891" y="110"/>
                      <a:pt x="1022" y="131"/>
                    </a:cubicBezTo>
                    <a:cubicBezTo>
                      <a:pt x="1153" y="241"/>
                      <a:pt x="1331" y="346"/>
                      <a:pt x="1546" y="435"/>
                    </a:cubicBezTo>
                    <a:cubicBezTo>
                      <a:pt x="1965" y="634"/>
                      <a:pt x="2358" y="807"/>
                      <a:pt x="2358" y="807"/>
                    </a:cubicBezTo>
                    <a:cubicBezTo>
                      <a:pt x="2268" y="979"/>
                      <a:pt x="2200" y="1110"/>
                      <a:pt x="2158" y="1220"/>
                    </a:cubicBezTo>
                    <a:cubicBezTo>
                      <a:pt x="2138" y="1330"/>
                      <a:pt x="2138" y="1419"/>
                      <a:pt x="2158" y="1503"/>
                    </a:cubicBezTo>
                    <a:cubicBezTo>
                      <a:pt x="2158" y="1634"/>
                      <a:pt x="2227" y="1765"/>
                      <a:pt x="2289" y="1896"/>
                    </a:cubicBezTo>
                    <a:cubicBezTo>
                      <a:pt x="2331" y="1985"/>
                      <a:pt x="2358" y="2006"/>
                      <a:pt x="2378" y="2048"/>
                    </a:cubicBezTo>
                    <a:cubicBezTo>
                      <a:pt x="2358" y="2048"/>
                      <a:pt x="2358" y="2074"/>
                      <a:pt x="2268" y="2095"/>
                    </a:cubicBezTo>
                    <a:cubicBezTo>
                      <a:pt x="2193" y="2109"/>
                      <a:pt x="2087" y="2134"/>
                      <a:pt x="1943" y="2134"/>
                    </a:cubicBezTo>
                    <a:cubicBezTo>
                      <a:pt x="1878" y="2134"/>
                      <a:pt x="1805" y="2129"/>
                      <a:pt x="1724" y="2116"/>
                    </a:cubicBezTo>
                    <a:lnTo>
                      <a:pt x="1677" y="2116"/>
                    </a:lnTo>
                    <a:cubicBezTo>
                      <a:pt x="1284" y="1833"/>
                      <a:pt x="828" y="1503"/>
                      <a:pt x="525" y="1288"/>
                    </a:cubicBezTo>
                    <a:cubicBezTo>
                      <a:pt x="415" y="1199"/>
                      <a:pt x="305" y="1131"/>
                      <a:pt x="216" y="1069"/>
                    </a:cubicBezTo>
                    <a:cubicBezTo>
                      <a:pt x="263" y="1048"/>
                      <a:pt x="305" y="1000"/>
                      <a:pt x="347" y="938"/>
                    </a:cubicBezTo>
                    <a:cubicBezTo>
                      <a:pt x="498" y="718"/>
                      <a:pt x="718" y="325"/>
                      <a:pt x="828" y="110"/>
                    </a:cubicBezTo>
                    <a:close/>
                    <a:moveTo>
                      <a:pt x="786" y="0"/>
                    </a:moveTo>
                    <a:lnTo>
                      <a:pt x="760" y="21"/>
                    </a:lnTo>
                    <a:lnTo>
                      <a:pt x="739" y="42"/>
                    </a:lnTo>
                    <a:cubicBezTo>
                      <a:pt x="629" y="241"/>
                      <a:pt x="415" y="655"/>
                      <a:pt x="263" y="870"/>
                    </a:cubicBezTo>
                    <a:cubicBezTo>
                      <a:pt x="195" y="959"/>
                      <a:pt x="153" y="1000"/>
                      <a:pt x="85" y="1027"/>
                    </a:cubicBezTo>
                    <a:lnTo>
                      <a:pt x="1" y="1048"/>
                    </a:lnTo>
                    <a:lnTo>
                      <a:pt x="85" y="1110"/>
                    </a:lnTo>
                    <a:cubicBezTo>
                      <a:pt x="195" y="1199"/>
                      <a:pt x="305" y="1262"/>
                      <a:pt x="457" y="1372"/>
                    </a:cubicBezTo>
                    <a:cubicBezTo>
                      <a:pt x="760" y="1592"/>
                      <a:pt x="1221" y="1917"/>
                      <a:pt x="1614" y="2205"/>
                    </a:cubicBezTo>
                    <a:lnTo>
                      <a:pt x="1635" y="2226"/>
                    </a:lnTo>
                    <a:lnTo>
                      <a:pt x="1724" y="2226"/>
                    </a:lnTo>
                    <a:cubicBezTo>
                      <a:pt x="1824" y="2242"/>
                      <a:pt x="1914" y="2249"/>
                      <a:pt x="1993" y="2249"/>
                    </a:cubicBezTo>
                    <a:cubicBezTo>
                      <a:pt x="2121" y="2249"/>
                      <a:pt x="2221" y="2231"/>
                      <a:pt x="2289" y="2205"/>
                    </a:cubicBezTo>
                    <a:cubicBezTo>
                      <a:pt x="2420" y="2158"/>
                      <a:pt x="2509" y="2116"/>
                      <a:pt x="2509" y="2116"/>
                    </a:cubicBezTo>
                    <a:lnTo>
                      <a:pt x="2551" y="2074"/>
                    </a:lnTo>
                    <a:lnTo>
                      <a:pt x="2509" y="2027"/>
                    </a:lnTo>
                    <a:cubicBezTo>
                      <a:pt x="2509" y="2027"/>
                      <a:pt x="2462" y="1943"/>
                      <a:pt x="2399" y="1833"/>
                    </a:cubicBezTo>
                    <a:cubicBezTo>
                      <a:pt x="2331" y="1723"/>
                      <a:pt x="2268" y="1592"/>
                      <a:pt x="2268" y="1503"/>
                    </a:cubicBezTo>
                    <a:cubicBezTo>
                      <a:pt x="2248" y="1393"/>
                      <a:pt x="2248" y="1330"/>
                      <a:pt x="2268" y="1241"/>
                    </a:cubicBezTo>
                    <a:cubicBezTo>
                      <a:pt x="2310" y="1158"/>
                      <a:pt x="2358" y="1027"/>
                      <a:pt x="2488" y="828"/>
                    </a:cubicBezTo>
                    <a:lnTo>
                      <a:pt x="2509" y="765"/>
                    </a:lnTo>
                    <a:lnTo>
                      <a:pt x="2420" y="718"/>
                    </a:lnTo>
                    <a:cubicBezTo>
                      <a:pt x="2420" y="718"/>
                      <a:pt x="2028" y="524"/>
                      <a:pt x="1593" y="346"/>
                    </a:cubicBezTo>
                    <a:cubicBezTo>
                      <a:pt x="1373" y="241"/>
                      <a:pt x="1200" y="131"/>
                      <a:pt x="1069" y="42"/>
                    </a:cubicBezTo>
                    <a:lnTo>
                      <a:pt x="1069" y="21"/>
                    </a:lnTo>
                    <a:lnTo>
                      <a:pt x="1048" y="21"/>
                    </a:lnTo>
                    <a:cubicBezTo>
                      <a:pt x="891" y="0"/>
                      <a:pt x="807" y="0"/>
                      <a:pt x="80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85" name="Google Shape;647;p33">
                <a:extLst>
                  <a:ext uri="{FF2B5EF4-FFF2-40B4-BE49-F238E27FC236}">
                    <a16:creationId xmlns:a16="http://schemas.microsoft.com/office/drawing/2014/main" id="{8AEDD269-1B8E-BB28-DCDF-C04CF65301FF}"/>
                  </a:ext>
                </a:extLst>
              </p:cNvPr>
              <p:cNvSpPr/>
              <p:nvPr/>
            </p:nvSpPr>
            <p:spPr>
              <a:xfrm>
                <a:off x="1371950" y="2671742"/>
                <a:ext cx="377388" cy="253381"/>
              </a:xfrm>
              <a:custGeom>
                <a:avLst/>
                <a:gdLst/>
                <a:ahLst/>
                <a:cxnLst/>
                <a:rect l="l" t="t" r="r" b="b"/>
                <a:pathLst>
                  <a:path w="4431" h="2975" extrusionOk="0">
                    <a:moveTo>
                      <a:pt x="3510" y="1"/>
                    </a:moveTo>
                    <a:cubicBezTo>
                      <a:pt x="3444" y="1"/>
                      <a:pt x="3372" y="4"/>
                      <a:pt x="3294" y="10"/>
                    </a:cubicBezTo>
                    <a:lnTo>
                      <a:pt x="3231" y="10"/>
                    </a:lnTo>
                    <a:cubicBezTo>
                      <a:pt x="3231" y="10"/>
                      <a:pt x="2074" y="293"/>
                      <a:pt x="1268" y="382"/>
                    </a:cubicBezTo>
                    <a:cubicBezTo>
                      <a:pt x="1092" y="400"/>
                      <a:pt x="945" y="405"/>
                      <a:pt x="822" y="405"/>
                    </a:cubicBezTo>
                    <a:cubicBezTo>
                      <a:pt x="660" y="405"/>
                      <a:pt x="538" y="396"/>
                      <a:pt x="444" y="396"/>
                    </a:cubicBezTo>
                    <a:cubicBezTo>
                      <a:pt x="278" y="396"/>
                      <a:pt x="197" y="424"/>
                      <a:pt x="131" y="576"/>
                    </a:cubicBezTo>
                    <a:cubicBezTo>
                      <a:pt x="0" y="858"/>
                      <a:pt x="152" y="1429"/>
                      <a:pt x="173" y="2168"/>
                    </a:cubicBezTo>
                    <a:cubicBezTo>
                      <a:pt x="194" y="2911"/>
                      <a:pt x="393" y="2974"/>
                      <a:pt x="896" y="2974"/>
                    </a:cubicBezTo>
                    <a:cubicBezTo>
                      <a:pt x="1398" y="2974"/>
                      <a:pt x="3928" y="2780"/>
                      <a:pt x="4190" y="2560"/>
                    </a:cubicBezTo>
                    <a:cubicBezTo>
                      <a:pt x="4431" y="2367"/>
                      <a:pt x="4169" y="1450"/>
                      <a:pt x="4148" y="775"/>
                    </a:cubicBezTo>
                    <a:cubicBezTo>
                      <a:pt x="4125" y="162"/>
                      <a:pt x="3959" y="1"/>
                      <a:pt x="35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86" name="Google Shape;648;p33">
                <a:extLst>
                  <a:ext uri="{FF2B5EF4-FFF2-40B4-BE49-F238E27FC236}">
                    <a16:creationId xmlns:a16="http://schemas.microsoft.com/office/drawing/2014/main" id="{0EB1F68E-FEB8-23CF-7FC9-044B0A79CF40}"/>
                  </a:ext>
                </a:extLst>
              </p:cNvPr>
              <p:cNvSpPr/>
              <p:nvPr/>
            </p:nvSpPr>
            <p:spPr>
              <a:xfrm>
                <a:off x="1371950" y="2666206"/>
                <a:ext cx="369808" cy="263516"/>
              </a:xfrm>
              <a:custGeom>
                <a:avLst/>
                <a:gdLst/>
                <a:ahLst/>
                <a:cxnLst/>
                <a:rect l="l" t="t" r="r" b="b"/>
                <a:pathLst>
                  <a:path w="4342" h="3094" extrusionOk="0">
                    <a:moveTo>
                      <a:pt x="3481" y="110"/>
                    </a:moveTo>
                    <a:cubicBezTo>
                      <a:pt x="3682" y="110"/>
                      <a:pt x="3821" y="141"/>
                      <a:pt x="3907" y="227"/>
                    </a:cubicBezTo>
                    <a:cubicBezTo>
                      <a:pt x="4017" y="316"/>
                      <a:pt x="4080" y="489"/>
                      <a:pt x="4080" y="840"/>
                    </a:cubicBezTo>
                    <a:cubicBezTo>
                      <a:pt x="4080" y="1185"/>
                      <a:pt x="4169" y="1578"/>
                      <a:pt x="4211" y="1908"/>
                    </a:cubicBezTo>
                    <a:cubicBezTo>
                      <a:pt x="4232" y="2081"/>
                      <a:pt x="4232" y="2233"/>
                      <a:pt x="4232" y="2364"/>
                    </a:cubicBezTo>
                    <a:cubicBezTo>
                      <a:pt x="4211" y="2474"/>
                      <a:pt x="4190" y="2563"/>
                      <a:pt x="4148" y="2584"/>
                    </a:cubicBezTo>
                    <a:cubicBezTo>
                      <a:pt x="4122" y="2605"/>
                      <a:pt x="4059" y="2625"/>
                      <a:pt x="3970" y="2646"/>
                    </a:cubicBezTo>
                    <a:cubicBezTo>
                      <a:pt x="3886" y="2694"/>
                      <a:pt x="3776" y="2715"/>
                      <a:pt x="3624" y="2735"/>
                    </a:cubicBezTo>
                    <a:cubicBezTo>
                      <a:pt x="3336" y="2777"/>
                      <a:pt x="2990" y="2824"/>
                      <a:pt x="2640" y="2866"/>
                    </a:cubicBezTo>
                    <a:cubicBezTo>
                      <a:pt x="1896" y="2934"/>
                      <a:pt x="1137" y="2976"/>
                      <a:pt x="896" y="2976"/>
                    </a:cubicBezTo>
                    <a:cubicBezTo>
                      <a:pt x="634" y="2976"/>
                      <a:pt x="482" y="2955"/>
                      <a:pt x="393" y="2866"/>
                    </a:cubicBezTo>
                    <a:cubicBezTo>
                      <a:pt x="304" y="2777"/>
                      <a:pt x="241" y="2584"/>
                      <a:pt x="220" y="2233"/>
                    </a:cubicBezTo>
                    <a:cubicBezTo>
                      <a:pt x="220" y="1861"/>
                      <a:pt x="173" y="1536"/>
                      <a:pt x="152" y="1274"/>
                    </a:cubicBezTo>
                    <a:cubicBezTo>
                      <a:pt x="131" y="992"/>
                      <a:pt x="131" y="793"/>
                      <a:pt x="194" y="662"/>
                    </a:cubicBezTo>
                    <a:cubicBezTo>
                      <a:pt x="220" y="599"/>
                      <a:pt x="241" y="552"/>
                      <a:pt x="283" y="531"/>
                    </a:cubicBezTo>
                    <a:cubicBezTo>
                      <a:pt x="325" y="531"/>
                      <a:pt x="372" y="510"/>
                      <a:pt x="456" y="510"/>
                    </a:cubicBezTo>
                    <a:cubicBezTo>
                      <a:pt x="561" y="510"/>
                      <a:pt x="712" y="519"/>
                      <a:pt x="917" y="519"/>
                    </a:cubicBezTo>
                    <a:cubicBezTo>
                      <a:pt x="1020" y="519"/>
                      <a:pt x="1137" y="517"/>
                      <a:pt x="1268" y="510"/>
                    </a:cubicBezTo>
                    <a:cubicBezTo>
                      <a:pt x="2074" y="421"/>
                      <a:pt x="3205" y="138"/>
                      <a:pt x="3231" y="117"/>
                    </a:cubicBezTo>
                    <a:lnTo>
                      <a:pt x="3294" y="117"/>
                    </a:lnTo>
                    <a:cubicBezTo>
                      <a:pt x="3362" y="112"/>
                      <a:pt x="3424" y="110"/>
                      <a:pt x="3481" y="110"/>
                    </a:cubicBezTo>
                    <a:close/>
                    <a:moveTo>
                      <a:pt x="3477" y="0"/>
                    </a:moveTo>
                    <a:cubicBezTo>
                      <a:pt x="3420" y="0"/>
                      <a:pt x="3359" y="3"/>
                      <a:pt x="3294" y="7"/>
                    </a:cubicBezTo>
                    <a:lnTo>
                      <a:pt x="3205" y="7"/>
                    </a:lnTo>
                    <a:cubicBezTo>
                      <a:pt x="3205" y="7"/>
                      <a:pt x="2053" y="316"/>
                      <a:pt x="1268" y="379"/>
                    </a:cubicBezTo>
                    <a:cubicBezTo>
                      <a:pt x="1071" y="400"/>
                      <a:pt x="913" y="405"/>
                      <a:pt x="781" y="405"/>
                    </a:cubicBezTo>
                    <a:cubicBezTo>
                      <a:pt x="650" y="405"/>
                      <a:pt x="545" y="400"/>
                      <a:pt x="456" y="400"/>
                    </a:cubicBezTo>
                    <a:cubicBezTo>
                      <a:pt x="372" y="400"/>
                      <a:pt x="283" y="400"/>
                      <a:pt x="241" y="447"/>
                    </a:cubicBezTo>
                    <a:cubicBezTo>
                      <a:pt x="173" y="468"/>
                      <a:pt x="131" y="531"/>
                      <a:pt x="89" y="620"/>
                    </a:cubicBezTo>
                    <a:cubicBezTo>
                      <a:pt x="0" y="772"/>
                      <a:pt x="21" y="1013"/>
                      <a:pt x="42" y="1274"/>
                    </a:cubicBezTo>
                    <a:cubicBezTo>
                      <a:pt x="63" y="1557"/>
                      <a:pt x="110" y="1861"/>
                      <a:pt x="110" y="2233"/>
                    </a:cubicBezTo>
                    <a:cubicBezTo>
                      <a:pt x="131" y="2605"/>
                      <a:pt x="173" y="2824"/>
                      <a:pt x="304" y="2955"/>
                    </a:cubicBezTo>
                    <a:cubicBezTo>
                      <a:pt x="407" y="3058"/>
                      <a:pt x="552" y="3093"/>
                      <a:pt x="737" y="3093"/>
                    </a:cubicBezTo>
                    <a:cubicBezTo>
                      <a:pt x="787" y="3093"/>
                      <a:pt x="840" y="3091"/>
                      <a:pt x="896" y="3086"/>
                    </a:cubicBezTo>
                    <a:cubicBezTo>
                      <a:pt x="1158" y="3086"/>
                      <a:pt x="1922" y="3039"/>
                      <a:pt x="2640" y="2976"/>
                    </a:cubicBezTo>
                    <a:cubicBezTo>
                      <a:pt x="3011" y="2934"/>
                      <a:pt x="3362" y="2887"/>
                      <a:pt x="3645" y="2845"/>
                    </a:cubicBezTo>
                    <a:cubicBezTo>
                      <a:pt x="3797" y="2824"/>
                      <a:pt x="3907" y="2804"/>
                      <a:pt x="4017" y="2756"/>
                    </a:cubicBezTo>
                    <a:cubicBezTo>
                      <a:pt x="4101" y="2735"/>
                      <a:pt x="4169" y="2715"/>
                      <a:pt x="4211" y="2673"/>
                    </a:cubicBezTo>
                    <a:cubicBezTo>
                      <a:pt x="4300" y="2605"/>
                      <a:pt x="4321" y="2495"/>
                      <a:pt x="4342" y="2364"/>
                    </a:cubicBezTo>
                    <a:cubicBezTo>
                      <a:pt x="4342" y="2233"/>
                      <a:pt x="4342" y="2081"/>
                      <a:pt x="4321" y="1908"/>
                    </a:cubicBezTo>
                    <a:cubicBezTo>
                      <a:pt x="4279" y="1557"/>
                      <a:pt x="4211" y="1164"/>
                      <a:pt x="4190" y="840"/>
                    </a:cubicBezTo>
                    <a:cubicBezTo>
                      <a:pt x="4190" y="468"/>
                      <a:pt x="4122" y="248"/>
                      <a:pt x="3970" y="138"/>
                    </a:cubicBezTo>
                    <a:cubicBezTo>
                      <a:pt x="3850" y="35"/>
                      <a:pt x="3689" y="0"/>
                      <a:pt x="347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87" name="Google Shape;649;p33">
                <a:extLst>
                  <a:ext uri="{FF2B5EF4-FFF2-40B4-BE49-F238E27FC236}">
                    <a16:creationId xmlns:a16="http://schemas.microsoft.com/office/drawing/2014/main" id="{47F009D9-7B00-FFF0-FE58-6F2C90C8B141}"/>
                  </a:ext>
                </a:extLst>
              </p:cNvPr>
              <p:cNvSpPr/>
              <p:nvPr/>
            </p:nvSpPr>
            <p:spPr>
              <a:xfrm>
                <a:off x="1883049" y="3010628"/>
                <a:ext cx="514853" cy="57660"/>
              </a:xfrm>
              <a:custGeom>
                <a:avLst/>
                <a:gdLst/>
                <a:ahLst/>
                <a:cxnLst/>
                <a:rect l="l" t="t" r="r" b="b"/>
                <a:pathLst>
                  <a:path w="6045" h="677" extrusionOk="0">
                    <a:moveTo>
                      <a:pt x="43" y="1"/>
                    </a:moveTo>
                    <a:cubicBezTo>
                      <a:pt x="43" y="1"/>
                      <a:pt x="22" y="22"/>
                      <a:pt x="22" y="43"/>
                    </a:cubicBezTo>
                    <a:lnTo>
                      <a:pt x="1" y="393"/>
                    </a:lnTo>
                    <a:cubicBezTo>
                      <a:pt x="1" y="414"/>
                      <a:pt x="22" y="435"/>
                      <a:pt x="43" y="435"/>
                    </a:cubicBezTo>
                    <a:lnTo>
                      <a:pt x="6002" y="676"/>
                    </a:lnTo>
                    <a:cubicBezTo>
                      <a:pt x="6023" y="676"/>
                      <a:pt x="6023" y="676"/>
                      <a:pt x="6023" y="655"/>
                    </a:cubicBezTo>
                    <a:lnTo>
                      <a:pt x="6044" y="283"/>
                    </a:lnTo>
                    <a:cubicBezTo>
                      <a:pt x="6044" y="263"/>
                      <a:pt x="6023" y="263"/>
                      <a:pt x="6023" y="263"/>
                    </a:cubicBezTo>
                    <a:lnTo>
                      <a:pt x="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88" name="Google Shape;650;p33">
                <a:extLst>
                  <a:ext uri="{FF2B5EF4-FFF2-40B4-BE49-F238E27FC236}">
                    <a16:creationId xmlns:a16="http://schemas.microsoft.com/office/drawing/2014/main" id="{A704AD16-5178-8819-DCDB-98248BA00A50}"/>
                  </a:ext>
                </a:extLst>
              </p:cNvPr>
              <p:cNvSpPr/>
              <p:nvPr/>
            </p:nvSpPr>
            <p:spPr>
              <a:xfrm>
                <a:off x="1879046" y="3007051"/>
                <a:ext cx="524136" cy="67029"/>
              </a:xfrm>
              <a:custGeom>
                <a:avLst/>
                <a:gdLst/>
                <a:ahLst/>
                <a:cxnLst/>
                <a:rect l="l" t="t" r="r" b="b"/>
                <a:pathLst>
                  <a:path w="6154" h="787" extrusionOk="0">
                    <a:moveTo>
                      <a:pt x="131" y="111"/>
                    </a:moveTo>
                    <a:lnTo>
                      <a:pt x="6023" y="346"/>
                    </a:lnTo>
                    <a:lnTo>
                      <a:pt x="6023" y="676"/>
                    </a:lnTo>
                    <a:lnTo>
                      <a:pt x="110" y="415"/>
                    </a:lnTo>
                    <a:lnTo>
                      <a:pt x="131" y="111"/>
                    </a:lnTo>
                    <a:close/>
                    <a:moveTo>
                      <a:pt x="110" y="1"/>
                    </a:moveTo>
                    <a:cubicBezTo>
                      <a:pt x="48" y="1"/>
                      <a:pt x="1" y="22"/>
                      <a:pt x="1" y="85"/>
                    </a:cubicBezTo>
                    <a:lnTo>
                      <a:pt x="1" y="435"/>
                    </a:lnTo>
                    <a:cubicBezTo>
                      <a:pt x="1" y="477"/>
                      <a:pt x="27" y="524"/>
                      <a:pt x="90" y="545"/>
                    </a:cubicBezTo>
                    <a:lnTo>
                      <a:pt x="6049" y="786"/>
                    </a:lnTo>
                    <a:cubicBezTo>
                      <a:pt x="6091" y="786"/>
                      <a:pt x="6133" y="739"/>
                      <a:pt x="6133" y="697"/>
                    </a:cubicBezTo>
                    <a:lnTo>
                      <a:pt x="6154" y="325"/>
                    </a:lnTo>
                    <a:cubicBezTo>
                      <a:pt x="6154" y="284"/>
                      <a:pt x="6112" y="242"/>
                      <a:pt x="6070" y="242"/>
                    </a:cubicBezTo>
                    <a:lnTo>
                      <a:pt x="110"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89" name="Google Shape;651;p33">
                <a:extLst>
                  <a:ext uri="{FF2B5EF4-FFF2-40B4-BE49-F238E27FC236}">
                    <a16:creationId xmlns:a16="http://schemas.microsoft.com/office/drawing/2014/main" id="{3D097E3F-D64E-EA85-E573-4F13633AD097}"/>
                  </a:ext>
                </a:extLst>
              </p:cNvPr>
              <p:cNvSpPr/>
              <p:nvPr/>
            </p:nvSpPr>
            <p:spPr>
              <a:xfrm>
                <a:off x="1884837" y="3032942"/>
                <a:ext cx="514767" cy="35346"/>
              </a:xfrm>
              <a:custGeom>
                <a:avLst/>
                <a:gdLst/>
                <a:ahLst/>
                <a:cxnLst/>
                <a:rect l="l" t="t" r="r" b="b"/>
                <a:pathLst>
                  <a:path w="6044" h="415" extrusionOk="0">
                    <a:moveTo>
                      <a:pt x="42" y="1"/>
                    </a:moveTo>
                    <a:cubicBezTo>
                      <a:pt x="22" y="1"/>
                      <a:pt x="1" y="1"/>
                      <a:pt x="1" y="21"/>
                    </a:cubicBezTo>
                    <a:lnTo>
                      <a:pt x="1" y="393"/>
                    </a:lnTo>
                    <a:cubicBezTo>
                      <a:pt x="1" y="414"/>
                      <a:pt x="22" y="414"/>
                      <a:pt x="42" y="414"/>
                    </a:cubicBezTo>
                    <a:lnTo>
                      <a:pt x="6002" y="414"/>
                    </a:lnTo>
                    <a:cubicBezTo>
                      <a:pt x="6023" y="414"/>
                      <a:pt x="6044" y="414"/>
                      <a:pt x="6044" y="393"/>
                    </a:cubicBezTo>
                    <a:lnTo>
                      <a:pt x="6044" y="21"/>
                    </a:lnTo>
                    <a:cubicBezTo>
                      <a:pt x="6044" y="1"/>
                      <a:pt x="6023" y="1"/>
                      <a:pt x="60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90" name="Google Shape;652;p33">
                <a:extLst>
                  <a:ext uri="{FF2B5EF4-FFF2-40B4-BE49-F238E27FC236}">
                    <a16:creationId xmlns:a16="http://schemas.microsoft.com/office/drawing/2014/main" id="{DD90C9FB-6025-2BD3-FB28-4B657C4500BC}"/>
                  </a:ext>
                </a:extLst>
              </p:cNvPr>
              <p:cNvSpPr/>
              <p:nvPr/>
            </p:nvSpPr>
            <p:spPr>
              <a:xfrm>
                <a:off x="1881260" y="3027577"/>
                <a:ext cx="521922" cy="46503"/>
              </a:xfrm>
              <a:custGeom>
                <a:avLst/>
                <a:gdLst/>
                <a:ahLst/>
                <a:cxnLst/>
                <a:rect l="l" t="t" r="r" b="b"/>
                <a:pathLst>
                  <a:path w="6128" h="546" extrusionOk="0">
                    <a:moveTo>
                      <a:pt x="6023" y="105"/>
                    </a:moveTo>
                    <a:lnTo>
                      <a:pt x="6023" y="435"/>
                    </a:lnTo>
                    <a:lnTo>
                      <a:pt x="105" y="435"/>
                    </a:lnTo>
                    <a:lnTo>
                      <a:pt x="105" y="105"/>
                    </a:lnTo>
                    <a:close/>
                    <a:moveTo>
                      <a:pt x="84" y="1"/>
                    </a:moveTo>
                    <a:cubicBezTo>
                      <a:pt x="43" y="1"/>
                      <a:pt x="1" y="43"/>
                      <a:pt x="1" y="84"/>
                    </a:cubicBezTo>
                    <a:lnTo>
                      <a:pt x="1" y="456"/>
                    </a:lnTo>
                    <a:cubicBezTo>
                      <a:pt x="1" y="498"/>
                      <a:pt x="43" y="545"/>
                      <a:pt x="84" y="545"/>
                    </a:cubicBezTo>
                    <a:lnTo>
                      <a:pt x="6044" y="545"/>
                    </a:lnTo>
                    <a:cubicBezTo>
                      <a:pt x="6086" y="545"/>
                      <a:pt x="6128" y="498"/>
                      <a:pt x="6128" y="456"/>
                    </a:cubicBezTo>
                    <a:lnTo>
                      <a:pt x="6128" y="84"/>
                    </a:lnTo>
                    <a:cubicBezTo>
                      <a:pt x="6128" y="43"/>
                      <a:pt x="6086" y="1"/>
                      <a:pt x="604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91" name="Google Shape;653;p33">
                <a:extLst>
                  <a:ext uri="{FF2B5EF4-FFF2-40B4-BE49-F238E27FC236}">
                    <a16:creationId xmlns:a16="http://schemas.microsoft.com/office/drawing/2014/main" id="{C552290F-3B4E-8984-5A24-0509AC92A5A2}"/>
                  </a:ext>
                </a:extLst>
              </p:cNvPr>
              <p:cNvSpPr/>
              <p:nvPr/>
            </p:nvSpPr>
            <p:spPr>
              <a:xfrm>
                <a:off x="1427650" y="3010628"/>
                <a:ext cx="514853" cy="57660"/>
              </a:xfrm>
              <a:custGeom>
                <a:avLst/>
                <a:gdLst/>
                <a:ahLst/>
                <a:cxnLst/>
                <a:rect l="l" t="t" r="r" b="b"/>
                <a:pathLst>
                  <a:path w="6045" h="677" extrusionOk="0">
                    <a:moveTo>
                      <a:pt x="64" y="1"/>
                    </a:moveTo>
                    <a:cubicBezTo>
                      <a:pt x="43" y="1"/>
                      <a:pt x="22" y="22"/>
                      <a:pt x="22" y="43"/>
                    </a:cubicBezTo>
                    <a:lnTo>
                      <a:pt x="1" y="393"/>
                    </a:lnTo>
                    <a:cubicBezTo>
                      <a:pt x="1" y="414"/>
                      <a:pt x="22" y="435"/>
                      <a:pt x="43" y="435"/>
                    </a:cubicBezTo>
                    <a:lnTo>
                      <a:pt x="6002" y="676"/>
                    </a:lnTo>
                    <a:cubicBezTo>
                      <a:pt x="6023" y="676"/>
                      <a:pt x="6023" y="676"/>
                      <a:pt x="6023" y="655"/>
                    </a:cubicBezTo>
                    <a:lnTo>
                      <a:pt x="6044" y="283"/>
                    </a:lnTo>
                    <a:cubicBezTo>
                      <a:pt x="6044" y="263"/>
                      <a:pt x="6023" y="263"/>
                      <a:pt x="6023" y="263"/>
                    </a:cubicBezTo>
                    <a:lnTo>
                      <a:pt x="6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92" name="Google Shape;654;p33">
                <a:extLst>
                  <a:ext uri="{FF2B5EF4-FFF2-40B4-BE49-F238E27FC236}">
                    <a16:creationId xmlns:a16="http://schemas.microsoft.com/office/drawing/2014/main" id="{4CB9EC36-B1EC-20B0-29C1-0BFAB35A7420}"/>
                  </a:ext>
                </a:extLst>
              </p:cNvPr>
              <p:cNvSpPr/>
              <p:nvPr/>
            </p:nvSpPr>
            <p:spPr>
              <a:xfrm>
                <a:off x="1424073" y="3007051"/>
                <a:ext cx="524221" cy="67029"/>
              </a:xfrm>
              <a:custGeom>
                <a:avLst/>
                <a:gdLst/>
                <a:ahLst/>
                <a:cxnLst/>
                <a:rect l="l" t="t" r="r" b="b"/>
                <a:pathLst>
                  <a:path w="6155" h="787" extrusionOk="0">
                    <a:moveTo>
                      <a:pt x="132" y="111"/>
                    </a:moveTo>
                    <a:lnTo>
                      <a:pt x="6023" y="346"/>
                    </a:lnTo>
                    <a:lnTo>
                      <a:pt x="6023" y="676"/>
                    </a:lnTo>
                    <a:lnTo>
                      <a:pt x="106" y="415"/>
                    </a:lnTo>
                    <a:lnTo>
                      <a:pt x="132" y="111"/>
                    </a:lnTo>
                    <a:close/>
                    <a:moveTo>
                      <a:pt x="106" y="1"/>
                    </a:moveTo>
                    <a:cubicBezTo>
                      <a:pt x="43" y="1"/>
                      <a:pt x="22" y="22"/>
                      <a:pt x="1" y="64"/>
                    </a:cubicBezTo>
                    <a:lnTo>
                      <a:pt x="1" y="435"/>
                    </a:lnTo>
                    <a:cubicBezTo>
                      <a:pt x="1" y="477"/>
                      <a:pt x="22" y="524"/>
                      <a:pt x="85" y="524"/>
                    </a:cubicBezTo>
                    <a:lnTo>
                      <a:pt x="6044" y="786"/>
                    </a:lnTo>
                    <a:cubicBezTo>
                      <a:pt x="6086" y="786"/>
                      <a:pt x="6128" y="739"/>
                      <a:pt x="6128" y="697"/>
                    </a:cubicBezTo>
                    <a:lnTo>
                      <a:pt x="6154" y="325"/>
                    </a:lnTo>
                    <a:cubicBezTo>
                      <a:pt x="6154" y="284"/>
                      <a:pt x="6107" y="242"/>
                      <a:pt x="6065" y="242"/>
                    </a:cubicBezTo>
                    <a:lnTo>
                      <a:pt x="106"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93" name="Google Shape;655;p33">
                <a:extLst>
                  <a:ext uri="{FF2B5EF4-FFF2-40B4-BE49-F238E27FC236}">
                    <a16:creationId xmlns:a16="http://schemas.microsoft.com/office/drawing/2014/main" id="{2D955E4F-86A4-2EBE-CF66-0DD103212089}"/>
                  </a:ext>
                </a:extLst>
              </p:cNvPr>
              <p:cNvSpPr/>
              <p:nvPr/>
            </p:nvSpPr>
            <p:spPr>
              <a:xfrm>
                <a:off x="1429439" y="3010628"/>
                <a:ext cx="968468" cy="22400"/>
              </a:xfrm>
              <a:custGeom>
                <a:avLst/>
                <a:gdLst/>
                <a:ahLst/>
                <a:cxnLst/>
                <a:rect l="l" t="t" r="r" b="b"/>
                <a:pathLst>
                  <a:path w="11371" h="263" extrusionOk="0">
                    <a:moveTo>
                      <a:pt x="1" y="1"/>
                    </a:moveTo>
                    <a:lnTo>
                      <a:pt x="6023" y="263"/>
                    </a:lnTo>
                    <a:lnTo>
                      <a:pt x="11370" y="263"/>
                    </a:lnTo>
                    <a:lnTo>
                      <a:pt x="534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94" name="Google Shape;656;p33">
                <a:extLst>
                  <a:ext uri="{FF2B5EF4-FFF2-40B4-BE49-F238E27FC236}">
                    <a16:creationId xmlns:a16="http://schemas.microsoft.com/office/drawing/2014/main" id="{6AEE2355-E2CA-14D8-40AD-62038D1752FA}"/>
                  </a:ext>
                </a:extLst>
              </p:cNvPr>
              <p:cNvSpPr/>
              <p:nvPr/>
            </p:nvSpPr>
            <p:spPr>
              <a:xfrm>
                <a:off x="1429439" y="3007618"/>
                <a:ext cx="968468" cy="29554"/>
              </a:xfrm>
              <a:custGeom>
                <a:avLst/>
                <a:gdLst/>
                <a:ahLst/>
                <a:cxnLst/>
                <a:rect l="l" t="t" r="r" b="b"/>
                <a:pathLst>
                  <a:path w="11371" h="347" extrusionOk="0">
                    <a:moveTo>
                      <a:pt x="5348" y="111"/>
                    </a:moveTo>
                    <a:lnTo>
                      <a:pt x="8663" y="242"/>
                    </a:lnTo>
                    <a:lnTo>
                      <a:pt x="6023" y="242"/>
                    </a:lnTo>
                    <a:lnTo>
                      <a:pt x="2729" y="111"/>
                    </a:lnTo>
                    <a:close/>
                    <a:moveTo>
                      <a:pt x="1" y="1"/>
                    </a:moveTo>
                    <a:lnTo>
                      <a:pt x="1" y="111"/>
                    </a:lnTo>
                    <a:lnTo>
                      <a:pt x="22" y="111"/>
                    </a:lnTo>
                    <a:lnTo>
                      <a:pt x="6023" y="346"/>
                    </a:lnTo>
                    <a:lnTo>
                      <a:pt x="11370" y="346"/>
                    </a:lnTo>
                    <a:lnTo>
                      <a:pt x="11370" y="242"/>
                    </a:lnTo>
                    <a:lnTo>
                      <a:pt x="5348"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95" name="Google Shape;657;p33">
                <a:extLst>
                  <a:ext uri="{FF2B5EF4-FFF2-40B4-BE49-F238E27FC236}">
                    <a16:creationId xmlns:a16="http://schemas.microsoft.com/office/drawing/2014/main" id="{4DAAAFFC-AB48-160E-D8AF-EA48275420E9}"/>
                  </a:ext>
                </a:extLst>
              </p:cNvPr>
              <p:cNvSpPr/>
              <p:nvPr/>
            </p:nvSpPr>
            <p:spPr>
              <a:xfrm>
                <a:off x="1908940" y="2592705"/>
                <a:ext cx="256532" cy="475589"/>
              </a:xfrm>
              <a:custGeom>
                <a:avLst/>
                <a:gdLst/>
                <a:ahLst/>
                <a:cxnLst/>
                <a:rect l="l" t="t" r="r" b="b"/>
                <a:pathLst>
                  <a:path w="3012" h="5584" extrusionOk="0">
                    <a:moveTo>
                      <a:pt x="2661" y="1"/>
                    </a:moveTo>
                    <a:cubicBezTo>
                      <a:pt x="2640" y="1"/>
                      <a:pt x="2619" y="1"/>
                      <a:pt x="2619" y="22"/>
                    </a:cubicBezTo>
                    <a:lnTo>
                      <a:pt x="0" y="5369"/>
                    </a:lnTo>
                    <a:cubicBezTo>
                      <a:pt x="0" y="5389"/>
                      <a:pt x="0" y="5410"/>
                      <a:pt x="21" y="5410"/>
                    </a:cubicBezTo>
                    <a:lnTo>
                      <a:pt x="351" y="5583"/>
                    </a:lnTo>
                    <a:cubicBezTo>
                      <a:pt x="372" y="5583"/>
                      <a:pt x="393" y="5583"/>
                      <a:pt x="393" y="5562"/>
                    </a:cubicBezTo>
                    <a:lnTo>
                      <a:pt x="2991" y="194"/>
                    </a:lnTo>
                    <a:cubicBezTo>
                      <a:pt x="3012" y="174"/>
                      <a:pt x="3012" y="174"/>
                      <a:pt x="2991" y="153"/>
                    </a:cubicBezTo>
                    <a:lnTo>
                      <a:pt x="266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96" name="Google Shape;658;p33">
                <a:extLst>
                  <a:ext uri="{FF2B5EF4-FFF2-40B4-BE49-F238E27FC236}">
                    <a16:creationId xmlns:a16="http://schemas.microsoft.com/office/drawing/2014/main" id="{451D6D32-332C-52E8-5591-B686652DC242}"/>
                  </a:ext>
                </a:extLst>
              </p:cNvPr>
              <p:cNvSpPr/>
              <p:nvPr/>
            </p:nvSpPr>
            <p:spPr>
              <a:xfrm>
                <a:off x="1903574" y="2587510"/>
                <a:ext cx="267689" cy="485469"/>
              </a:xfrm>
              <a:custGeom>
                <a:avLst/>
                <a:gdLst/>
                <a:ahLst/>
                <a:cxnLst/>
                <a:rect l="l" t="t" r="r" b="b"/>
                <a:pathLst>
                  <a:path w="3143" h="5700" extrusionOk="0">
                    <a:moveTo>
                      <a:pt x="2724" y="125"/>
                    </a:moveTo>
                    <a:lnTo>
                      <a:pt x="3012" y="255"/>
                    </a:lnTo>
                    <a:lnTo>
                      <a:pt x="414" y="5581"/>
                    </a:lnTo>
                    <a:lnTo>
                      <a:pt x="131" y="5450"/>
                    </a:lnTo>
                    <a:lnTo>
                      <a:pt x="2724" y="125"/>
                    </a:lnTo>
                    <a:close/>
                    <a:moveTo>
                      <a:pt x="2687" y="1"/>
                    </a:moveTo>
                    <a:cubicBezTo>
                      <a:pt x="2658" y="1"/>
                      <a:pt x="2631" y="11"/>
                      <a:pt x="2619" y="36"/>
                    </a:cubicBezTo>
                    <a:lnTo>
                      <a:pt x="22" y="5403"/>
                    </a:lnTo>
                    <a:cubicBezTo>
                      <a:pt x="1" y="5450"/>
                      <a:pt x="22" y="5513"/>
                      <a:pt x="63" y="5534"/>
                    </a:cubicBezTo>
                    <a:lnTo>
                      <a:pt x="393" y="5691"/>
                    </a:lnTo>
                    <a:cubicBezTo>
                      <a:pt x="404" y="5697"/>
                      <a:pt x="415" y="5700"/>
                      <a:pt x="426" y="5700"/>
                    </a:cubicBezTo>
                    <a:cubicBezTo>
                      <a:pt x="456" y="5700"/>
                      <a:pt x="483" y="5679"/>
                      <a:pt x="498" y="5644"/>
                    </a:cubicBezTo>
                    <a:lnTo>
                      <a:pt x="3117" y="276"/>
                    </a:lnTo>
                    <a:cubicBezTo>
                      <a:pt x="3143" y="235"/>
                      <a:pt x="3117" y="193"/>
                      <a:pt x="3075" y="166"/>
                    </a:cubicBezTo>
                    <a:lnTo>
                      <a:pt x="2750" y="15"/>
                    </a:lnTo>
                    <a:cubicBezTo>
                      <a:pt x="2730" y="6"/>
                      <a:pt x="2708" y="1"/>
                      <a:pt x="268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97" name="Google Shape;659;p33">
                <a:extLst>
                  <a:ext uri="{FF2B5EF4-FFF2-40B4-BE49-F238E27FC236}">
                    <a16:creationId xmlns:a16="http://schemas.microsoft.com/office/drawing/2014/main" id="{D4EFB58C-B9B6-820D-1E16-4F337C88A953}"/>
                  </a:ext>
                </a:extLst>
              </p:cNvPr>
              <p:cNvSpPr/>
              <p:nvPr/>
            </p:nvSpPr>
            <p:spPr>
              <a:xfrm>
                <a:off x="2364338" y="2592705"/>
                <a:ext cx="256532" cy="475589"/>
              </a:xfrm>
              <a:custGeom>
                <a:avLst/>
                <a:gdLst/>
                <a:ahLst/>
                <a:cxnLst/>
                <a:rect l="l" t="t" r="r" b="b"/>
                <a:pathLst>
                  <a:path w="3012" h="5584" extrusionOk="0">
                    <a:moveTo>
                      <a:pt x="2661" y="1"/>
                    </a:moveTo>
                    <a:cubicBezTo>
                      <a:pt x="2640" y="1"/>
                      <a:pt x="2640" y="1"/>
                      <a:pt x="2619" y="22"/>
                    </a:cubicBezTo>
                    <a:lnTo>
                      <a:pt x="21" y="5369"/>
                    </a:lnTo>
                    <a:cubicBezTo>
                      <a:pt x="0" y="5389"/>
                      <a:pt x="21" y="5410"/>
                      <a:pt x="21" y="5410"/>
                    </a:cubicBezTo>
                    <a:lnTo>
                      <a:pt x="372" y="5583"/>
                    </a:lnTo>
                    <a:cubicBezTo>
                      <a:pt x="372" y="5583"/>
                      <a:pt x="393" y="5583"/>
                      <a:pt x="393" y="5562"/>
                    </a:cubicBezTo>
                    <a:lnTo>
                      <a:pt x="3011" y="194"/>
                    </a:lnTo>
                    <a:cubicBezTo>
                      <a:pt x="3011" y="174"/>
                      <a:pt x="3011" y="174"/>
                      <a:pt x="2991" y="153"/>
                    </a:cubicBezTo>
                    <a:lnTo>
                      <a:pt x="26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98" name="Google Shape;660;p33">
                <a:extLst>
                  <a:ext uri="{FF2B5EF4-FFF2-40B4-BE49-F238E27FC236}">
                    <a16:creationId xmlns:a16="http://schemas.microsoft.com/office/drawing/2014/main" id="{96B0732E-8A2F-545E-3B03-D490CF28C4EA}"/>
                  </a:ext>
                </a:extLst>
              </p:cNvPr>
              <p:cNvSpPr/>
              <p:nvPr/>
            </p:nvSpPr>
            <p:spPr>
              <a:xfrm>
                <a:off x="2358546" y="2587510"/>
                <a:ext cx="267689" cy="485469"/>
              </a:xfrm>
              <a:custGeom>
                <a:avLst/>
                <a:gdLst/>
                <a:ahLst/>
                <a:cxnLst/>
                <a:rect l="l" t="t" r="r" b="b"/>
                <a:pathLst>
                  <a:path w="3143" h="5700" extrusionOk="0">
                    <a:moveTo>
                      <a:pt x="2729" y="125"/>
                    </a:moveTo>
                    <a:lnTo>
                      <a:pt x="3011" y="255"/>
                    </a:lnTo>
                    <a:lnTo>
                      <a:pt x="440" y="5581"/>
                    </a:lnTo>
                    <a:lnTo>
                      <a:pt x="157" y="5450"/>
                    </a:lnTo>
                    <a:lnTo>
                      <a:pt x="2729" y="125"/>
                    </a:lnTo>
                    <a:close/>
                    <a:moveTo>
                      <a:pt x="2699" y="1"/>
                    </a:moveTo>
                    <a:cubicBezTo>
                      <a:pt x="2677" y="1"/>
                      <a:pt x="2657" y="11"/>
                      <a:pt x="2645" y="36"/>
                    </a:cubicBezTo>
                    <a:lnTo>
                      <a:pt x="26" y="5403"/>
                    </a:lnTo>
                    <a:cubicBezTo>
                      <a:pt x="0" y="5450"/>
                      <a:pt x="26" y="5513"/>
                      <a:pt x="68" y="5534"/>
                    </a:cubicBezTo>
                    <a:lnTo>
                      <a:pt x="393" y="5691"/>
                    </a:lnTo>
                    <a:cubicBezTo>
                      <a:pt x="405" y="5697"/>
                      <a:pt x="419" y="5700"/>
                      <a:pt x="432" y="5700"/>
                    </a:cubicBezTo>
                    <a:cubicBezTo>
                      <a:pt x="470" y="5700"/>
                      <a:pt x="508" y="5679"/>
                      <a:pt x="524" y="5644"/>
                    </a:cubicBezTo>
                    <a:lnTo>
                      <a:pt x="3121" y="276"/>
                    </a:lnTo>
                    <a:cubicBezTo>
                      <a:pt x="3142" y="235"/>
                      <a:pt x="3121" y="193"/>
                      <a:pt x="3079" y="166"/>
                    </a:cubicBezTo>
                    <a:lnTo>
                      <a:pt x="2750" y="15"/>
                    </a:lnTo>
                    <a:cubicBezTo>
                      <a:pt x="2732" y="6"/>
                      <a:pt x="2715" y="1"/>
                      <a:pt x="269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99" name="Google Shape;661;p33">
                <a:extLst>
                  <a:ext uri="{FF2B5EF4-FFF2-40B4-BE49-F238E27FC236}">
                    <a16:creationId xmlns:a16="http://schemas.microsoft.com/office/drawing/2014/main" id="{535C1B70-6CA1-7BD7-3737-AA6752B5E382}"/>
                  </a:ext>
                </a:extLst>
              </p:cNvPr>
              <p:cNvSpPr/>
              <p:nvPr/>
            </p:nvSpPr>
            <p:spPr>
              <a:xfrm>
                <a:off x="2131912" y="2590491"/>
                <a:ext cx="490750" cy="17034"/>
              </a:xfrm>
              <a:custGeom>
                <a:avLst/>
                <a:gdLst/>
                <a:ahLst/>
                <a:cxnLst/>
                <a:rect l="l" t="t" r="r" b="b"/>
                <a:pathLst>
                  <a:path w="5762" h="200" extrusionOk="0">
                    <a:moveTo>
                      <a:pt x="1" y="1"/>
                    </a:moveTo>
                    <a:lnTo>
                      <a:pt x="394" y="200"/>
                    </a:lnTo>
                    <a:lnTo>
                      <a:pt x="5761" y="200"/>
                    </a:lnTo>
                    <a:lnTo>
                      <a:pt x="536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00" name="Google Shape;662;p33">
                <a:extLst>
                  <a:ext uri="{FF2B5EF4-FFF2-40B4-BE49-F238E27FC236}">
                    <a16:creationId xmlns:a16="http://schemas.microsoft.com/office/drawing/2014/main" id="{3A8D9B13-5C24-A5CC-03E5-D99ED79FE035}"/>
                  </a:ext>
                </a:extLst>
              </p:cNvPr>
              <p:cNvSpPr/>
              <p:nvPr/>
            </p:nvSpPr>
            <p:spPr>
              <a:xfrm>
                <a:off x="2130123" y="2586914"/>
                <a:ext cx="494327" cy="25977"/>
              </a:xfrm>
              <a:custGeom>
                <a:avLst/>
                <a:gdLst/>
                <a:ahLst/>
                <a:cxnLst/>
                <a:rect l="l" t="t" r="r" b="b"/>
                <a:pathLst>
                  <a:path w="5804" h="305" extrusionOk="0">
                    <a:moveTo>
                      <a:pt x="5369" y="111"/>
                    </a:moveTo>
                    <a:lnTo>
                      <a:pt x="5521" y="173"/>
                    </a:lnTo>
                    <a:lnTo>
                      <a:pt x="436" y="173"/>
                    </a:lnTo>
                    <a:lnTo>
                      <a:pt x="284" y="111"/>
                    </a:lnTo>
                    <a:close/>
                    <a:moveTo>
                      <a:pt x="22" y="1"/>
                    </a:moveTo>
                    <a:lnTo>
                      <a:pt x="1" y="111"/>
                    </a:lnTo>
                    <a:lnTo>
                      <a:pt x="415" y="304"/>
                    </a:lnTo>
                    <a:lnTo>
                      <a:pt x="5782" y="304"/>
                    </a:lnTo>
                    <a:lnTo>
                      <a:pt x="5803" y="200"/>
                    </a:lnTo>
                    <a:lnTo>
                      <a:pt x="5390"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01" name="Google Shape;663;p33">
                <a:extLst>
                  <a:ext uri="{FF2B5EF4-FFF2-40B4-BE49-F238E27FC236}">
                    <a16:creationId xmlns:a16="http://schemas.microsoft.com/office/drawing/2014/main" id="{2B846ACE-F4A6-E12E-C433-E0FEBA779753}"/>
                  </a:ext>
                </a:extLst>
              </p:cNvPr>
              <p:cNvSpPr/>
              <p:nvPr/>
            </p:nvSpPr>
            <p:spPr>
              <a:xfrm>
                <a:off x="1940623" y="2607440"/>
                <a:ext cx="682041" cy="460855"/>
              </a:xfrm>
              <a:custGeom>
                <a:avLst/>
                <a:gdLst/>
                <a:ahLst/>
                <a:cxnLst/>
                <a:rect l="l" t="t" r="r" b="b"/>
                <a:pathLst>
                  <a:path w="8008" h="5411" extrusionOk="0">
                    <a:moveTo>
                      <a:pt x="2640" y="1"/>
                    </a:moveTo>
                    <a:lnTo>
                      <a:pt x="0" y="5410"/>
                    </a:lnTo>
                    <a:lnTo>
                      <a:pt x="5347" y="5410"/>
                    </a:lnTo>
                    <a:lnTo>
                      <a:pt x="800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02" name="Google Shape;664;p33">
                <a:extLst>
                  <a:ext uri="{FF2B5EF4-FFF2-40B4-BE49-F238E27FC236}">
                    <a16:creationId xmlns:a16="http://schemas.microsoft.com/office/drawing/2014/main" id="{C8DC6DE7-6E91-0786-55C0-03BCE60F7302}"/>
                  </a:ext>
                </a:extLst>
              </p:cNvPr>
              <p:cNvSpPr/>
              <p:nvPr/>
            </p:nvSpPr>
            <p:spPr>
              <a:xfrm>
                <a:off x="1933043" y="2601648"/>
                <a:ext cx="697202" cy="472438"/>
              </a:xfrm>
              <a:custGeom>
                <a:avLst/>
                <a:gdLst/>
                <a:ahLst/>
                <a:cxnLst/>
                <a:rect l="l" t="t" r="r" b="b"/>
                <a:pathLst>
                  <a:path w="8186" h="5547" extrusionOk="0">
                    <a:moveTo>
                      <a:pt x="7986" y="131"/>
                    </a:moveTo>
                    <a:lnTo>
                      <a:pt x="5415" y="5436"/>
                    </a:lnTo>
                    <a:lnTo>
                      <a:pt x="178" y="5436"/>
                    </a:lnTo>
                    <a:lnTo>
                      <a:pt x="2771" y="131"/>
                    </a:lnTo>
                    <a:close/>
                    <a:moveTo>
                      <a:pt x="2687" y="0"/>
                    </a:moveTo>
                    <a:lnTo>
                      <a:pt x="0" y="5546"/>
                    </a:lnTo>
                    <a:lnTo>
                      <a:pt x="5478" y="5546"/>
                    </a:lnTo>
                    <a:lnTo>
                      <a:pt x="8185"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03" name="Google Shape;665;p33">
                <a:extLst>
                  <a:ext uri="{FF2B5EF4-FFF2-40B4-BE49-F238E27FC236}">
                    <a16:creationId xmlns:a16="http://schemas.microsoft.com/office/drawing/2014/main" id="{93DB96A5-17D6-755D-C483-2680B53D0EEC}"/>
                  </a:ext>
                </a:extLst>
              </p:cNvPr>
              <p:cNvSpPr/>
              <p:nvPr/>
            </p:nvSpPr>
            <p:spPr>
              <a:xfrm>
                <a:off x="1533345" y="2748223"/>
                <a:ext cx="260620" cy="104418"/>
              </a:xfrm>
              <a:custGeom>
                <a:avLst/>
                <a:gdLst/>
                <a:ahLst/>
                <a:cxnLst/>
                <a:rect l="l" t="t" r="r" b="b"/>
                <a:pathLst>
                  <a:path w="3060" h="1226" extrusionOk="0">
                    <a:moveTo>
                      <a:pt x="958" y="0"/>
                    </a:moveTo>
                    <a:cubicBezTo>
                      <a:pt x="472" y="0"/>
                      <a:pt x="158" y="159"/>
                      <a:pt x="158" y="159"/>
                    </a:cubicBezTo>
                    <a:cubicBezTo>
                      <a:pt x="158" y="159"/>
                      <a:pt x="1" y="374"/>
                      <a:pt x="48" y="683"/>
                    </a:cubicBezTo>
                    <a:cubicBezTo>
                      <a:pt x="90" y="987"/>
                      <a:pt x="200" y="1055"/>
                      <a:pt x="766" y="1186"/>
                    </a:cubicBezTo>
                    <a:cubicBezTo>
                      <a:pt x="884" y="1213"/>
                      <a:pt x="1034" y="1225"/>
                      <a:pt x="1199" y="1225"/>
                    </a:cubicBezTo>
                    <a:cubicBezTo>
                      <a:pt x="1825" y="1225"/>
                      <a:pt x="2665" y="1051"/>
                      <a:pt x="2839" y="877"/>
                    </a:cubicBezTo>
                    <a:cubicBezTo>
                      <a:pt x="3059" y="636"/>
                      <a:pt x="2860" y="29"/>
                      <a:pt x="2557" y="8"/>
                    </a:cubicBezTo>
                    <a:cubicBezTo>
                      <a:pt x="2500" y="3"/>
                      <a:pt x="2439" y="1"/>
                      <a:pt x="2374" y="1"/>
                    </a:cubicBezTo>
                    <a:cubicBezTo>
                      <a:pt x="2150" y="1"/>
                      <a:pt x="1873" y="22"/>
                      <a:pt x="1558" y="22"/>
                    </a:cubicBezTo>
                    <a:cubicBezTo>
                      <a:pt x="1424" y="22"/>
                      <a:pt x="1284" y="18"/>
                      <a:pt x="1137" y="8"/>
                    </a:cubicBezTo>
                    <a:cubicBezTo>
                      <a:pt x="1075" y="3"/>
                      <a:pt x="1015" y="0"/>
                      <a:pt x="958"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04" name="Google Shape;666;p33">
                <a:extLst>
                  <a:ext uri="{FF2B5EF4-FFF2-40B4-BE49-F238E27FC236}">
                    <a16:creationId xmlns:a16="http://schemas.microsoft.com/office/drawing/2014/main" id="{9EDEFCA8-9672-CA00-4D28-8323DB6E7ED6}"/>
                  </a:ext>
                </a:extLst>
              </p:cNvPr>
              <p:cNvSpPr/>
              <p:nvPr/>
            </p:nvSpPr>
            <p:spPr>
              <a:xfrm>
                <a:off x="1528065" y="2742602"/>
                <a:ext cx="261898" cy="115405"/>
              </a:xfrm>
              <a:custGeom>
                <a:avLst/>
                <a:gdLst/>
                <a:ahLst/>
                <a:cxnLst/>
                <a:rect l="l" t="t" r="r" b="b"/>
                <a:pathLst>
                  <a:path w="3075" h="1355" extrusionOk="0">
                    <a:moveTo>
                      <a:pt x="1025" y="109"/>
                    </a:moveTo>
                    <a:cubicBezTo>
                      <a:pt x="1080" y="109"/>
                      <a:pt x="1139" y="111"/>
                      <a:pt x="1199" y="116"/>
                    </a:cubicBezTo>
                    <a:cubicBezTo>
                      <a:pt x="1417" y="138"/>
                      <a:pt x="1621" y="144"/>
                      <a:pt x="1806" y="144"/>
                    </a:cubicBezTo>
                    <a:cubicBezTo>
                      <a:pt x="2063" y="144"/>
                      <a:pt x="2285" y="132"/>
                      <a:pt x="2463" y="132"/>
                    </a:cubicBezTo>
                    <a:cubicBezTo>
                      <a:pt x="2520" y="132"/>
                      <a:pt x="2571" y="133"/>
                      <a:pt x="2619" y="136"/>
                    </a:cubicBezTo>
                    <a:cubicBezTo>
                      <a:pt x="2660" y="136"/>
                      <a:pt x="2729" y="157"/>
                      <a:pt x="2791" y="225"/>
                    </a:cubicBezTo>
                    <a:cubicBezTo>
                      <a:pt x="2838" y="267"/>
                      <a:pt x="2880" y="356"/>
                      <a:pt x="2901" y="440"/>
                    </a:cubicBezTo>
                    <a:cubicBezTo>
                      <a:pt x="2969" y="618"/>
                      <a:pt x="2943" y="812"/>
                      <a:pt x="2880" y="901"/>
                    </a:cubicBezTo>
                    <a:cubicBezTo>
                      <a:pt x="2838" y="943"/>
                      <a:pt x="2708" y="1011"/>
                      <a:pt x="2550" y="1053"/>
                    </a:cubicBezTo>
                    <a:cubicBezTo>
                      <a:pt x="2399" y="1095"/>
                      <a:pt x="2205" y="1142"/>
                      <a:pt x="1985" y="1184"/>
                    </a:cubicBezTo>
                    <a:cubicBezTo>
                      <a:pt x="1747" y="1223"/>
                      <a:pt x="1493" y="1247"/>
                      <a:pt x="1271" y="1247"/>
                    </a:cubicBezTo>
                    <a:cubicBezTo>
                      <a:pt x="1107" y="1247"/>
                      <a:pt x="960" y="1234"/>
                      <a:pt x="848" y="1205"/>
                    </a:cubicBezTo>
                    <a:cubicBezTo>
                      <a:pt x="566" y="1142"/>
                      <a:pt x="393" y="1074"/>
                      <a:pt x="304" y="1011"/>
                    </a:cubicBezTo>
                    <a:cubicBezTo>
                      <a:pt x="220" y="943"/>
                      <a:pt x="194" y="880"/>
                      <a:pt x="173" y="728"/>
                    </a:cubicBezTo>
                    <a:cubicBezTo>
                      <a:pt x="110" y="466"/>
                      <a:pt x="262" y="267"/>
                      <a:pt x="262" y="267"/>
                    </a:cubicBezTo>
                    <a:cubicBezTo>
                      <a:pt x="281" y="249"/>
                      <a:pt x="562" y="109"/>
                      <a:pt x="1025" y="109"/>
                    </a:cubicBezTo>
                    <a:close/>
                    <a:moveTo>
                      <a:pt x="1041" y="0"/>
                    </a:moveTo>
                    <a:cubicBezTo>
                      <a:pt x="520" y="0"/>
                      <a:pt x="194" y="178"/>
                      <a:pt x="194" y="178"/>
                    </a:cubicBezTo>
                    <a:lnTo>
                      <a:pt x="173" y="178"/>
                    </a:lnTo>
                    <a:cubicBezTo>
                      <a:pt x="173" y="178"/>
                      <a:pt x="0" y="419"/>
                      <a:pt x="42" y="749"/>
                    </a:cubicBezTo>
                    <a:cubicBezTo>
                      <a:pt x="89" y="901"/>
                      <a:pt x="131" y="1032"/>
                      <a:pt x="241" y="1095"/>
                    </a:cubicBezTo>
                    <a:cubicBezTo>
                      <a:pt x="351" y="1184"/>
                      <a:pt x="524" y="1252"/>
                      <a:pt x="807" y="1315"/>
                    </a:cubicBezTo>
                    <a:cubicBezTo>
                      <a:pt x="932" y="1343"/>
                      <a:pt x="1088" y="1355"/>
                      <a:pt x="1257" y="1355"/>
                    </a:cubicBezTo>
                    <a:cubicBezTo>
                      <a:pt x="1497" y="1355"/>
                      <a:pt x="1763" y="1331"/>
                      <a:pt x="2006" y="1294"/>
                    </a:cubicBezTo>
                    <a:cubicBezTo>
                      <a:pt x="2226" y="1252"/>
                      <a:pt x="2420" y="1205"/>
                      <a:pt x="2598" y="1163"/>
                    </a:cubicBezTo>
                    <a:cubicBezTo>
                      <a:pt x="2749" y="1121"/>
                      <a:pt x="2880" y="1053"/>
                      <a:pt x="2943" y="990"/>
                    </a:cubicBezTo>
                    <a:cubicBezTo>
                      <a:pt x="3074" y="833"/>
                      <a:pt x="3074" y="597"/>
                      <a:pt x="3011" y="398"/>
                    </a:cubicBezTo>
                    <a:cubicBezTo>
                      <a:pt x="2990" y="309"/>
                      <a:pt x="2922" y="225"/>
                      <a:pt x="2859" y="136"/>
                    </a:cubicBezTo>
                    <a:cubicBezTo>
                      <a:pt x="2791" y="74"/>
                      <a:pt x="2708" y="26"/>
                      <a:pt x="2619" y="6"/>
                    </a:cubicBezTo>
                    <a:cubicBezTo>
                      <a:pt x="2399" y="6"/>
                      <a:pt x="2104" y="36"/>
                      <a:pt x="1757" y="36"/>
                    </a:cubicBezTo>
                    <a:cubicBezTo>
                      <a:pt x="1583" y="36"/>
                      <a:pt x="1397" y="28"/>
                      <a:pt x="1199" y="6"/>
                    </a:cubicBezTo>
                    <a:cubicBezTo>
                      <a:pt x="1145" y="2"/>
                      <a:pt x="1092" y="0"/>
                      <a:pt x="104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05" name="Google Shape;667;p33">
                <a:extLst>
                  <a:ext uri="{FF2B5EF4-FFF2-40B4-BE49-F238E27FC236}">
                    <a16:creationId xmlns:a16="http://schemas.microsoft.com/office/drawing/2014/main" id="{8B724637-A2E2-186C-A3F4-FBC53A48623C}"/>
                  </a:ext>
                </a:extLst>
              </p:cNvPr>
              <p:cNvSpPr/>
              <p:nvPr/>
            </p:nvSpPr>
            <p:spPr>
              <a:xfrm>
                <a:off x="879503" y="2206125"/>
                <a:ext cx="446120" cy="754691"/>
              </a:xfrm>
              <a:custGeom>
                <a:avLst/>
                <a:gdLst/>
                <a:ahLst/>
                <a:cxnLst/>
                <a:rect l="l" t="t" r="r" b="b"/>
                <a:pathLst>
                  <a:path w="5238" h="8861" extrusionOk="0">
                    <a:moveTo>
                      <a:pt x="2648" y="1"/>
                    </a:moveTo>
                    <a:cubicBezTo>
                      <a:pt x="1953" y="1"/>
                      <a:pt x="841" y="1226"/>
                      <a:pt x="435" y="2838"/>
                    </a:cubicBezTo>
                    <a:cubicBezTo>
                      <a:pt x="1" y="4561"/>
                      <a:pt x="739" y="6938"/>
                      <a:pt x="2048" y="7897"/>
                    </a:cubicBezTo>
                    <a:cubicBezTo>
                      <a:pt x="3357" y="8860"/>
                      <a:pt x="3928" y="8860"/>
                      <a:pt x="3928" y="8860"/>
                    </a:cubicBezTo>
                    <a:lnTo>
                      <a:pt x="5238" y="5891"/>
                    </a:lnTo>
                    <a:cubicBezTo>
                      <a:pt x="5238" y="5891"/>
                      <a:pt x="4143" y="5367"/>
                      <a:pt x="3729" y="4644"/>
                    </a:cubicBezTo>
                    <a:cubicBezTo>
                      <a:pt x="3316" y="3927"/>
                      <a:pt x="3515" y="2136"/>
                      <a:pt x="3646" y="1570"/>
                    </a:cubicBezTo>
                    <a:cubicBezTo>
                      <a:pt x="3776" y="979"/>
                      <a:pt x="3488" y="219"/>
                      <a:pt x="2792" y="20"/>
                    </a:cubicBezTo>
                    <a:cubicBezTo>
                      <a:pt x="2747" y="7"/>
                      <a:pt x="2699" y="1"/>
                      <a:pt x="26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06" name="Google Shape;668;p33">
                <a:extLst>
                  <a:ext uri="{FF2B5EF4-FFF2-40B4-BE49-F238E27FC236}">
                    <a16:creationId xmlns:a16="http://schemas.microsoft.com/office/drawing/2014/main" id="{0FA784F2-1010-63B9-820E-EB8026C795A5}"/>
                  </a:ext>
                </a:extLst>
              </p:cNvPr>
              <p:cNvSpPr/>
              <p:nvPr/>
            </p:nvSpPr>
            <p:spPr>
              <a:xfrm>
                <a:off x="890661" y="2200929"/>
                <a:ext cx="438540" cy="763464"/>
              </a:xfrm>
              <a:custGeom>
                <a:avLst/>
                <a:gdLst/>
                <a:ahLst/>
                <a:cxnLst/>
                <a:rect l="l" t="t" r="r" b="b"/>
                <a:pathLst>
                  <a:path w="5149" h="8964" extrusionOk="0">
                    <a:moveTo>
                      <a:pt x="2519" y="108"/>
                    </a:moveTo>
                    <a:cubicBezTo>
                      <a:pt x="2562" y="108"/>
                      <a:pt x="2602" y="113"/>
                      <a:pt x="2640" y="123"/>
                    </a:cubicBezTo>
                    <a:cubicBezTo>
                      <a:pt x="2944" y="212"/>
                      <a:pt x="3185" y="453"/>
                      <a:pt x="3316" y="736"/>
                    </a:cubicBezTo>
                    <a:cubicBezTo>
                      <a:pt x="3446" y="998"/>
                      <a:pt x="3488" y="1328"/>
                      <a:pt x="3425" y="1610"/>
                    </a:cubicBezTo>
                    <a:cubicBezTo>
                      <a:pt x="3357" y="1893"/>
                      <a:pt x="3274" y="2480"/>
                      <a:pt x="3274" y="3092"/>
                    </a:cubicBezTo>
                    <a:cubicBezTo>
                      <a:pt x="3253" y="3726"/>
                      <a:pt x="3316" y="4360"/>
                      <a:pt x="3535" y="4732"/>
                    </a:cubicBezTo>
                    <a:cubicBezTo>
                      <a:pt x="3750" y="5098"/>
                      <a:pt x="4122" y="5428"/>
                      <a:pt x="4452" y="5648"/>
                    </a:cubicBezTo>
                    <a:cubicBezTo>
                      <a:pt x="4735" y="5863"/>
                      <a:pt x="4955" y="5952"/>
                      <a:pt x="4997" y="5973"/>
                    </a:cubicBezTo>
                    <a:lnTo>
                      <a:pt x="3729" y="8853"/>
                    </a:lnTo>
                    <a:cubicBezTo>
                      <a:pt x="3708" y="8853"/>
                      <a:pt x="3708" y="8853"/>
                      <a:pt x="3666" y="8832"/>
                    </a:cubicBezTo>
                    <a:cubicBezTo>
                      <a:pt x="3598" y="8832"/>
                      <a:pt x="3488" y="8790"/>
                      <a:pt x="3336" y="8743"/>
                    </a:cubicBezTo>
                    <a:cubicBezTo>
                      <a:pt x="3033" y="8612"/>
                      <a:pt x="2572" y="8371"/>
                      <a:pt x="1917" y="7895"/>
                    </a:cubicBezTo>
                    <a:cubicBezTo>
                      <a:pt x="1289" y="7434"/>
                      <a:pt x="786" y="6606"/>
                      <a:pt x="477" y="5690"/>
                    </a:cubicBezTo>
                    <a:cubicBezTo>
                      <a:pt x="194" y="4774"/>
                      <a:pt x="131" y="3768"/>
                      <a:pt x="346" y="2920"/>
                    </a:cubicBezTo>
                    <a:cubicBezTo>
                      <a:pt x="545" y="2066"/>
                      <a:pt x="980" y="1328"/>
                      <a:pt x="1420" y="804"/>
                    </a:cubicBezTo>
                    <a:cubicBezTo>
                      <a:pt x="1634" y="563"/>
                      <a:pt x="1875" y="364"/>
                      <a:pt x="2074" y="254"/>
                    </a:cubicBezTo>
                    <a:cubicBezTo>
                      <a:pt x="2236" y="156"/>
                      <a:pt x="2388" y="108"/>
                      <a:pt x="2519" y="108"/>
                    </a:cubicBezTo>
                    <a:close/>
                    <a:moveTo>
                      <a:pt x="2509" y="1"/>
                    </a:moveTo>
                    <a:cubicBezTo>
                      <a:pt x="2356" y="1"/>
                      <a:pt x="2191" y="52"/>
                      <a:pt x="2027" y="149"/>
                    </a:cubicBezTo>
                    <a:cubicBezTo>
                      <a:pt x="1786" y="280"/>
                      <a:pt x="1551" y="474"/>
                      <a:pt x="1331" y="736"/>
                    </a:cubicBezTo>
                    <a:cubicBezTo>
                      <a:pt x="870" y="1260"/>
                      <a:pt x="456" y="2024"/>
                      <a:pt x="241" y="2873"/>
                    </a:cubicBezTo>
                    <a:cubicBezTo>
                      <a:pt x="1" y="3768"/>
                      <a:pt x="84" y="4794"/>
                      <a:pt x="393" y="5732"/>
                    </a:cubicBezTo>
                    <a:cubicBezTo>
                      <a:pt x="676" y="6669"/>
                      <a:pt x="1200" y="7502"/>
                      <a:pt x="1854" y="8005"/>
                    </a:cubicBezTo>
                    <a:cubicBezTo>
                      <a:pt x="2509" y="8481"/>
                      <a:pt x="2991" y="8722"/>
                      <a:pt x="3295" y="8832"/>
                    </a:cubicBezTo>
                    <a:cubicBezTo>
                      <a:pt x="3446" y="8895"/>
                      <a:pt x="3556" y="8942"/>
                      <a:pt x="3645" y="8942"/>
                    </a:cubicBezTo>
                    <a:cubicBezTo>
                      <a:pt x="3729" y="8963"/>
                      <a:pt x="3776" y="8963"/>
                      <a:pt x="3776" y="8963"/>
                    </a:cubicBezTo>
                    <a:lnTo>
                      <a:pt x="3797" y="8963"/>
                    </a:lnTo>
                    <a:lnTo>
                      <a:pt x="5148" y="5931"/>
                    </a:lnTo>
                    <a:lnTo>
                      <a:pt x="5086" y="5910"/>
                    </a:lnTo>
                    <a:cubicBezTo>
                      <a:pt x="5086" y="5910"/>
                      <a:pt x="4824" y="5779"/>
                      <a:pt x="4515" y="5559"/>
                    </a:cubicBezTo>
                    <a:cubicBezTo>
                      <a:pt x="4190" y="5339"/>
                      <a:pt x="3818" y="5035"/>
                      <a:pt x="3619" y="4684"/>
                    </a:cubicBezTo>
                    <a:cubicBezTo>
                      <a:pt x="3425" y="4339"/>
                      <a:pt x="3384" y="3705"/>
                      <a:pt x="3384" y="3113"/>
                    </a:cubicBezTo>
                    <a:cubicBezTo>
                      <a:pt x="3384" y="2506"/>
                      <a:pt x="3467" y="1914"/>
                      <a:pt x="3535" y="1631"/>
                    </a:cubicBezTo>
                    <a:cubicBezTo>
                      <a:pt x="3598" y="1328"/>
                      <a:pt x="3556" y="977"/>
                      <a:pt x="3425" y="673"/>
                    </a:cubicBezTo>
                    <a:cubicBezTo>
                      <a:pt x="3274" y="385"/>
                      <a:pt x="3012" y="123"/>
                      <a:pt x="2661" y="18"/>
                    </a:cubicBezTo>
                    <a:cubicBezTo>
                      <a:pt x="2612" y="6"/>
                      <a:pt x="2561" y="1"/>
                      <a:pt x="250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07" name="Google Shape;669;p33">
                <a:extLst>
                  <a:ext uri="{FF2B5EF4-FFF2-40B4-BE49-F238E27FC236}">
                    <a16:creationId xmlns:a16="http://schemas.microsoft.com/office/drawing/2014/main" id="{68B872E5-D6B8-F49D-BC34-3862D8632C48}"/>
                  </a:ext>
                </a:extLst>
              </p:cNvPr>
              <p:cNvSpPr/>
              <p:nvPr/>
            </p:nvSpPr>
            <p:spPr>
              <a:xfrm>
                <a:off x="1044987" y="2600882"/>
                <a:ext cx="408646" cy="446376"/>
              </a:xfrm>
              <a:custGeom>
                <a:avLst/>
                <a:gdLst/>
                <a:ahLst/>
                <a:cxnLst/>
                <a:rect l="l" t="t" r="r" b="b"/>
                <a:pathLst>
                  <a:path w="4798" h="5241" extrusionOk="0">
                    <a:moveTo>
                      <a:pt x="2732" y="1"/>
                    </a:moveTo>
                    <a:cubicBezTo>
                      <a:pt x="2614" y="1"/>
                      <a:pt x="2485" y="52"/>
                      <a:pt x="2310" y="167"/>
                    </a:cubicBezTo>
                    <a:cubicBezTo>
                      <a:pt x="1875" y="449"/>
                      <a:pt x="1022" y="753"/>
                      <a:pt x="676" y="1256"/>
                    </a:cubicBezTo>
                    <a:cubicBezTo>
                      <a:pt x="325" y="1759"/>
                      <a:pt x="456" y="2628"/>
                      <a:pt x="236" y="3199"/>
                    </a:cubicBezTo>
                    <a:cubicBezTo>
                      <a:pt x="1" y="3764"/>
                      <a:pt x="84" y="4199"/>
                      <a:pt x="435" y="4419"/>
                    </a:cubicBezTo>
                    <a:cubicBezTo>
                      <a:pt x="807" y="4660"/>
                      <a:pt x="1331" y="4571"/>
                      <a:pt x="1786" y="4854"/>
                    </a:cubicBezTo>
                    <a:cubicBezTo>
                      <a:pt x="2146" y="5095"/>
                      <a:pt x="2451" y="5240"/>
                      <a:pt x="2693" y="5240"/>
                    </a:cubicBezTo>
                    <a:cubicBezTo>
                      <a:pt x="2760" y="5240"/>
                      <a:pt x="2823" y="5229"/>
                      <a:pt x="2881" y="5204"/>
                    </a:cubicBezTo>
                    <a:cubicBezTo>
                      <a:pt x="3143" y="5094"/>
                      <a:pt x="3467" y="4660"/>
                      <a:pt x="3771" y="4246"/>
                    </a:cubicBezTo>
                    <a:cubicBezTo>
                      <a:pt x="4059" y="3853"/>
                      <a:pt x="4253" y="3047"/>
                      <a:pt x="4384" y="2654"/>
                    </a:cubicBezTo>
                    <a:cubicBezTo>
                      <a:pt x="4515" y="2235"/>
                      <a:pt x="4452" y="1759"/>
                      <a:pt x="4452" y="1759"/>
                    </a:cubicBezTo>
                    <a:cubicBezTo>
                      <a:pt x="4452" y="1759"/>
                      <a:pt x="4798" y="1298"/>
                      <a:pt x="4405" y="994"/>
                    </a:cubicBezTo>
                    <a:cubicBezTo>
                      <a:pt x="4012" y="690"/>
                      <a:pt x="3729" y="643"/>
                      <a:pt x="3315" y="318"/>
                    </a:cubicBezTo>
                    <a:cubicBezTo>
                      <a:pt x="3066" y="120"/>
                      <a:pt x="2912" y="1"/>
                      <a:pt x="27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08" name="Google Shape;670;p33">
                <a:extLst>
                  <a:ext uri="{FF2B5EF4-FFF2-40B4-BE49-F238E27FC236}">
                    <a16:creationId xmlns:a16="http://schemas.microsoft.com/office/drawing/2014/main" id="{F9002638-72D6-A3B9-73A9-07464595762B}"/>
                  </a:ext>
                </a:extLst>
              </p:cNvPr>
              <p:cNvSpPr/>
              <p:nvPr/>
            </p:nvSpPr>
            <p:spPr>
              <a:xfrm>
                <a:off x="1046775" y="2595857"/>
                <a:ext cx="395700" cy="455489"/>
              </a:xfrm>
              <a:custGeom>
                <a:avLst/>
                <a:gdLst/>
                <a:ahLst/>
                <a:cxnLst/>
                <a:rect l="l" t="t" r="r" b="b"/>
                <a:pathLst>
                  <a:path w="4646" h="5348" extrusionOk="0">
                    <a:moveTo>
                      <a:pt x="2693" y="121"/>
                    </a:moveTo>
                    <a:cubicBezTo>
                      <a:pt x="2727" y="121"/>
                      <a:pt x="2759" y="126"/>
                      <a:pt x="2792" y="137"/>
                    </a:cubicBezTo>
                    <a:cubicBezTo>
                      <a:pt x="2923" y="157"/>
                      <a:pt x="3054" y="246"/>
                      <a:pt x="3253" y="419"/>
                    </a:cubicBezTo>
                    <a:cubicBezTo>
                      <a:pt x="3666" y="749"/>
                      <a:pt x="3970" y="791"/>
                      <a:pt x="4342" y="1095"/>
                    </a:cubicBezTo>
                    <a:cubicBezTo>
                      <a:pt x="4515" y="1226"/>
                      <a:pt x="4536" y="1404"/>
                      <a:pt x="4494" y="1535"/>
                    </a:cubicBezTo>
                    <a:cubicBezTo>
                      <a:pt x="4473" y="1666"/>
                      <a:pt x="4384" y="1770"/>
                      <a:pt x="4384" y="1770"/>
                    </a:cubicBezTo>
                    <a:lnTo>
                      <a:pt x="4384" y="1797"/>
                    </a:lnTo>
                    <a:lnTo>
                      <a:pt x="4384" y="1818"/>
                    </a:lnTo>
                    <a:cubicBezTo>
                      <a:pt x="4384" y="1818"/>
                      <a:pt x="4431" y="2294"/>
                      <a:pt x="4321" y="2687"/>
                    </a:cubicBezTo>
                    <a:cubicBezTo>
                      <a:pt x="4190" y="3080"/>
                      <a:pt x="3991" y="3891"/>
                      <a:pt x="3708" y="4284"/>
                    </a:cubicBezTo>
                    <a:cubicBezTo>
                      <a:pt x="3556" y="4478"/>
                      <a:pt x="3404" y="4698"/>
                      <a:pt x="3253" y="4850"/>
                    </a:cubicBezTo>
                    <a:cubicBezTo>
                      <a:pt x="3095" y="5023"/>
                      <a:pt x="2944" y="5153"/>
                      <a:pt x="2834" y="5201"/>
                    </a:cubicBezTo>
                    <a:cubicBezTo>
                      <a:pt x="2786" y="5229"/>
                      <a:pt x="2728" y="5240"/>
                      <a:pt x="2663" y="5240"/>
                    </a:cubicBezTo>
                    <a:cubicBezTo>
                      <a:pt x="2584" y="5240"/>
                      <a:pt x="2494" y="5224"/>
                      <a:pt x="2399" y="5201"/>
                    </a:cubicBezTo>
                    <a:cubicBezTo>
                      <a:pt x="2226" y="5133"/>
                      <a:pt x="2027" y="5023"/>
                      <a:pt x="1786" y="4871"/>
                    </a:cubicBezTo>
                    <a:cubicBezTo>
                      <a:pt x="1551" y="4719"/>
                      <a:pt x="1310" y="4677"/>
                      <a:pt x="1069" y="4630"/>
                    </a:cubicBezTo>
                    <a:cubicBezTo>
                      <a:pt x="828" y="4588"/>
                      <a:pt x="608" y="4546"/>
                      <a:pt x="456" y="4436"/>
                    </a:cubicBezTo>
                    <a:cubicBezTo>
                      <a:pt x="283" y="4326"/>
                      <a:pt x="173" y="4174"/>
                      <a:pt x="152" y="3975"/>
                    </a:cubicBezTo>
                    <a:cubicBezTo>
                      <a:pt x="110" y="3781"/>
                      <a:pt x="152" y="3541"/>
                      <a:pt x="262" y="3279"/>
                    </a:cubicBezTo>
                    <a:cubicBezTo>
                      <a:pt x="393" y="2975"/>
                      <a:pt x="414" y="2624"/>
                      <a:pt x="456" y="2273"/>
                    </a:cubicBezTo>
                    <a:cubicBezTo>
                      <a:pt x="477" y="1928"/>
                      <a:pt x="545" y="1598"/>
                      <a:pt x="697" y="1357"/>
                    </a:cubicBezTo>
                    <a:cubicBezTo>
                      <a:pt x="870" y="1116"/>
                      <a:pt x="1158" y="901"/>
                      <a:pt x="1462" y="723"/>
                    </a:cubicBezTo>
                    <a:cubicBezTo>
                      <a:pt x="1765" y="550"/>
                      <a:pt x="2095" y="419"/>
                      <a:pt x="2310" y="267"/>
                    </a:cubicBezTo>
                    <a:cubicBezTo>
                      <a:pt x="2475" y="169"/>
                      <a:pt x="2590" y="121"/>
                      <a:pt x="2693" y="121"/>
                    </a:cubicBezTo>
                    <a:close/>
                    <a:moveTo>
                      <a:pt x="2739" y="1"/>
                    </a:moveTo>
                    <a:cubicBezTo>
                      <a:pt x="2605" y="1"/>
                      <a:pt x="2453" y="50"/>
                      <a:pt x="2268" y="178"/>
                    </a:cubicBezTo>
                    <a:cubicBezTo>
                      <a:pt x="2048" y="309"/>
                      <a:pt x="1723" y="461"/>
                      <a:pt x="1420" y="639"/>
                    </a:cubicBezTo>
                    <a:cubicBezTo>
                      <a:pt x="1090" y="812"/>
                      <a:pt x="807" y="1011"/>
                      <a:pt x="608" y="1294"/>
                    </a:cubicBezTo>
                    <a:cubicBezTo>
                      <a:pt x="435" y="1556"/>
                      <a:pt x="372" y="1901"/>
                      <a:pt x="325" y="2252"/>
                    </a:cubicBezTo>
                    <a:cubicBezTo>
                      <a:pt x="304" y="2603"/>
                      <a:pt x="262" y="2949"/>
                      <a:pt x="152" y="3237"/>
                    </a:cubicBezTo>
                    <a:cubicBezTo>
                      <a:pt x="42" y="3520"/>
                      <a:pt x="0" y="3781"/>
                      <a:pt x="42" y="3996"/>
                    </a:cubicBezTo>
                    <a:cubicBezTo>
                      <a:pt x="63" y="4216"/>
                      <a:pt x="194" y="4415"/>
                      <a:pt x="393" y="4546"/>
                    </a:cubicBezTo>
                    <a:cubicBezTo>
                      <a:pt x="587" y="4651"/>
                      <a:pt x="807" y="4698"/>
                      <a:pt x="1048" y="4740"/>
                    </a:cubicBezTo>
                    <a:cubicBezTo>
                      <a:pt x="1289" y="4782"/>
                      <a:pt x="1503" y="4829"/>
                      <a:pt x="1723" y="4960"/>
                    </a:cubicBezTo>
                    <a:cubicBezTo>
                      <a:pt x="1964" y="5112"/>
                      <a:pt x="2179" y="5243"/>
                      <a:pt x="2378" y="5284"/>
                    </a:cubicBezTo>
                    <a:cubicBezTo>
                      <a:pt x="2477" y="5324"/>
                      <a:pt x="2579" y="5347"/>
                      <a:pt x="2675" y="5347"/>
                    </a:cubicBezTo>
                    <a:cubicBezTo>
                      <a:pt x="2747" y="5347"/>
                      <a:pt x="2816" y="5334"/>
                      <a:pt x="2881" y="5305"/>
                    </a:cubicBezTo>
                    <a:cubicBezTo>
                      <a:pt x="3033" y="5243"/>
                      <a:pt x="3185" y="5112"/>
                      <a:pt x="3336" y="4939"/>
                    </a:cubicBezTo>
                    <a:cubicBezTo>
                      <a:pt x="3488" y="4761"/>
                      <a:pt x="3645" y="4546"/>
                      <a:pt x="3797" y="4347"/>
                    </a:cubicBezTo>
                    <a:cubicBezTo>
                      <a:pt x="4101" y="3933"/>
                      <a:pt x="4300" y="3127"/>
                      <a:pt x="4431" y="2713"/>
                    </a:cubicBezTo>
                    <a:cubicBezTo>
                      <a:pt x="4536" y="2294"/>
                      <a:pt x="4494" y="1839"/>
                      <a:pt x="4494" y="1818"/>
                    </a:cubicBezTo>
                    <a:cubicBezTo>
                      <a:pt x="4494" y="1818"/>
                      <a:pt x="4583" y="1708"/>
                      <a:pt x="4604" y="1556"/>
                    </a:cubicBezTo>
                    <a:cubicBezTo>
                      <a:pt x="4646" y="1404"/>
                      <a:pt x="4625" y="1163"/>
                      <a:pt x="4405" y="1011"/>
                    </a:cubicBezTo>
                    <a:cubicBezTo>
                      <a:pt x="4012" y="681"/>
                      <a:pt x="3729" y="639"/>
                      <a:pt x="3336" y="330"/>
                    </a:cubicBezTo>
                    <a:cubicBezTo>
                      <a:pt x="3122" y="157"/>
                      <a:pt x="2991" y="47"/>
                      <a:pt x="2813" y="6"/>
                    </a:cubicBezTo>
                    <a:cubicBezTo>
                      <a:pt x="2789" y="2"/>
                      <a:pt x="2764" y="1"/>
                      <a:pt x="273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09" name="Google Shape;671;p33">
                <a:extLst>
                  <a:ext uri="{FF2B5EF4-FFF2-40B4-BE49-F238E27FC236}">
                    <a16:creationId xmlns:a16="http://schemas.microsoft.com/office/drawing/2014/main" id="{11A2DCAF-5B20-45CA-D838-69C3882BC041}"/>
                  </a:ext>
                </a:extLst>
              </p:cNvPr>
              <p:cNvSpPr/>
              <p:nvPr/>
            </p:nvSpPr>
            <p:spPr>
              <a:xfrm>
                <a:off x="1249307" y="2741240"/>
                <a:ext cx="590995" cy="301161"/>
              </a:xfrm>
              <a:custGeom>
                <a:avLst/>
                <a:gdLst/>
                <a:ahLst/>
                <a:cxnLst/>
                <a:rect l="l" t="t" r="r" b="b"/>
                <a:pathLst>
                  <a:path w="6939" h="3536" extrusionOk="0">
                    <a:moveTo>
                      <a:pt x="1683" y="0"/>
                    </a:moveTo>
                    <a:cubicBezTo>
                      <a:pt x="1509" y="0"/>
                      <a:pt x="1297" y="25"/>
                      <a:pt x="1089" y="111"/>
                    </a:cubicBezTo>
                    <a:cubicBezTo>
                      <a:pt x="613" y="283"/>
                      <a:pt x="283" y="917"/>
                      <a:pt x="152" y="1682"/>
                    </a:cubicBezTo>
                    <a:cubicBezTo>
                      <a:pt x="0" y="2467"/>
                      <a:pt x="456" y="2708"/>
                      <a:pt x="456" y="2708"/>
                    </a:cubicBezTo>
                    <a:cubicBezTo>
                      <a:pt x="456" y="2708"/>
                      <a:pt x="1765" y="2970"/>
                      <a:pt x="1875" y="3012"/>
                    </a:cubicBezTo>
                    <a:cubicBezTo>
                      <a:pt x="1952" y="3048"/>
                      <a:pt x="2293" y="3105"/>
                      <a:pt x="2566" y="3105"/>
                    </a:cubicBezTo>
                    <a:cubicBezTo>
                      <a:pt x="2606" y="3105"/>
                      <a:pt x="2645" y="3104"/>
                      <a:pt x="2681" y="3101"/>
                    </a:cubicBezTo>
                    <a:cubicBezTo>
                      <a:pt x="2969" y="3054"/>
                      <a:pt x="3818" y="2970"/>
                      <a:pt x="3928" y="2970"/>
                    </a:cubicBezTo>
                    <a:cubicBezTo>
                      <a:pt x="4038" y="2991"/>
                      <a:pt x="4645" y="3012"/>
                      <a:pt x="5085" y="3232"/>
                    </a:cubicBezTo>
                    <a:cubicBezTo>
                      <a:pt x="5520" y="3426"/>
                      <a:pt x="5672" y="3515"/>
                      <a:pt x="5871" y="3536"/>
                    </a:cubicBezTo>
                    <a:cubicBezTo>
                      <a:pt x="6064" y="3536"/>
                      <a:pt x="6195" y="3363"/>
                      <a:pt x="6242" y="3295"/>
                    </a:cubicBezTo>
                    <a:cubicBezTo>
                      <a:pt x="6305" y="3206"/>
                      <a:pt x="6284" y="3075"/>
                      <a:pt x="6284" y="3075"/>
                    </a:cubicBezTo>
                    <a:cubicBezTo>
                      <a:pt x="6284" y="3075"/>
                      <a:pt x="6394" y="3012"/>
                      <a:pt x="6478" y="2923"/>
                    </a:cubicBezTo>
                    <a:cubicBezTo>
                      <a:pt x="6588" y="2813"/>
                      <a:pt x="6588" y="2708"/>
                      <a:pt x="6588" y="2708"/>
                    </a:cubicBezTo>
                    <a:cubicBezTo>
                      <a:pt x="6588" y="2708"/>
                      <a:pt x="6740" y="2577"/>
                      <a:pt x="6850" y="2399"/>
                    </a:cubicBezTo>
                    <a:cubicBezTo>
                      <a:pt x="6939" y="2205"/>
                      <a:pt x="6871" y="1834"/>
                      <a:pt x="6871" y="1834"/>
                    </a:cubicBezTo>
                    <a:cubicBezTo>
                      <a:pt x="6871" y="1834"/>
                      <a:pt x="6918" y="1792"/>
                      <a:pt x="6871" y="1572"/>
                    </a:cubicBezTo>
                    <a:cubicBezTo>
                      <a:pt x="6850" y="1352"/>
                      <a:pt x="6677" y="1006"/>
                      <a:pt x="6436" y="828"/>
                    </a:cubicBezTo>
                    <a:cubicBezTo>
                      <a:pt x="6174" y="634"/>
                      <a:pt x="5803" y="545"/>
                      <a:pt x="5499" y="482"/>
                    </a:cubicBezTo>
                    <a:cubicBezTo>
                      <a:pt x="5216" y="393"/>
                      <a:pt x="4776" y="393"/>
                      <a:pt x="4472" y="304"/>
                    </a:cubicBezTo>
                    <a:cubicBezTo>
                      <a:pt x="4190" y="241"/>
                      <a:pt x="3598" y="221"/>
                      <a:pt x="3142" y="173"/>
                    </a:cubicBezTo>
                    <a:cubicBezTo>
                      <a:pt x="2681" y="132"/>
                      <a:pt x="2074" y="42"/>
                      <a:pt x="2074" y="42"/>
                    </a:cubicBezTo>
                    <a:cubicBezTo>
                      <a:pt x="2074" y="42"/>
                      <a:pt x="1912" y="0"/>
                      <a:pt x="1683"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10" name="Google Shape;672;p33">
                <a:extLst>
                  <a:ext uri="{FF2B5EF4-FFF2-40B4-BE49-F238E27FC236}">
                    <a16:creationId xmlns:a16="http://schemas.microsoft.com/office/drawing/2014/main" id="{1720A0E6-D65D-98A0-5431-7C8826E6CAD4}"/>
                  </a:ext>
                </a:extLst>
              </p:cNvPr>
              <p:cNvSpPr/>
              <p:nvPr/>
            </p:nvSpPr>
            <p:spPr>
              <a:xfrm>
                <a:off x="1251010" y="2736811"/>
                <a:ext cx="591080" cy="309252"/>
              </a:xfrm>
              <a:custGeom>
                <a:avLst/>
                <a:gdLst/>
                <a:ahLst/>
                <a:cxnLst/>
                <a:rect l="l" t="t" r="r" b="b"/>
                <a:pathLst>
                  <a:path w="6940" h="3631" extrusionOk="0">
                    <a:moveTo>
                      <a:pt x="1593" y="108"/>
                    </a:moveTo>
                    <a:cubicBezTo>
                      <a:pt x="1640" y="108"/>
                      <a:pt x="1684" y="111"/>
                      <a:pt x="1724" y="115"/>
                    </a:cubicBezTo>
                    <a:cubicBezTo>
                      <a:pt x="1902" y="115"/>
                      <a:pt x="2033" y="163"/>
                      <a:pt x="2033" y="163"/>
                    </a:cubicBezTo>
                    <a:lnTo>
                      <a:pt x="2054" y="163"/>
                    </a:lnTo>
                    <a:cubicBezTo>
                      <a:pt x="2054" y="163"/>
                      <a:pt x="2661" y="246"/>
                      <a:pt x="3122" y="273"/>
                    </a:cubicBezTo>
                    <a:cubicBezTo>
                      <a:pt x="3578" y="314"/>
                      <a:pt x="4170" y="356"/>
                      <a:pt x="4452" y="424"/>
                    </a:cubicBezTo>
                    <a:cubicBezTo>
                      <a:pt x="4756" y="487"/>
                      <a:pt x="5196" y="508"/>
                      <a:pt x="5479" y="576"/>
                    </a:cubicBezTo>
                    <a:cubicBezTo>
                      <a:pt x="5762" y="665"/>
                      <a:pt x="6133" y="749"/>
                      <a:pt x="6374" y="927"/>
                    </a:cubicBezTo>
                    <a:cubicBezTo>
                      <a:pt x="6615" y="1100"/>
                      <a:pt x="6788" y="1451"/>
                      <a:pt x="6809" y="1645"/>
                    </a:cubicBezTo>
                    <a:lnTo>
                      <a:pt x="6809" y="1817"/>
                    </a:lnTo>
                    <a:lnTo>
                      <a:pt x="6809" y="1844"/>
                    </a:lnTo>
                    <a:lnTo>
                      <a:pt x="6788" y="1865"/>
                    </a:lnTo>
                    <a:lnTo>
                      <a:pt x="6809" y="1886"/>
                    </a:lnTo>
                    <a:lnTo>
                      <a:pt x="6809" y="2079"/>
                    </a:lnTo>
                    <a:cubicBezTo>
                      <a:pt x="6830" y="2210"/>
                      <a:pt x="6809" y="2341"/>
                      <a:pt x="6767" y="2409"/>
                    </a:cubicBezTo>
                    <a:cubicBezTo>
                      <a:pt x="6678" y="2582"/>
                      <a:pt x="6526" y="2713"/>
                      <a:pt x="6526" y="2713"/>
                    </a:cubicBezTo>
                    <a:lnTo>
                      <a:pt x="6505" y="2734"/>
                    </a:lnTo>
                    <a:lnTo>
                      <a:pt x="6505" y="2760"/>
                    </a:lnTo>
                    <a:cubicBezTo>
                      <a:pt x="6505" y="2760"/>
                      <a:pt x="6505" y="2844"/>
                      <a:pt x="6437" y="2933"/>
                    </a:cubicBezTo>
                    <a:cubicBezTo>
                      <a:pt x="6327" y="3022"/>
                      <a:pt x="6243" y="3085"/>
                      <a:pt x="6243" y="3085"/>
                    </a:cubicBezTo>
                    <a:lnTo>
                      <a:pt x="6196" y="3106"/>
                    </a:lnTo>
                    <a:lnTo>
                      <a:pt x="6196" y="3127"/>
                    </a:lnTo>
                    <a:lnTo>
                      <a:pt x="6196" y="3195"/>
                    </a:lnTo>
                    <a:cubicBezTo>
                      <a:pt x="6196" y="3237"/>
                      <a:pt x="6196" y="3284"/>
                      <a:pt x="6175" y="3305"/>
                    </a:cubicBezTo>
                    <a:cubicBezTo>
                      <a:pt x="6117" y="3382"/>
                      <a:pt x="6019" y="3522"/>
                      <a:pt x="5884" y="3522"/>
                    </a:cubicBezTo>
                    <a:cubicBezTo>
                      <a:pt x="5873" y="3522"/>
                      <a:pt x="5862" y="3521"/>
                      <a:pt x="5851" y="3519"/>
                    </a:cubicBezTo>
                    <a:cubicBezTo>
                      <a:pt x="5673" y="3519"/>
                      <a:pt x="5521" y="3436"/>
                      <a:pt x="5086" y="3237"/>
                    </a:cubicBezTo>
                    <a:cubicBezTo>
                      <a:pt x="4866" y="3106"/>
                      <a:pt x="4604" y="3064"/>
                      <a:pt x="4363" y="3022"/>
                    </a:cubicBezTo>
                    <a:cubicBezTo>
                      <a:pt x="4149" y="2975"/>
                      <a:pt x="3950" y="2975"/>
                      <a:pt x="3908" y="2975"/>
                    </a:cubicBezTo>
                    <a:cubicBezTo>
                      <a:pt x="3894" y="2968"/>
                      <a:pt x="3877" y="2965"/>
                      <a:pt x="3856" y="2965"/>
                    </a:cubicBezTo>
                    <a:cubicBezTo>
                      <a:pt x="3816" y="2965"/>
                      <a:pt x="3761" y="2975"/>
                      <a:pt x="3688" y="2975"/>
                    </a:cubicBezTo>
                    <a:cubicBezTo>
                      <a:pt x="3604" y="2975"/>
                      <a:pt x="3473" y="2996"/>
                      <a:pt x="3342" y="3022"/>
                    </a:cubicBezTo>
                    <a:cubicBezTo>
                      <a:pt x="3080" y="3043"/>
                      <a:pt x="2792" y="3064"/>
                      <a:pt x="2640" y="3085"/>
                    </a:cubicBezTo>
                    <a:cubicBezTo>
                      <a:pt x="2602" y="3091"/>
                      <a:pt x="2560" y="3093"/>
                      <a:pt x="2516" y="3093"/>
                    </a:cubicBezTo>
                    <a:cubicBezTo>
                      <a:pt x="2410" y="3093"/>
                      <a:pt x="2292" y="3079"/>
                      <a:pt x="2185" y="3064"/>
                    </a:cubicBezTo>
                    <a:cubicBezTo>
                      <a:pt x="2033" y="3064"/>
                      <a:pt x="1902" y="3022"/>
                      <a:pt x="1876" y="2996"/>
                    </a:cubicBezTo>
                    <a:cubicBezTo>
                      <a:pt x="1855" y="2996"/>
                      <a:pt x="1813" y="2996"/>
                      <a:pt x="1771" y="2975"/>
                    </a:cubicBezTo>
                    <a:cubicBezTo>
                      <a:pt x="1724" y="2975"/>
                      <a:pt x="1661" y="2954"/>
                      <a:pt x="1593" y="2933"/>
                    </a:cubicBezTo>
                    <a:cubicBezTo>
                      <a:pt x="1462" y="2912"/>
                      <a:pt x="1289" y="2865"/>
                      <a:pt x="1116" y="2823"/>
                    </a:cubicBezTo>
                    <a:cubicBezTo>
                      <a:pt x="787" y="2760"/>
                      <a:pt x="483" y="2692"/>
                      <a:pt x="462" y="2692"/>
                    </a:cubicBezTo>
                    <a:cubicBezTo>
                      <a:pt x="462" y="2692"/>
                      <a:pt x="373" y="2650"/>
                      <a:pt x="284" y="2498"/>
                    </a:cubicBezTo>
                    <a:cubicBezTo>
                      <a:pt x="200" y="2367"/>
                      <a:pt x="111" y="2126"/>
                      <a:pt x="174" y="1755"/>
                    </a:cubicBezTo>
                    <a:cubicBezTo>
                      <a:pt x="305" y="990"/>
                      <a:pt x="635" y="377"/>
                      <a:pt x="1090" y="204"/>
                    </a:cubicBezTo>
                    <a:cubicBezTo>
                      <a:pt x="1259" y="136"/>
                      <a:pt x="1440" y="108"/>
                      <a:pt x="1593" y="108"/>
                    </a:cubicBezTo>
                    <a:close/>
                    <a:moveTo>
                      <a:pt x="1590" y="1"/>
                    </a:moveTo>
                    <a:cubicBezTo>
                      <a:pt x="1423" y="1"/>
                      <a:pt x="1230" y="31"/>
                      <a:pt x="1048" y="94"/>
                    </a:cubicBezTo>
                    <a:cubicBezTo>
                      <a:pt x="546" y="314"/>
                      <a:pt x="200" y="948"/>
                      <a:pt x="69" y="1734"/>
                    </a:cubicBezTo>
                    <a:cubicBezTo>
                      <a:pt x="1" y="2126"/>
                      <a:pt x="90" y="2409"/>
                      <a:pt x="174" y="2561"/>
                    </a:cubicBezTo>
                    <a:cubicBezTo>
                      <a:pt x="284" y="2734"/>
                      <a:pt x="415" y="2802"/>
                      <a:pt x="415" y="2802"/>
                    </a:cubicBezTo>
                    <a:lnTo>
                      <a:pt x="436" y="2802"/>
                    </a:lnTo>
                    <a:cubicBezTo>
                      <a:pt x="436" y="2802"/>
                      <a:pt x="766" y="2865"/>
                      <a:pt x="1090" y="2954"/>
                    </a:cubicBezTo>
                    <a:cubicBezTo>
                      <a:pt x="1268" y="2975"/>
                      <a:pt x="1441" y="3022"/>
                      <a:pt x="1572" y="3043"/>
                    </a:cubicBezTo>
                    <a:cubicBezTo>
                      <a:pt x="1640" y="3064"/>
                      <a:pt x="1703" y="3085"/>
                      <a:pt x="1745" y="3085"/>
                    </a:cubicBezTo>
                    <a:cubicBezTo>
                      <a:pt x="1792" y="3106"/>
                      <a:pt x="1834" y="3106"/>
                      <a:pt x="1834" y="3106"/>
                    </a:cubicBezTo>
                    <a:cubicBezTo>
                      <a:pt x="1902" y="3127"/>
                      <a:pt x="2007" y="3174"/>
                      <a:pt x="2185" y="3195"/>
                    </a:cubicBezTo>
                    <a:cubicBezTo>
                      <a:pt x="2286" y="3195"/>
                      <a:pt x="2397" y="3204"/>
                      <a:pt x="2504" y="3204"/>
                    </a:cubicBezTo>
                    <a:cubicBezTo>
                      <a:pt x="2558" y="3204"/>
                      <a:pt x="2611" y="3202"/>
                      <a:pt x="2661" y="3195"/>
                    </a:cubicBezTo>
                    <a:cubicBezTo>
                      <a:pt x="2792" y="3174"/>
                      <a:pt x="3080" y="3153"/>
                      <a:pt x="3342" y="3127"/>
                    </a:cubicBezTo>
                    <a:cubicBezTo>
                      <a:pt x="3473" y="3106"/>
                      <a:pt x="3604" y="3106"/>
                      <a:pt x="3709" y="3085"/>
                    </a:cubicBezTo>
                    <a:lnTo>
                      <a:pt x="3908" y="3085"/>
                    </a:lnTo>
                    <a:cubicBezTo>
                      <a:pt x="3971" y="3085"/>
                      <a:pt x="4128" y="3106"/>
                      <a:pt x="4363" y="3127"/>
                    </a:cubicBezTo>
                    <a:cubicBezTo>
                      <a:pt x="4583" y="3174"/>
                      <a:pt x="4824" y="3237"/>
                      <a:pt x="5044" y="3326"/>
                    </a:cubicBezTo>
                    <a:cubicBezTo>
                      <a:pt x="5479" y="3546"/>
                      <a:pt x="5631" y="3629"/>
                      <a:pt x="5851" y="3629"/>
                    </a:cubicBezTo>
                    <a:cubicBezTo>
                      <a:pt x="5861" y="3630"/>
                      <a:pt x="5872" y="3631"/>
                      <a:pt x="5883" y="3631"/>
                    </a:cubicBezTo>
                    <a:cubicBezTo>
                      <a:pt x="6081" y="3631"/>
                      <a:pt x="6225" y="3452"/>
                      <a:pt x="6264" y="3368"/>
                    </a:cubicBezTo>
                    <a:cubicBezTo>
                      <a:pt x="6306" y="3326"/>
                      <a:pt x="6306" y="3258"/>
                      <a:pt x="6327" y="3216"/>
                    </a:cubicBezTo>
                    <a:lnTo>
                      <a:pt x="6327" y="3153"/>
                    </a:lnTo>
                    <a:cubicBezTo>
                      <a:pt x="6353" y="3153"/>
                      <a:pt x="6416" y="3106"/>
                      <a:pt x="6505" y="3022"/>
                    </a:cubicBezTo>
                    <a:cubicBezTo>
                      <a:pt x="6615" y="2912"/>
                      <a:pt x="6615" y="2823"/>
                      <a:pt x="6615" y="2802"/>
                    </a:cubicBezTo>
                    <a:cubicBezTo>
                      <a:pt x="6615" y="2781"/>
                      <a:pt x="6788" y="2671"/>
                      <a:pt x="6877" y="2472"/>
                    </a:cubicBezTo>
                    <a:cubicBezTo>
                      <a:pt x="6940" y="2367"/>
                      <a:pt x="6940" y="2210"/>
                      <a:pt x="6940" y="2079"/>
                    </a:cubicBezTo>
                    <a:cubicBezTo>
                      <a:pt x="6919" y="1975"/>
                      <a:pt x="6919" y="1906"/>
                      <a:pt x="6919" y="1886"/>
                    </a:cubicBezTo>
                    <a:lnTo>
                      <a:pt x="6919" y="1844"/>
                    </a:lnTo>
                    <a:cubicBezTo>
                      <a:pt x="6940" y="1796"/>
                      <a:pt x="6940" y="1734"/>
                      <a:pt x="6919" y="1624"/>
                    </a:cubicBezTo>
                    <a:cubicBezTo>
                      <a:pt x="6898" y="1383"/>
                      <a:pt x="6720" y="1032"/>
                      <a:pt x="6437" y="838"/>
                    </a:cubicBezTo>
                    <a:cubicBezTo>
                      <a:pt x="6175" y="639"/>
                      <a:pt x="5783" y="555"/>
                      <a:pt x="5500" y="466"/>
                    </a:cubicBezTo>
                    <a:cubicBezTo>
                      <a:pt x="5196" y="403"/>
                      <a:pt x="4756" y="377"/>
                      <a:pt x="4473" y="314"/>
                    </a:cubicBezTo>
                    <a:cubicBezTo>
                      <a:pt x="4170" y="246"/>
                      <a:pt x="3578" y="204"/>
                      <a:pt x="3122" y="163"/>
                    </a:cubicBezTo>
                    <a:cubicBezTo>
                      <a:pt x="2661" y="115"/>
                      <a:pt x="2054" y="53"/>
                      <a:pt x="2054" y="53"/>
                    </a:cubicBezTo>
                    <a:cubicBezTo>
                      <a:pt x="2033" y="53"/>
                      <a:pt x="1923" y="11"/>
                      <a:pt x="1745" y="11"/>
                    </a:cubicBezTo>
                    <a:cubicBezTo>
                      <a:pt x="1697" y="4"/>
                      <a:pt x="1645" y="1"/>
                      <a:pt x="1590"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11" name="Google Shape;673;p33">
                <a:extLst>
                  <a:ext uri="{FF2B5EF4-FFF2-40B4-BE49-F238E27FC236}">
                    <a16:creationId xmlns:a16="http://schemas.microsoft.com/office/drawing/2014/main" id="{3B3058AD-DD64-7DD2-F350-B86C8A25A34C}"/>
                  </a:ext>
                </a:extLst>
              </p:cNvPr>
              <p:cNvSpPr/>
              <p:nvPr/>
            </p:nvSpPr>
            <p:spPr>
              <a:xfrm>
                <a:off x="1600288" y="2890285"/>
                <a:ext cx="187885" cy="116427"/>
              </a:xfrm>
              <a:custGeom>
                <a:avLst/>
                <a:gdLst/>
                <a:ahLst/>
                <a:cxnLst/>
                <a:rect l="l" t="t" r="r" b="b"/>
                <a:pathLst>
                  <a:path w="2206" h="1367" extrusionOk="0">
                    <a:moveTo>
                      <a:pt x="281" y="0"/>
                    </a:moveTo>
                    <a:cubicBezTo>
                      <a:pt x="150" y="0"/>
                      <a:pt x="69" y="15"/>
                      <a:pt x="69" y="15"/>
                    </a:cubicBezTo>
                    <a:cubicBezTo>
                      <a:pt x="27" y="15"/>
                      <a:pt x="0" y="63"/>
                      <a:pt x="27" y="84"/>
                    </a:cubicBezTo>
                    <a:cubicBezTo>
                      <a:pt x="27" y="104"/>
                      <a:pt x="48" y="125"/>
                      <a:pt x="89" y="125"/>
                    </a:cubicBezTo>
                    <a:cubicBezTo>
                      <a:pt x="89" y="125"/>
                      <a:pt x="156" y="114"/>
                      <a:pt x="264" y="114"/>
                    </a:cubicBezTo>
                    <a:cubicBezTo>
                      <a:pt x="490" y="114"/>
                      <a:pt x="899" y="164"/>
                      <a:pt x="1268" y="476"/>
                    </a:cubicBezTo>
                    <a:cubicBezTo>
                      <a:pt x="1833" y="958"/>
                      <a:pt x="2095" y="1351"/>
                      <a:pt x="2095" y="1351"/>
                    </a:cubicBezTo>
                    <a:cubicBezTo>
                      <a:pt x="2095" y="1361"/>
                      <a:pt x="2107" y="1367"/>
                      <a:pt x="2121" y="1367"/>
                    </a:cubicBezTo>
                    <a:cubicBezTo>
                      <a:pt x="2136" y="1367"/>
                      <a:pt x="2153" y="1361"/>
                      <a:pt x="2163" y="1351"/>
                    </a:cubicBezTo>
                    <a:cubicBezTo>
                      <a:pt x="2184" y="1351"/>
                      <a:pt x="2205" y="1304"/>
                      <a:pt x="2184" y="1283"/>
                    </a:cubicBezTo>
                    <a:cubicBezTo>
                      <a:pt x="2184" y="1283"/>
                      <a:pt x="1922" y="890"/>
                      <a:pt x="1357" y="387"/>
                    </a:cubicBezTo>
                    <a:cubicBezTo>
                      <a:pt x="968" y="57"/>
                      <a:pt x="533" y="0"/>
                      <a:pt x="28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12" name="Google Shape;674;p33">
                <a:extLst>
                  <a:ext uri="{FF2B5EF4-FFF2-40B4-BE49-F238E27FC236}">
                    <a16:creationId xmlns:a16="http://schemas.microsoft.com/office/drawing/2014/main" id="{FC6F1DAF-190E-74B3-B74F-3244DACEC0DC}"/>
                  </a:ext>
                </a:extLst>
              </p:cNvPr>
              <p:cNvSpPr/>
              <p:nvPr/>
            </p:nvSpPr>
            <p:spPr>
              <a:xfrm>
                <a:off x="1633759" y="2835777"/>
                <a:ext cx="180731" cy="137975"/>
              </a:xfrm>
              <a:custGeom>
                <a:avLst/>
                <a:gdLst/>
                <a:ahLst/>
                <a:cxnLst/>
                <a:rect l="l" t="t" r="r" b="b"/>
                <a:pathLst>
                  <a:path w="2122" h="1620" extrusionOk="0">
                    <a:moveTo>
                      <a:pt x="68" y="1"/>
                    </a:moveTo>
                    <a:cubicBezTo>
                      <a:pt x="47" y="1"/>
                      <a:pt x="0" y="27"/>
                      <a:pt x="0" y="69"/>
                    </a:cubicBezTo>
                    <a:cubicBezTo>
                      <a:pt x="0" y="90"/>
                      <a:pt x="26" y="111"/>
                      <a:pt x="68" y="111"/>
                    </a:cubicBezTo>
                    <a:cubicBezTo>
                      <a:pt x="68" y="111"/>
                      <a:pt x="964" y="179"/>
                      <a:pt x="1440" y="614"/>
                    </a:cubicBezTo>
                    <a:cubicBezTo>
                      <a:pt x="1922" y="1048"/>
                      <a:pt x="2011" y="1572"/>
                      <a:pt x="2011" y="1572"/>
                    </a:cubicBezTo>
                    <a:cubicBezTo>
                      <a:pt x="2011" y="1598"/>
                      <a:pt x="2032" y="1619"/>
                      <a:pt x="2074" y="1619"/>
                    </a:cubicBezTo>
                    <a:cubicBezTo>
                      <a:pt x="2095" y="1619"/>
                      <a:pt x="2121" y="1598"/>
                      <a:pt x="2121" y="1551"/>
                    </a:cubicBezTo>
                    <a:cubicBezTo>
                      <a:pt x="2121" y="1551"/>
                      <a:pt x="2032" y="1006"/>
                      <a:pt x="1508" y="525"/>
                    </a:cubicBezTo>
                    <a:cubicBezTo>
                      <a:pt x="985" y="48"/>
                      <a:pt x="68" y="1"/>
                      <a:pt x="6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13" name="Google Shape;675;p33">
                <a:extLst>
                  <a:ext uri="{FF2B5EF4-FFF2-40B4-BE49-F238E27FC236}">
                    <a16:creationId xmlns:a16="http://schemas.microsoft.com/office/drawing/2014/main" id="{7D98D045-C7FC-19B7-E038-B6F3AF306885}"/>
                  </a:ext>
                </a:extLst>
              </p:cNvPr>
              <p:cNvSpPr/>
              <p:nvPr/>
            </p:nvSpPr>
            <p:spPr>
              <a:xfrm>
                <a:off x="1680602" y="2806394"/>
                <a:ext cx="157905" cy="100415"/>
              </a:xfrm>
              <a:custGeom>
                <a:avLst/>
                <a:gdLst/>
                <a:ahLst/>
                <a:cxnLst/>
                <a:rect l="l" t="t" r="r" b="b"/>
                <a:pathLst>
                  <a:path w="1854" h="1179" extrusionOk="0">
                    <a:moveTo>
                      <a:pt x="63" y="0"/>
                    </a:moveTo>
                    <a:cubicBezTo>
                      <a:pt x="21" y="0"/>
                      <a:pt x="0" y="21"/>
                      <a:pt x="0" y="42"/>
                    </a:cubicBezTo>
                    <a:cubicBezTo>
                      <a:pt x="0" y="84"/>
                      <a:pt x="21" y="110"/>
                      <a:pt x="42" y="110"/>
                    </a:cubicBezTo>
                    <a:cubicBezTo>
                      <a:pt x="42" y="110"/>
                      <a:pt x="262" y="152"/>
                      <a:pt x="524" y="241"/>
                    </a:cubicBezTo>
                    <a:cubicBezTo>
                      <a:pt x="786" y="304"/>
                      <a:pt x="1110" y="435"/>
                      <a:pt x="1309" y="634"/>
                    </a:cubicBezTo>
                    <a:cubicBezTo>
                      <a:pt x="1524" y="849"/>
                      <a:pt x="1634" y="959"/>
                      <a:pt x="1702" y="1048"/>
                    </a:cubicBezTo>
                    <a:cubicBezTo>
                      <a:pt x="1723" y="1069"/>
                      <a:pt x="1744" y="1089"/>
                      <a:pt x="1744" y="1110"/>
                    </a:cubicBezTo>
                    <a:cubicBezTo>
                      <a:pt x="1744" y="1158"/>
                      <a:pt x="1765" y="1178"/>
                      <a:pt x="1807" y="1178"/>
                    </a:cubicBezTo>
                    <a:cubicBezTo>
                      <a:pt x="1833" y="1158"/>
                      <a:pt x="1854" y="1131"/>
                      <a:pt x="1854" y="1110"/>
                    </a:cubicBezTo>
                    <a:lnTo>
                      <a:pt x="1854" y="1089"/>
                    </a:lnTo>
                    <a:lnTo>
                      <a:pt x="1854" y="1069"/>
                    </a:lnTo>
                    <a:cubicBezTo>
                      <a:pt x="1833" y="1048"/>
                      <a:pt x="1807" y="1000"/>
                      <a:pt x="1786" y="979"/>
                    </a:cubicBezTo>
                    <a:cubicBezTo>
                      <a:pt x="1723" y="896"/>
                      <a:pt x="1613" y="765"/>
                      <a:pt x="1393" y="545"/>
                    </a:cubicBezTo>
                    <a:cubicBezTo>
                      <a:pt x="1152" y="346"/>
                      <a:pt x="828" y="194"/>
                      <a:pt x="545" y="131"/>
                    </a:cubicBezTo>
                    <a:cubicBezTo>
                      <a:pt x="283" y="42"/>
                      <a:pt x="63" y="0"/>
                      <a:pt x="6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14" name="Google Shape;676;p33">
                <a:extLst>
                  <a:ext uri="{FF2B5EF4-FFF2-40B4-BE49-F238E27FC236}">
                    <a16:creationId xmlns:a16="http://schemas.microsoft.com/office/drawing/2014/main" id="{A60EDD80-4587-562D-4BCC-2A1752070122}"/>
                  </a:ext>
                </a:extLst>
              </p:cNvPr>
              <p:cNvSpPr/>
              <p:nvPr/>
            </p:nvSpPr>
            <p:spPr>
              <a:xfrm>
                <a:off x="1169399" y="1419677"/>
                <a:ext cx="667307" cy="502673"/>
              </a:xfrm>
              <a:custGeom>
                <a:avLst/>
                <a:gdLst/>
                <a:ahLst/>
                <a:cxnLst/>
                <a:rect l="l" t="t" r="r" b="b"/>
                <a:pathLst>
                  <a:path w="7835" h="5902" extrusionOk="0">
                    <a:moveTo>
                      <a:pt x="3465" y="0"/>
                    </a:moveTo>
                    <a:cubicBezTo>
                      <a:pt x="3459" y="0"/>
                      <a:pt x="3453" y="0"/>
                      <a:pt x="3446" y="1"/>
                    </a:cubicBezTo>
                    <a:cubicBezTo>
                      <a:pt x="2488" y="1"/>
                      <a:pt x="1875" y="524"/>
                      <a:pt x="1634" y="786"/>
                    </a:cubicBezTo>
                    <a:cubicBezTo>
                      <a:pt x="1394" y="1027"/>
                      <a:pt x="1310" y="1247"/>
                      <a:pt x="1289" y="1441"/>
                    </a:cubicBezTo>
                    <a:cubicBezTo>
                      <a:pt x="1242" y="1661"/>
                      <a:pt x="1263" y="2163"/>
                      <a:pt x="1263" y="2163"/>
                    </a:cubicBezTo>
                    <a:cubicBezTo>
                      <a:pt x="1263" y="2163"/>
                      <a:pt x="1090" y="1640"/>
                      <a:pt x="959" y="1336"/>
                    </a:cubicBezTo>
                    <a:cubicBezTo>
                      <a:pt x="892" y="1178"/>
                      <a:pt x="814" y="1106"/>
                      <a:pt x="745" y="1106"/>
                    </a:cubicBezTo>
                    <a:cubicBezTo>
                      <a:pt x="678" y="1106"/>
                      <a:pt x="620" y="1171"/>
                      <a:pt x="587" y="1289"/>
                    </a:cubicBezTo>
                    <a:cubicBezTo>
                      <a:pt x="545" y="1551"/>
                      <a:pt x="938" y="1964"/>
                      <a:pt x="938" y="1964"/>
                    </a:cubicBezTo>
                    <a:cubicBezTo>
                      <a:pt x="938" y="1964"/>
                      <a:pt x="780" y="1892"/>
                      <a:pt x="583" y="1892"/>
                    </a:cubicBezTo>
                    <a:cubicBezTo>
                      <a:pt x="516" y="1892"/>
                      <a:pt x="444" y="1900"/>
                      <a:pt x="372" y="1923"/>
                    </a:cubicBezTo>
                    <a:cubicBezTo>
                      <a:pt x="84" y="2012"/>
                      <a:pt x="111" y="2184"/>
                      <a:pt x="325" y="2252"/>
                    </a:cubicBezTo>
                    <a:cubicBezTo>
                      <a:pt x="524" y="2294"/>
                      <a:pt x="1001" y="2315"/>
                      <a:pt x="1001" y="2315"/>
                    </a:cubicBezTo>
                    <a:cubicBezTo>
                      <a:pt x="1001" y="2315"/>
                      <a:pt x="393" y="2357"/>
                      <a:pt x="194" y="2687"/>
                    </a:cubicBezTo>
                    <a:cubicBezTo>
                      <a:pt x="1" y="3012"/>
                      <a:pt x="111" y="3300"/>
                      <a:pt x="241" y="3824"/>
                    </a:cubicBezTo>
                    <a:cubicBezTo>
                      <a:pt x="393" y="4368"/>
                      <a:pt x="765" y="5044"/>
                      <a:pt x="765" y="5044"/>
                    </a:cubicBezTo>
                    <a:cubicBezTo>
                      <a:pt x="765" y="5044"/>
                      <a:pt x="2048" y="5719"/>
                      <a:pt x="2551" y="5850"/>
                    </a:cubicBezTo>
                    <a:cubicBezTo>
                      <a:pt x="2699" y="5887"/>
                      <a:pt x="2873" y="5902"/>
                      <a:pt x="3053" y="5902"/>
                    </a:cubicBezTo>
                    <a:cubicBezTo>
                      <a:pt x="3508" y="5902"/>
                      <a:pt x="4005" y="5810"/>
                      <a:pt x="4253" y="5761"/>
                    </a:cubicBezTo>
                    <a:cubicBezTo>
                      <a:pt x="4583" y="5719"/>
                      <a:pt x="5824" y="5347"/>
                      <a:pt x="5824" y="5347"/>
                    </a:cubicBezTo>
                    <a:cubicBezTo>
                      <a:pt x="5824" y="5347"/>
                      <a:pt x="5836" y="5348"/>
                      <a:pt x="5859" y="5348"/>
                    </a:cubicBezTo>
                    <a:cubicBezTo>
                      <a:pt x="6027" y="5348"/>
                      <a:pt x="6766" y="5312"/>
                      <a:pt x="7264" y="4693"/>
                    </a:cubicBezTo>
                    <a:cubicBezTo>
                      <a:pt x="7835" y="3996"/>
                      <a:pt x="7657" y="3080"/>
                      <a:pt x="7180" y="2336"/>
                    </a:cubicBezTo>
                    <a:cubicBezTo>
                      <a:pt x="6722" y="1577"/>
                      <a:pt x="4435" y="0"/>
                      <a:pt x="34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15" name="Google Shape;677;p33">
                <a:extLst>
                  <a:ext uri="{FF2B5EF4-FFF2-40B4-BE49-F238E27FC236}">
                    <a16:creationId xmlns:a16="http://schemas.microsoft.com/office/drawing/2014/main" id="{9AC3ABE2-9B68-F707-7225-8754C3797A8A}"/>
                  </a:ext>
                </a:extLst>
              </p:cNvPr>
              <p:cNvSpPr/>
              <p:nvPr/>
            </p:nvSpPr>
            <p:spPr>
              <a:xfrm>
                <a:off x="1169418" y="1414311"/>
                <a:ext cx="653935" cy="513745"/>
              </a:xfrm>
              <a:custGeom>
                <a:avLst/>
                <a:gdLst/>
                <a:ahLst/>
                <a:cxnLst/>
                <a:rect l="l" t="t" r="r" b="b"/>
                <a:pathLst>
                  <a:path w="7678" h="6032" extrusionOk="0">
                    <a:moveTo>
                      <a:pt x="3426" y="111"/>
                    </a:moveTo>
                    <a:cubicBezTo>
                      <a:pt x="3666" y="111"/>
                      <a:pt x="3970" y="195"/>
                      <a:pt x="4342" y="373"/>
                    </a:cubicBezTo>
                    <a:cubicBezTo>
                      <a:pt x="4693" y="524"/>
                      <a:pt x="5086" y="744"/>
                      <a:pt x="5452" y="980"/>
                    </a:cubicBezTo>
                    <a:cubicBezTo>
                      <a:pt x="6217" y="1483"/>
                      <a:pt x="6919" y="2075"/>
                      <a:pt x="7133" y="2420"/>
                    </a:cubicBezTo>
                    <a:cubicBezTo>
                      <a:pt x="7353" y="2792"/>
                      <a:pt x="7505" y="3185"/>
                      <a:pt x="7547" y="3599"/>
                    </a:cubicBezTo>
                    <a:cubicBezTo>
                      <a:pt x="7573" y="3991"/>
                      <a:pt x="7484" y="4384"/>
                      <a:pt x="7201" y="4714"/>
                    </a:cubicBezTo>
                    <a:cubicBezTo>
                      <a:pt x="6740" y="5304"/>
                      <a:pt x="6057" y="5349"/>
                      <a:pt x="5859" y="5349"/>
                    </a:cubicBezTo>
                    <a:cubicBezTo>
                      <a:pt x="5823" y="5349"/>
                      <a:pt x="5803" y="5348"/>
                      <a:pt x="5803" y="5348"/>
                    </a:cubicBezTo>
                    <a:cubicBezTo>
                      <a:pt x="5803" y="5348"/>
                      <a:pt x="5478" y="5458"/>
                      <a:pt x="5128" y="5541"/>
                    </a:cubicBezTo>
                    <a:cubicBezTo>
                      <a:pt x="4777" y="5651"/>
                      <a:pt x="4384" y="5761"/>
                      <a:pt x="4232" y="5782"/>
                    </a:cubicBezTo>
                    <a:cubicBezTo>
                      <a:pt x="4059" y="5803"/>
                      <a:pt x="3776" y="5871"/>
                      <a:pt x="3446" y="5892"/>
                    </a:cubicBezTo>
                    <a:cubicBezTo>
                      <a:pt x="3295" y="5903"/>
                      <a:pt x="3136" y="5913"/>
                      <a:pt x="2986" y="5913"/>
                    </a:cubicBezTo>
                    <a:cubicBezTo>
                      <a:pt x="2835" y="5913"/>
                      <a:pt x="2692" y="5903"/>
                      <a:pt x="2572" y="5871"/>
                    </a:cubicBezTo>
                    <a:cubicBezTo>
                      <a:pt x="2310" y="5803"/>
                      <a:pt x="1854" y="5589"/>
                      <a:pt x="1483" y="5410"/>
                    </a:cubicBezTo>
                    <a:cubicBezTo>
                      <a:pt x="1111" y="5238"/>
                      <a:pt x="807" y="5065"/>
                      <a:pt x="786" y="5065"/>
                    </a:cubicBezTo>
                    <a:cubicBezTo>
                      <a:pt x="786" y="5039"/>
                      <a:pt x="414" y="4384"/>
                      <a:pt x="283" y="3887"/>
                    </a:cubicBezTo>
                    <a:cubicBezTo>
                      <a:pt x="215" y="3599"/>
                      <a:pt x="152" y="3405"/>
                      <a:pt x="132" y="3232"/>
                    </a:cubicBezTo>
                    <a:cubicBezTo>
                      <a:pt x="132" y="3054"/>
                      <a:pt x="132" y="2923"/>
                      <a:pt x="242" y="2771"/>
                    </a:cubicBezTo>
                    <a:cubicBezTo>
                      <a:pt x="325" y="2640"/>
                      <a:pt x="503" y="2530"/>
                      <a:pt x="676" y="2488"/>
                    </a:cubicBezTo>
                    <a:cubicBezTo>
                      <a:pt x="849" y="2446"/>
                      <a:pt x="1001" y="2420"/>
                      <a:pt x="1001" y="2420"/>
                    </a:cubicBezTo>
                    <a:lnTo>
                      <a:pt x="980" y="2315"/>
                    </a:lnTo>
                    <a:lnTo>
                      <a:pt x="739" y="2315"/>
                    </a:lnTo>
                    <a:cubicBezTo>
                      <a:pt x="587" y="2289"/>
                      <a:pt x="414" y="2268"/>
                      <a:pt x="325" y="2247"/>
                    </a:cubicBezTo>
                    <a:cubicBezTo>
                      <a:pt x="283" y="2247"/>
                      <a:pt x="242" y="2226"/>
                      <a:pt x="215" y="2206"/>
                    </a:cubicBezTo>
                    <a:lnTo>
                      <a:pt x="215" y="2158"/>
                    </a:lnTo>
                    <a:cubicBezTo>
                      <a:pt x="215" y="2137"/>
                      <a:pt x="262" y="2075"/>
                      <a:pt x="372" y="2027"/>
                    </a:cubicBezTo>
                    <a:cubicBezTo>
                      <a:pt x="431" y="2013"/>
                      <a:pt x="489" y="2008"/>
                      <a:pt x="544" y="2008"/>
                    </a:cubicBezTo>
                    <a:cubicBezTo>
                      <a:pt x="738" y="2008"/>
                      <a:pt x="896" y="2075"/>
                      <a:pt x="896" y="2075"/>
                    </a:cubicBezTo>
                    <a:lnTo>
                      <a:pt x="959" y="1986"/>
                    </a:lnTo>
                    <a:cubicBezTo>
                      <a:pt x="959" y="1986"/>
                      <a:pt x="870" y="1897"/>
                      <a:pt x="786" y="1766"/>
                    </a:cubicBezTo>
                    <a:cubicBezTo>
                      <a:pt x="697" y="1635"/>
                      <a:pt x="634" y="1462"/>
                      <a:pt x="634" y="1373"/>
                    </a:cubicBezTo>
                    <a:cubicBezTo>
                      <a:pt x="655" y="1310"/>
                      <a:pt x="676" y="1289"/>
                      <a:pt x="697" y="1268"/>
                    </a:cubicBezTo>
                    <a:cubicBezTo>
                      <a:pt x="697" y="1249"/>
                      <a:pt x="708" y="1233"/>
                      <a:pt x="722" y="1233"/>
                    </a:cubicBezTo>
                    <a:cubicBezTo>
                      <a:pt x="727" y="1233"/>
                      <a:pt x="733" y="1236"/>
                      <a:pt x="739" y="1242"/>
                    </a:cubicBezTo>
                    <a:cubicBezTo>
                      <a:pt x="739" y="1242"/>
                      <a:pt x="765" y="1242"/>
                      <a:pt x="807" y="1268"/>
                    </a:cubicBezTo>
                    <a:cubicBezTo>
                      <a:pt x="828" y="1310"/>
                      <a:pt x="870" y="1352"/>
                      <a:pt x="896" y="1420"/>
                    </a:cubicBezTo>
                    <a:cubicBezTo>
                      <a:pt x="1027" y="1724"/>
                      <a:pt x="1221" y="2247"/>
                      <a:pt x="1221" y="2247"/>
                    </a:cubicBezTo>
                    <a:lnTo>
                      <a:pt x="1331" y="2226"/>
                    </a:lnTo>
                    <a:cubicBezTo>
                      <a:pt x="1331" y="2226"/>
                      <a:pt x="1310" y="2096"/>
                      <a:pt x="1310" y="1944"/>
                    </a:cubicBezTo>
                    <a:cubicBezTo>
                      <a:pt x="1310" y="1792"/>
                      <a:pt x="1310" y="1614"/>
                      <a:pt x="1331" y="1530"/>
                    </a:cubicBezTo>
                    <a:cubicBezTo>
                      <a:pt x="1352" y="1331"/>
                      <a:pt x="1441" y="1137"/>
                      <a:pt x="1682" y="896"/>
                    </a:cubicBezTo>
                    <a:cubicBezTo>
                      <a:pt x="1917" y="634"/>
                      <a:pt x="2488" y="132"/>
                      <a:pt x="3426" y="111"/>
                    </a:cubicBezTo>
                    <a:close/>
                    <a:moveTo>
                      <a:pt x="3426" y="1"/>
                    </a:moveTo>
                    <a:cubicBezTo>
                      <a:pt x="2441" y="22"/>
                      <a:pt x="1834" y="545"/>
                      <a:pt x="1593" y="807"/>
                    </a:cubicBezTo>
                    <a:cubicBezTo>
                      <a:pt x="1352" y="1069"/>
                      <a:pt x="1242" y="1289"/>
                      <a:pt x="1221" y="1504"/>
                    </a:cubicBezTo>
                    <a:cubicBezTo>
                      <a:pt x="1200" y="1593"/>
                      <a:pt x="1200" y="1766"/>
                      <a:pt x="1200" y="1897"/>
                    </a:cubicBezTo>
                    <a:cubicBezTo>
                      <a:pt x="1132" y="1724"/>
                      <a:pt x="1090" y="1572"/>
                      <a:pt x="1001" y="1373"/>
                    </a:cubicBezTo>
                    <a:cubicBezTo>
                      <a:pt x="959" y="1310"/>
                      <a:pt x="938" y="1242"/>
                      <a:pt x="896" y="1200"/>
                    </a:cubicBezTo>
                    <a:cubicBezTo>
                      <a:pt x="849" y="1158"/>
                      <a:pt x="786" y="1111"/>
                      <a:pt x="739" y="1111"/>
                    </a:cubicBezTo>
                    <a:cubicBezTo>
                      <a:pt x="676" y="1111"/>
                      <a:pt x="634" y="1137"/>
                      <a:pt x="608" y="1179"/>
                    </a:cubicBezTo>
                    <a:cubicBezTo>
                      <a:pt x="566" y="1221"/>
                      <a:pt x="545" y="1289"/>
                      <a:pt x="524" y="1352"/>
                    </a:cubicBezTo>
                    <a:cubicBezTo>
                      <a:pt x="503" y="1504"/>
                      <a:pt x="587" y="1682"/>
                      <a:pt x="676" y="1813"/>
                    </a:cubicBezTo>
                    <a:cubicBezTo>
                      <a:pt x="718" y="1876"/>
                      <a:pt x="739" y="1876"/>
                      <a:pt x="765" y="1923"/>
                    </a:cubicBezTo>
                    <a:cubicBezTo>
                      <a:pt x="703" y="1908"/>
                      <a:pt x="627" y="1895"/>
                      <a:pt x="544" y="1895"/>
                    </a:cubicBezTo>
                    <a:cubicBezTo>
                      <a:pt x="481" y="1895"/>
                      <a:pt x="414" y="1902"/>
                      <a:pt x="346" y="1923"/>
                    </a:cubicBezTo>
                    <a:cubicBezTo>
                      <a:pt x="194" y="1965"/>
                      <a:pt x="111" y="2054"/>
                      <a:pt x="84" y="2158"/>
                    </a:cubicBezTo>
                    <a:cubicBezTo>
                      <a:pt x="84" y="2206"/>
                      <a:pt x="111" y="2247"/>
                      <a:pt x="152" y="2289"/>
                    </a:cubicBezTo>
                    <a:cubicBezTo>
                      <a:pt x="173" y="2315"/>
                      <a:pt x="242" y="2357"/>
                      <a:pt x="283" y="2357"/>
                    </a:cubicBezTo>
                    <a:cubicBezTo>
                      <a:pt x="372" y="2378"/>
                      <a:pt x="503" y="2399"/>
                      <a:pt x="608" y="2399"/>
                    </a:cubicBezTo>
                    <a:cubicBezTo>
                      <a:pt x="435" y="2467"/>
                      <a:pt x="242" y="2551"/>
                      <a:pt x="132" y="2708"/>
                    </a:cubicBezTo>
                    <a:cubicBezTo>
                      <a:pt x="22" y="2881"/>
                      <a:pt x="1" y="3054"/>
                      <a:pt x="22" y="3253"/>
                    </a:cubicBezTo>
                    <a:cubicBezTo>
                      <a:pt x="43" y="3426"/>
                      <a:pt x="111" y="3646"/>
                      <a:pt x="173" y="3908"/>
                    </a:cubicBezTo>
                    <a:cubicBezTo>
                      <a:pt x="325" y="4452"/>
                      <a:pt x="697" y="5128"/>
                      <a:pt x="697" y="5128"/>
                    </a:cubicBezTo>
                    <a:lnTo>
                      <a:pt x="697" y="5149"/>
                    </a:lnTo>
                    <a:lnTo>
                      <a:pt x="718" y="5149"/>
                    </a:lnTo>
                    <a:cubicBezTo>
                      <a:pt x="718" y="5149"/>
                      <a:pt x="1048" y="5327"/>
                      <a:pt x="1441" y="5520"/>
                    </a:cubicBezTo>
                    <a:cubicBezTo>
                      <a:pt x="1813" y="5693"/>
                      <a:pt x="2268" y="5913"/>
                      <a:pt x="2530" y="5981"/>
                    </a:cubicBezTo>
                    <a:cubicBezTo>
                      <a:pt x="2686" y="6016"/>
                      <a:pt x="2856" y="6031"/>
                      <a:pt x="3031" y="6031"/>
                    </a:cubicBezTo>
                    <a:cubicBezTo>
                      <a:pt x="3175" y="6031"/>
                      <a:pt x="3322" y="6021"/>
                      <a:pt x="3467" y="6002"/>
                    </a:cubicBezTo>
                    <a:cubicBezTo>
                      <a:pt x="3776" y="5981"/>
                      <a:pt x="4080" y="5913"/>
                      <a:pt x="4253" y="5892"/>
                    </a:cubicBezTo>
                    <a:cubicBezTo>
                      <a:pt x="4431" y="5871"/>
                      <a:pt x="4824" y="5761"/>
                      <a:pt x="5169" y="5651"/>
                    </a:cubicBezTo>
                    <a:cubicBezTo>
                      <a:pt x="5520" y="5562"/>
                      <a:pt x="5824" y="5458"/>
                      <a:pt x="5824" y="5458"/>
                    </a:cubicBezTo>
                    <a:cubicBezTo>
                      <a:pt x="5829" y="5458"/>
                      <a:pt x="5843" y="5458"/>
                      <a:pt x="5866" y="5458"/>
                    </a:cubicBezTo>
                    <a:cubicBezTo>
                      <a:pt x="6050" y="5458"/>
                      <a:pt x="6780" y="5425"/>
                      <a:pt x="7285" y="4803"/>
                    </a:cubicBezTo>
                    <a:cubicBezTo>
                      <a:pt x="7594" y="4431"/>
                      <a:pt x="7678" y="4017"/>
                      <a:pt x="7657" y="3578"/>
                    </a:cubicBezTo>
                    <a:cubicBezTo>
                      <a:pt x="7615" y="3164"/>
                      <a:pt x="7463" y="2750"/>
                      <a:pt x="7222" y="2357"/>
                    </a:cubicBezTo>
                    <a:cubicBezTo>
                      <a:pt x="6981" y="1965"/>
                      <a:pt x="6285" y="1399"/>
                      <a:pt x="5520" y="896"/>
                    </a:cubicBezTo>
                    <a:cubicBezTo>
                      <a:pt x="5148" y="655"/>
                      <a:pt x="4735" y="414"/>
                      <a:pt x="4384" y="263"/>
                    </a:cubicBezTo>
                    <a:cubicBezTo>
                      <a:pt x="4012" y="111"/>
                      <a:pt x="3687" y="1"/>
                      <a:pt x="342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16" name="Google Shape;678;p33">
                <a:extLst>
                  <a:ext uri="{FF2B5EF4-FFF2-40B4-BE49-F238E27FC236}">
                    <a16:creationId xmlns:a16="http://schemas.microsoft.com/office/drawing/2014/main" id="{398E9812-364E-9863-AB8C-616172BC9A1E}"/>
                  </a:ext>
                </a:extLst>
              </p:cNvPr>
              <p:cNvSpPr/>
              <p:nvPr/>
            </p:nvSpPr>
            <p:spPr>
              <a:xfrm>
                <a:off x="1171548" y="1711806"/>
                <a:ext cx="538530" cy="447909"/>
              </a:xfrm>
              <a:custGeom>
                <a:avLst/>
                <a:gdLst/>
                <a:ahLst/>
                <a:cxnLst/>
                <a:rect l="l" t="t" r="r" b="b"/>
                <a:pathLst>
                  <a:path w="6323" h="5259" extrusionOk="0">
                    <a:moveTo>
                      <a:pt x="2704" y="1"/>
                    </a:moveTo>
                    <a:lnTo>
                      <a:pt x="2704" y="1"/>
                    </a:lnTo>
                    <a:cubicBezTo>
                      <a:pt x="2704" y="1"/>
                      <a:pt x="2374" y="263"/>
                      <a:pt x="2133" y="807"/>
                    </a:cubicBezTo>
                    <a:cubicBezTo>
                      <a:pt x="1919" y="1331"/>
                      <a:pt x="1809" y="1897"/>
                      <a:pt x="1809" y="1897"/>
                    </a:cubicBezTo>
                    <a:lnTo>
                      <a:pt x="1395" y="1897"/>
                    </a:lnTo>
                    <a:cubicBezTo>
                      <a:pt x="1395" y="1897"/>
                      <a:pt x="1369" y="1855"/>
                      <a:pt x="1369" y="1677"/>
                    </a:cubicBezTo>
                    <a:cubicBezTo>
                      <a:pt x="1348" y="1525"/>
                      <a:pt x="1285" y="1284"/>
                      <a:pt x="1107" y="1069"/>
                    </a:cubicBezTo>
                    <a:cubicBezTo>
                      <a:pt x="1029" y="945"/>
                      <a:pt x="922" y="845"/>
                      <a:pt x="789" y="845"/>
                    </a:cubicBezTo>
                    <a:cubicBezTo>
                      <a:pt x="664" y="845"/>
                      <a:pt x="515" y="935"/>
                      <a:pt x="347" y="1179"/>
                    </a:cubicBezTo>
                    <a:cubicBezTo>
                      <a:pt x="1" y="1650"/>
                      <a:pt x="145" y="2510"/>
                      <a:pt x="1159" y="2510"/>
                    </a:cubicBezTo>
                    <a:cubicBezTo>
                      <a:pt x="1171" y="2510"/>
                      <a:pt x="1183" y="2510"/>
                      <a:pt x="1196" y="2509"/>
                    </a:cubicBezTo>
                    <a:lnTo>
                      <a:pt x="1196" y="2509"/>
                    </a:lnTo>
                    <a:cubicBezTo>
                      <a:pt x="1107" y="3619"/>
                      <a:pt x="1981" y="4819"/>
                      <a:pt x="3270" y="5170"/>
                    </a:cubicBezTo>
                    <a:cubicBezTo>
                      <a:pt x="3495" y="5231"/>
                      <a:pt x="3708" y="5258"/>
                      <a:pt x="3908" y="5258"/>
                    </a:cubicBezTo>
                    <a:cubicBezTo>
                      <a:pt x="4850" y="5258"/>
                      <a:pt x="5487" y="4652"/>
                      <a:pt x="5647" y="4164"/>
                    </a:cubicBezTo>
                    <a:cubicBezTo>
                      <a:pt x="5820" y="3578"/>
                      <a:pt x="5715" y="3075"/>
                      <a:pt x="5867" y="2462"/>
                    </a:cubicBezTo>
                    <a:cubicBezTo>
                      <a:pt x="6019" y="1834"/>
                      <a:pt x="6323" y="1111"/>
                      <a:pt x="6323" y="1111"/>
                    </a:cubicBezTo>
                    <a:cubicBezTo>
                      <a:pt x="6302" y="891"/>
                      <a:pt x="5888" y="545"/>
                      <a:pt x="5888" y="545"/>
                    </a:cubicBezTo>
                    <a:cubicBezTo>
                      <a:pt x="5888" y="545"/>
                      <a:pt x="5799" y="807"/>
                      <a:pt x="5689" y="1001"/>
                    </a:cubicBezTo>
                    <a:cubicBezTo>
                      <a:pt x="5638" y="1098"/>
                      <a:pt x="5569" y="1158"/>
                      <a:pt x="5410" y="1158"/>
                    </a:cubicBezTo>
                    <a:cubicBezTo>
                      <a:pt x="5244" y="1158"/>
                      <a:pt x="4981" y="1093"/>
                      <a:pt x="4537" y="938"/>
                    </a:cubicBezTo>
                    <a:cubicBezTo>
                      <a:pt x="3641" y="655"/>
                      <a:pt x="2987" y="85"/>
                      <a:pt x="2987" y="85"/>
                    </a:cubicBezTo>
                    <a:cubicBezTo>
                      <a:pt x="2987" y="85"/>
                      <a:pt x="2966" y="132"/>
                      <a:pt x="2898" y="305"/>
                    </a:cubicBezTo>
                    <a:cubicBezTo>
                      <a:pt x="2852" y="432"/>
                      <a:pt x="2780" y="548"/>
                      <a:pt x="2701" y="548"/>
                    </a:cubicBezTo>
                    <a:cubicBezTo>
                      <a:pt x="2673" y="548"/>
                      <a:pt x="2644" y="533"/>
                      <a:pt x="2615" y="498"/>
                    </a:cubicBezTo>
                    <a:cubicBezTo>
                      <a:pt x="2505" y="346"/>
                      <a:pt x="2704" y="1"/>
                      <a:pt x="2704" y="1"/>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17" name="Google Shape;679;p33">
                <a:extLst>
                  <a:ext uri="{FF2B5EF4-FFF2-40B4-BE49-F238E27FC236}">
                    <a16:creationId xmlns:a16="http://schemas.microsoft.com/office/drawing/2014/main" id="{0A1A4F8F-CC32-FDE4-8D41-E51A97E88D8D}"/>
                  </a:ext>
                </a:extLst>
              </p:cNvPr>
              <p:cNvSpPr/>
              <p:nvPr/>
            </p:nvSpPr>
            <p:spPr>
              <a:xfrm>
                <a:off x="1174784" y="1707803"/>
                <a:ext cx="539296" cy="455574"/>
              </a:xfrm>
              <a:custGeom>
                <a:avLst/>
                <a:gdLst/>
                <a:ahLst/>
                <a:cxnLst/>
                <a:rect l="l" t="t" r="r" b="b"/>
                <a:pathLst>
                  <a:path w="6332" h="5349" extrusionOk="0">
                    <a:moveTo>
                      <a:pt x="2970" y="221"/>
                    </a:moveTo>
                    <a:cubicBezTo>
                      <a:pt x="3059" y="283"/>
                      <a:pt x="3624" y="765"/>
                      <a:pt x="4473" y="1048"/>
                    </a:cubicBezTo>
                    <a:cubicBezTo>
                      <a:pt x="4913" y="1200"/>
                      <a:pt x="5175" y="1268"/>
                      <a:pt x="5368" y="1268"/>
                    </a:cubicBezTo>
                    <a:cubicBezTo>
                      <a:pt x="5457" y="1268"/>
                      <a:pt x="5520" y="1247"/>
                      <a:pt x="5588" y="1200"/>
                    </a:cubicBezTo>
                    <a:cubicBezTo>
                      <a:pt x="5630" y="1179"/>
                      <a:pt x="5677" y="1137"/>
                      <a:pt x="5698" y="1069"/>
                    </a:cubicBezTo>
                    <a:cubicBezTo>
                      <a:pt x="5808" y="917"/>
                      <a:pt x="5850" y="765"/>
                      <a:pt x="5871" y="702"/>
                    </a:cubicBezTo>
                    <a:cubicBezTo>
                      <a:pt x="5913" y="723"/>
                      <a:pt x="5939" y="744"/>
                      <a:pt x="6023" y="833"/>
                    </a:cubicBezTo>
                    <a:cubicBezTo>
                      <a:pt x="6112" y="938"/>
                      <a:pt x="6222" y="1095"/>
                      <a:pt x="6222" y="1158"/>
                    </a:cubicBezTo>
                    <a:cubicBezTo>
                      <a:pt x="6201" y="1179"/>
                      <a:pt x="5913" y="1881"/>
                      <a:pt x="5761" y="2488"/>
                    </a:cubicBezTo>
                    <a:cubicBezTo>
                      <a:pt x="5630" y="3122"/>
                      <a:pt x="5740" y="3604"/>
                      <a:pt x="5546" y="4190"/>
                    </a:cubicBezTo>
                    <a:cubicBezTo>
                      <a:pt x="5400" y="4660"/>
                      <a:pt x="4786" y="5242"/>
                      <a:pt x="3879" y="5242"/>
                    </a:cubicBezTo>
                    <a:cubicBezTo>
                      <a:pt x="3683" y="5242"/>
                      <a:pt x="3474" y="5215"/>
                      <a:pt x="3253" y="5154"/>
                    </a:cubicBezTo>
                    <a:cubicBezTo>
                      <a:pt x="1985" y="4824"/>
                      <a:pt x="1137" y="3646"/>
                      <a:pt x="1200" y="2556"/>
                    </a:cubicBezTo>
                    <a:lnTo>
                      <a:pt x="1200" y="2488"/>
                    </a:lnTo>
                    <a:lnTo>
                      <a:pt x="1158" y="2509"/>
                    </a:lnTo>
                    <a:cubicBezTo>
                      <a:pt x="634" y="2509"/>
                      <a:pt x="372" y="2315"/>
                      <a:pt x="241" y="2054"/>
                    </a:cubicBezTo>
                    <a:cubicBezTo>
                      <a:pt x="131" y="1792"/>
                      <a:pt x="179" y="1488"/>
                      <a:pt x="351" y="1247"/>
                    </a:cubicBezTo>
                    <a:cubicBezTo>
                      <a:pt x="486" y="1052"/>
                      <a:pt x="621" y="960"/>
                      <a:pt x="726" y="960"/>
                    </a:cubicBezTo>
                    <a:cubicBezTo>
                      <a:pt x="740" y="960"/>
                      <a:pt x="753" y="961"/>
                      <a:pt x="765" y="964"/>
                    </a:cubicBezTo>
                    <a:cubicBezTo>
                      <a:pt x="854" y="964"/>
                      <a:pt x="964" y="1027"/>
                      <a:pt x="1027" y="1137"/>
                    </a:cubicBezTo>
                    <a:cubicBezTo>
                      <a:pt x="1200" y="1357"/>
                      <a:pt x="1268" y="1572"/>
                      <a:pt x="1268" y="1724"/>
                    </a:cubicBezTo>
                    <a:cubicBezTo>
                      <a:pt x="1289" y="1902"/>
                      <a:pt x="1289" y="1964"/>
                      <a:pt x="1289" y="1964"/>
                    </a:cubicBezTo>
                    <a:lnTo>
                      <a:pt x="1310" y="2012"/>
                    </a:lnTo>
                    <a:lnTo>
                      <a:pt x="1812" y="2012"/>
                    </a:lnTo>
                    <a:lnTo>
                      <a:pt x="1812" y="1964"/>
                    </a:lnTo>
                    <a:cubicBezTo>
                      <a:pt x="1812" y="1964"/>
                      <a:pt x="1922" y="1399"/>
                      <a:pt x="2163" y="875"/>
                    </a:cubicBezTo>
                    <a:cubicBezTo>
                      <a:pt x="2271" y="639"/>
                      <a:pt x="2399" y="449"/>
                      <a:pt x="2502" y="318"/>
                    </a:cubicBezTo>
                    <a:lnTo>
                      <a:pt x="2502" y="318"/>
                    </a:lnTo>
                    <a:cubicBezTo>
                      <a:pt x="2488" y="340"/>
                      <a:pt x="2488" y="375"/>
                      <a:pt x="2488" y="393"/>
                    </a:cubicBezTo>
                    <a:cubicBezTo>
                      <a:pt x="2467" y="462"/>
                      <a:pt x="2488" y="524"/>
                      <a:pt x="2535" y="592"/>
                    </a:cubicBezTo>
                    <a:cubicBezTo>
                      <a:pt x="2556" y="634"/>
                      <a:pt x="2598" y="655"/>
                      <a:pt x="2640" y="655"/>
                    </a:cubicBezTo>
                    <a:cubicBezTo>
                      <a:pt x="2687" y="655"/>
                      <a:pt x="2729" y="634"/>
                      <a:pt x="2771" y="613"/>
                    </a:cubicBezTo>
                    <a:cubicBezTo>
                      <a:pt x="2839" y="571"/>
                      <a:pt x="2881" y="482"/>
                      <a:pt x="2902" y="372"/>
                    </a:cubicBezTo>
                    <a:cubicBezTo>
                      <a:pt x="2949" y="263"/>
                      <a:pt x="2970" y="242"/>
                      <a:pt x="2970" y="221"/>
                    </a:cubicBezTo>
                    <a:close/>
                    <a:moveTo>
                      <a:pt x="2640" y="1"/>
                    </a:moveTo>
                    <a:cubicBezTo>
                      <a:pt x="2640" y="1"/>
                      <a:pt x="2294" y="283"/>
                      <a:pt x="2053" y="833"/>
                    </a:cubicBezTo>
                    <a:cubicBezTo>
                      <a:pt x="1833" y="1357"/>
                      <a:pt x="1723" y="1855"/>
                      <a:pt x="1723" y="1902"/>
                    </a:cubicBezTo>
                    <a:lnTo>
                      <a:pt x="1399" y="1902"/>
                    </a:lnTo>
                    <a:cubicBezTo>
                      <a:pt x="1399" y="1881"/>
                      <a:pt x="1399" y="1855"/>
                      <a:pt x="1378" y="1724"/>
                    </a:cubicBezTo>
                    <a:cubicBezTo>
                      <a:pt x="1378" y="1551"/>
                      <a:pt x="1289" y="1310"/>
                      <a:pt x="1116" y="1069"/>
                    </a:cubicBezTo>
                    <a:cubicBezTo>
                      <a:pt x="1027" y="964"/>
                      <a:pt x="917" y="854"/>
                      <a:pt x="765" y="833"/>
                    </a:cubicBezTo>
                    <a:cubicBezTo>
                      <a:pt x="613" y="833"/>
                      <a:pt x="440" y="938"/>
                      <a:pt x="241" y="1179"/>
                    </a:cubicBezTo>
                    <a:cubicBezTo>
                      <a:pt x="69" y="1441"/>
                      <a:pt x="0" y="1813"/>
                      <a:pt x="152" y="2095"/>
                    </a:cubicBezTo>
                    <a:cubicBezTo>
                      <a:pt x="283" y="2378"/>
                      <a:pt x="592" y="2598"/>
                      <a:pt x="1095" y="2598"/>
                    </a:cubicBezTo>
                    <a:cubicBezTo>
                      <a:pt x="1048" y="3735"/>
                      <a:pt x="1922" y="4934"/>
                      <a:pt x="3211" y="5259"/>
                    </a:cubicBezTo>
                    <a:cubicBezTo>
                      <a:pt x="3443" y="5321"/>
                      <a:pt x="3664" y="5349"/>
                      <a:pt x="3871" y="5349"/>
                    </a:cubicBezTo>
                    <a:cubicBezTo>
                      <a:pt x="4830" y="5349"/>
                      <a:pt x="5492" y="4754"/>
                      <a:pt x="5651" y="4237"/>
                    </a:cubicBezTo>
                    <a:cubicBezTo>
                      <a:pt x="5850" y="3625"/>
                      <a:pt x="5740" y="3122"/>
                      <a:pt x="5892" y="2509"/>
                    </a:cubicBezTo>
                    <a:cubicBezTo>
                      <a:pt x="6023" y="1902"/>
                      <a:pt x="6332" y="1179"/>
                      <a:pt x="6332" y="1179"/>
                    </a:cubicBezTo>
                    <a:lnTo>
                      <a:pt x="6332" y="1158"/>
                    </a:lnTo>
                    <a:cubicBezTo>
                      <a:pt x="6332" y="1027"/>
                      <a:pt x="6201" y="875"/>
                      <a:pt x="6112" y="765"/>
                    </a:cubicBezTo>
                    <a:cubicBezTo>
                      <a:pt x="6002" y="634"/>
                      <a:pt x="5892" y="545"/>
                      <a:pt x="5892" y="545"/>
                    </a:cubicBezTo>
                    <a:lnTo>
                      <a:pt x="5829" y="503"/>
                    </a:lnTo>
                    <a:lnTo>
                      <a:pt x="5808" y="571"/>
                    </a:lnTo>
                    <a:cubicBezTo>
                      <a:pt x="5808" y="571"/>
                      <a:pt x="5719" y="833"/>
                      <a:pt x="5609" y="1027"/>
                    </a:cubicBezTo>
                    <a:cubicBezTo>
                      <a:pt x="5588" y="1069"/>
                      <a:pt x="5567" y="1095"/>
                      <a:pt x="5520" y="1116"/>
                    </a:cubicBezTo>
                    <a:cubicBezTo>
                      <a:pt x="5499" y="1137"/>
                      <a:pt x="5436" y="1158"/>
                      <a:pt x="5368" y="1158"/>
                    </a:cubicBezTo>
                    <a:cubicBezTo>
                      <a:pt x="5216" y="1137"/>
                      <a:pt x="4955" y="1095"/>
                      <a:pt x="4499" y="938"/>
                    </a:cubicBezTo>
                    <a:cubicBezTo>
                      <a:pt x="3624" y="634"/>
                      <a:pt x="2991" y="90"/>
                      <a:pt x="2991" y="90"/>
                    </a:cubicBezTo>
                    <a:lnTo>
                      <a:pt x="2949" y="48"/>
                    </a:lnTo>
                    <a:lnTo>
                      <a:pt x="2902" y="111"/>
                    </a:lnTo>
                    <a:cubicBezTo>
                      <a:pt x="2902" y="111"/>
                      <a:pt x="2860" y="153"/>
                      <a:pt x="2797" y="331"/>
                    </a:cubicBezTo>
                    <a:cubicBezTo>
                      <a:pt x="2771" y="414"/>
                      <a:pt x="2729" y="503"/>
                      <a:pt x="2687" y="524"/>
                    </a:cubicBezTo>
                    <a:lnTo>
                      <a:pt x="2666" y="545"/>
                    </a:lnTo>
                    <a:cubicBezTo>
                      <a:pt x="2640" y="545"/>
                      <a:pt x="2640" y="545"/>
                      <a:pt x="2619" y="503"/>
                    </a:cubicBezTo>
                    <a:cubicBezTo>
                      <a:pt x="2598" y="503"/>
                      <a:pt x="2598" y="462"/>
                      <a:pt x="2598" y="414"/>
                    </a:cubicBezTo>
                    <a:cubicBezTo>
                      <a:pt x="2598" y="372"/>
                      <a:pt x="2619" y="310"/>
                      <a:pt x="2640" y="263"/>
                    </a:cubicBezTo>
                    <a:cubicBezTo>
                      <a:pt x="2666" y="153"/>
                      <a:pt x="2729" y="69"/>
                      <a:pt x="2729" y="69"/>
                    </a:cubicBezTo>
                    <a:lnTo>
                      <a:pt x="2640"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18" name="Google Shape;680;p33">
                <a:extLst>
                  <a:ext uri="{FF2B5EF4-FFF2-40B4-BE49-F238E27FC236}">
                    <a16:creationId xmlns:a16="http://schemas.microsoft.com/office/drawing/2014/main" id="{5F694D7E-9D66-9E04-7C3B-F4C9BCCAD969}"/>
                  </a:ext>
                </a:extLst>
              </p:cNvPr>
              <p:cNvSpPr/>
              <p:nvPr/>
            </p:nvSpPr>
            <p:spPr>
              <a:xfrm>
                <a:off x="1223415" y="1838026"/>
                <a:ext cx="48206" cy="48291"/>
              </a:xfrm>
              <a:custGeom>
                <a:avLst/>
                <a:gdLst/>
                <a:ahLst/>
                <a:cxnLst/>
                <a:rect l="l" t="t" r="r" b="b"/>
                <a:pathLst>
                  <a:path w="566" h="567" extrusionOk="0">
                    <a:moveTo>
                      <a:pt x="283" y="111"/>
                    </a:moveTo>
                    <a:cubicBezTo>
                      <a:pt x="367" y="111"/>
                      <a:pt x="456" y="174"/>
                      <a:pt x="456" y="284"/>
                    </a:cubicBezTo>
                    <a:cubicBezTo>
                      <a:pt x="456" y="373"/>
                      <a:pt x="367" y="456"/>
                      <a:pt x="283" y="456"/>
                    </a:cubicBezTo>
                    <a:cubicBezTo>
                      <a:pt x="173" y="456"/>
                      <a:pt x="105" y="373"/>
                      <a:pt x="105" y="284"/>
                    </a:cubicBezTo>
                    <a:cubicBezTo>
                      <a:pt x="105" y="174"/>
                      <a:pt x="173" y="111"/>
                      <a:pt x="283" y="111"/>
                    </a:cubicBezTo>
                    <a:close/>
                    <a:moveTo>
                      <a:pt x="283" y="1"/>
                    </a:moveTo>
                    <a:cubicBezTo>
                      <a:pt x="131" y="1"/>
                      <a:pt x="0" y="132"/>
                      <a:pt x="0" y="284"/>
                    </a:cubicBezTo>
                    <a:cubicBezTo>
                      <a:pt x="0" y="435"/>
                      <a:pt x="131" y="566"/>
                      <a:pt x="283" y="566"/>
                    </a:cubicBezTo>
                    <a:cubicBezTo>
                      <a:pt x="435" y="566"/>
                      <a:pt x="566" y="435"/>
                      <a:pt x="566" y="284"/>
                    </a:cubicBezTo>
                    <a:cubicBezTo>
                      <a:pt x="566" y="132"/>
                      <a:pt x="435" y="1"/>
                      <a:pt x="283"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19" name="Google Shape;681;p33">
                <a:extLst>
                  <a:ext uri="{FF2B5EF4-FFF2-40B4-BE49-F238E27FC236}">
                    <a16:creationId xmlns:a16="http://schemas.microsoft.com/office/drawing/2014/main" id="{25A3B233-4CF0-04FB-38A6-E72CA727238E}"/>
                  </a:ext>
                </a:extLst>
              </p:cNvPr>
              <p:cNvSpPr/>
              <p:nvPr/>
            </p:nvSpPr>
            <p:spPr>
              <a:xfrm>
                <a:off x="1453542" y="1904713"/>
                <a:ext cx="26403" cy="43352"/>
              </a:xfrm>
              <a:custGeom>
                <a:avLst/>
                <a:gdLst/>
                <a:ahLst/>
                <a:cxnLst/>
                <a:rect l="l" t="t" r="r" b="b"/>
                <a:pathLst>
                  <a:path w="310" h="509" extrusionOk="0">
                    <a:moveTo>
                      <a:pt x="157" y="1"/>
                    </a:moveTo>
                    <a:cubicBezTo>
                      <a:pt x="79" y="1"/>
                      <a:pt x="20" y="105"/>
                      <a:pt x="1" y="244"/>
                    </a:cubicBezTo>
                    <a:cubicBezTo>
                      <a:pt x="1" y="396"/>
                      <a:pt x="48" y="506"/>
                      <a:pt x="131" y="506"/>
                    </a:cubicBezTo>
                    <a:cubicBezTo>
                      <a:pt x="139" y="508"/>
                      <a:pt x="146" y="509"/>
                      <a:pt x="153" y="509"/>
                    </a:cubicBezTo>
                    <a:cubicBezTo>
                      <a:pt x="231" y="509"/>
                      <a:pt x="285" y="405"/>
                      <a:pt x="310" y="265"/>
                    </a:cubicBezTo>
                    <a:cubicBezTo>
                      <a:pt x="310" y="134"/>
                      <a:pt x="262" y="3"/>
                      <a:pt x="179" y="3"/>
                    </a:cubicBezTo>
                    <a:cubicBezTo>
                      <a:pt x="171" y="2"/>
                      <a:pt x="164" y="1"/>
                      <a:pt x="15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20" name="Google Shape;682;p33">
                <a:extLst>
                  <a:ext uri="{FF2B5EF4-FFF2-40B4-BE49-F238E27FC236}">
                    <a16:creationId xmlns:a16="http://schemas.microsoft.com/office/drawing/2014/main" id="{FE2F6AD4-6F6F-25A6-1178-E67C43240484}"/>
                  </a:ext>
                </a:extLst>
              </p:cNvPr>
              <p:cNvSpPr/>
              <p:nvPr/>
            </p:nvSpPr>
            <p:spPr>
              <a:xfrm>
                <a:off x="1626605" y="1919702"/>
                <a:ext cx="27765" cy="44629"/>
              </a:xfrm>
              <a:custGeom>
                <a:avLst/>
                <a:gdLst/>
                <a:ahLst/>
                <a:cxnLst/>
                <a:rect l="l" t="t" r="r" b="b"/>
                <a:pathLst>
                  <a:path w="326" h="524" extrusionOk="0">
                    <a:moveTo>
                      <a:pt x="194" y="0"/>
                    </a:moveTo>
                    <a:cubicBezTo>
                      <a:pt x="110" y="0"/>
                      <a:pt x="21" y="110"/>
                      <a:pt x="21" y="262"/>
                    </a:cubicBezTo>
                    <a:cubicBezTo>
                      <a:pt x="0" y="393"/>
                      <a:pt x="63" y="524"/>
                      <a:pt x="131" y="524"/>
                    </a:cubicBezTo>
                    <a:cubicBezTo>
                      <a:pt x="215" y="524"/>
                      <a:pt x="304" y="414"/>
                      <a:pt x="304" y="283"/>
                    </a:cubicBezTo>
                    <a:cubicBezTo>
                      <a:pt x="325" y="131"/>
                      <a:pt x="262" y="21"/>
                      <a:pt x="19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21" name="Google Shape;683;p33">
                <a:extLst>
                  <a:ext uri="{FF2B5EF4-FFF2-40B4-BE49-F238E27FC236}">
                    <a16:creationId xmlns:a16="http://schemas.microsoft.com/office/drawing/2014/main" id="{7A41A800-46FB-FE87-FDC3-240C4E2BC74F}"/>
                  </a:ext>
                </a:extLst>
              </p:cNvPr>
              <p:cNvSpPr/>
              <p:nvPr/>
            </p:nvSpPr>
            <p:spPr>
              <a:xfrm>
                <a:off x="1587342" y="1930093"/>
                <a:ext cx="31768" cy="68392"/>
              </a:xfrm>
              <a:custGeom>
                <a:avLst/>
                <a:gdLst/>
                <a:ahLst/>
                <a:cxnLst/>
                <a:rect l="l" t="t" r="r" b="b"/>
                <a:pathLst>
                  <a:path w="373" h="803" extrusionOk="0">
                    <a:moveTo>
                      <a:pt x="112" y="1"/>
                    </a:moveTo>
                    <a:cubicBezTo>
                      <a:pt x="91" y="1"/>
                      <a:pt x="69" y="22"/>
                      <a:pt x="69" y="56"/>
                    </a:cubicBezTo>
                    <a:cubicBezTo>
                      <a:pt x="48" y="98"/>
                      <a:pt x="69" y="161"/>
                      <a:pt x="90" y="208"/>
                    </a:cubicBezTo>
                    <a:cubicBezTo>
                      <a:pt x="111" y="250"/>
                      <a:pt x="132" y="271"/>
                      <a:pt x="152" y="292"/>
                    </a:cubicBezTo>
                    <a:cubicBezTo>
                      <a:pt x="221" y="360"/>
                      <a:pt x="262" y="381"/>
                      <a:pt x="262" y="470"/>
                    </a:cubicBezTo>
                    <a:cubicBezTo>
                      <a:pt x="241" y="580"/>
                      <a:pt x="221" y="622"/>
                      <a:pt x="179" y="643"/>
                    </a:cubicBezTo>
                    <a:cubicBezTo>
                      <a:pt x="152" y="685"/>
                      <a:pt x="111" y="685"/>
                      <a:pt x="69" y="685"/>
                    </a:cubicBezTo>
                    <a:cubicBezTo>
                      <a:pt x="48" y="685"/>
                      <a:pt x="1" y="711"/>
                      <a:pt x="1" y="753"/>
                    </a:cubicBezTo>
                    <a:cubicBezTo>
                      <a:pt x="1" y="774"/>
                      <a:pt x="48" y="795"/>
                      <a:pt x="69" y="795"/>
                    </a:cubicBezTo>
                    <a:cubicBezTo>
                      <a:pt x="84" y="800"/>
                      <a:pt x="100" y="803"/>
                      <a:pt x="117" y="803"/>
                    </a:cubicBezTo>
                    <a:cubicBezTo>
                      <a:pt x="165" y="803"/>
                      <a:pt x="215" y="779"/>
                      <a:pt x="262" y="732"/>
                    </a:cubicBezTo>
                    <a:cubicBezTo>
                      <a:pt x="331" y="685"/>
                      <a:pt x="372" y="601"/>
                      <a:pt x="372" y="491"/>
                    </a:cubicBezTo>
                    <a:cubicBezTo>
                      <a:pt x="372" y="360"/>
                      <a:pt x="310" y="271"/>
                      <a:pt x="241" y="229"/>
                    </a:cubicBezTo>
                    <a:cubicBezTo>
                      <a:pt x="221" y="187"/>
                      <a:pt x="200" y="161"/>
                      <a:pt x="200" y="140"/>
                    </a:cubicBezTo>
                    <a:cubicBezTo>
                      <a:pt x="179" y="119"/>
                      <a:pt x="179" y="98"/>
                      <a:pt x="179" y="77"/>
                    </a:cubicBezTo>
                    <a:cubicBezTo>
                      <a:pt x="179" y="30"/>
                      <a:pt x="152" y="9"/>
                      <a:pt x="132" y="9"/>
                    </a:cubicBezTo>
                    <a:cubicBezTo>
                      <a:pt x="126" y="4"/>
                      <a:pt x="119" y="1"/>
                      <a:pt x="112"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22" name="Google Shape;684;p33">
                <a:extLst>
                  <a:ext uri="{FF2B5EF4-FFF2-40B4-BE49-F238E27FC236}">
                    <a16:creationId xmlns:a16="http://schemas.microsoft.com/office/drawing/2014/main" id="{066D77E2-7D40-8817-CAF7-3A386238C113}"/>
                  </a:ext>
                </a:extLst>
              </p:cNvPr>
              <p:cNvSpPr/>
              <p:nvPr/>
            </p:nvSpPr>
            <p:spPr>
              <a:xfrm>
                <a:off x="1473556" y="1989370"/>
                <a:ext cx="129033" cy="99479"/>
              </a:xfrm>
              <a:custGeom>
                <a:avLst/>
                <a:gdLst/>
                <a:ahLst/>
                <a:cxnLst/>
                <a:rect l="l" t="t" r="r" b="b"/>
                <a:pathLst>
                  <a:path w="1515" h="1168" extrusionOk="0">
                    <a:moveTo>
                      <a:pt x="475" y="0"/>
                    </a:moveTo>
                    <a:cubicBezTo>
                      <a:pt x="264" y="0"/>
                      <a:pt x="0" y="304"/>
                      <a:pt x="116" y="732"/>
                    </a:cubicBezTo>
                    <a:cubicBezTo>
                      <a:pt x="214" y="1027"/>
                      <a:pt x="525" y="1168"/>
                      <a:pt x="811" y="1168"/>
                    </a:cubicBezTo>
                    <a:cubicBezTo>
                      <a:pt x="972" y="1168"/>
                      <a:pt x="1125" y="1123"/>
                      <a:pt x="1227" y="1036"/>
                    </a:cubicBezTo>
                    <a:cubicBezTo>
                      <a:pt x="1515" y="800"/>
                      <a:pt x="1488" y="559"/>
                      <a:pt x="1405" y="470"/>
                    </a:cubicBezTo>
                    <a:cubicBezTo>
                      <a:pt x="1316" y="360"/>
                      <a:pt x="1143" y="340"/>
                      <a:pt x="1075" y="277"/>
                    </a:cubicBezTo>
                    <a:cubicBezTo>
                      <a:pt x="703" y="120"/>
                      <a:pt x="750" y="78"/>
                      <a:pt x="551" y="15"/>
                    </a:cubicBezTo>
                    <a:cubicBezTo>
                      <a:pt x="527" y="5"/>
                      <a:pt x="502" y="0"/>
                      <a:pt x="4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23" name="Google Shape;685;p33">
                <a:extLst>
                  <a:ext uri="{FF2B5EF4-FFF2-40B4-BE49-F238E27FC236}">
                    <a16:creationId xmlns:a16="http://schemas.microsoft.com/office/drawing/2014/main" id="{663071D1-56B0-F056-FCD1-A1A179789501}"/>
                  </a:ext>
                </a:extLst>
              </p:cNvPr>
              <p:cNvSpPr/>
              <p:nvPr/>
            </p:nvSpPr>
            <p:spPr>
              <a:xfrm>
                <a:off x="1472279" y="1983749"/>
                <a:ext cx="135676" cy="110380"/>
              </a:xfrm>
              <a:custGeom>
                <a:avLst/>
                <a:gdLst/>
                <a:ahLst/>
                <a:cxnLst/>
                <a:rect l="l" t="t" r="r" b="b"/>
                <a:pathLst>
                  <a:path w="1593" h="1296" extrusionOk="0">
                    <a:moveTo>
                      <a:pt x="500" y="118"/>
                    </a:moveTo>
                    <a:cubicBezTo>
                      <a:pt x="515" y="118"/>
                      <a:pt x="530" y="119"/>
                      <a:pt x="545" y="123"/>
                    </a:cubicBezTo>
                    <a:cubicBezTo>
                      <a:pt x="634" y="165"/>
                      <a:pt x="676" y="186"/>
                      <a:pt x="744" y="233"/>
                    </a:cubicBezTo>
                    <a:cubicBezTo>
                      <a:pt x="786" y="254"/>
                      <a:pt x="875" y="317"/>
                      <a:pt x="1069" y="406"/>
                    </a:cubicBezTo>
                    <a:lnTo>
                      <a:pt x="1048" y="385"/>
                    </a:lnTo>
                    <a:lnTo>
                      <a:pt x="1048" y="385"/>
                    </a:lnTo>
                    <a:cubicBezTo>
                      <a:pt x="1111" y="426"/>
                      <a:pt x="1179" y="447"/>
                      <a:pt x="1221" y="474"/>
                    </a:cubicBezTo>
                    <a:cubicBezTo>
                      <a:pt x="1289" y="495"/>
                      <a:pt x="1352" y="536"/>
                      <a:pt x="1373" y="557"/>
                    </a:cubicBezTo>
                    <a:cubicBezTo>
                      <a:pt x="1441" y="625"/>
                      <a:pt x="1483" y="840"/>
                      <a:pt x="1200" y="1060"/>
                    </a:cubicBezTo>
                    <a:cubicBezTo>
                      <a:pt x="1118" y="1142"/>
                      <a:pt x="964" y="1186"/>
                      <a:pt x="810" y="1186"/>
                    </a:cubicBezTo>
                    <a:cubicBezTo>
                      <a:pt x="757" y="1186"/>
                      <a:pt x="705" y="1181"/>
                      <a:pt x="655" y="1170"/>
                    </a:cubicBezTo>
                    <a:cubicBezTo>
                      <a:pt x="435" y="1102"/>
                      <a:pt x="262" y="997"/>
                      <a:pt x="194" y="777"/>
                    </a:cubicBezTo>
                    <a:cubicBezTo>
                      <a:pt x="131" y="557"/>
                      <a:pt x="173" y="385"/>
                      <a:pt x="262" y="254"/>
                    </a:cubicBezTo>
                    <a:cubicBezTo>
                      <a:pt x="337" y="162"/>
                      <a:pt x="422" y="118"/>
                      <a:pt x="500" y="118"/>
                    </a:cubicBezTo>
                    <a:close/>
                    <a:moveTo>
                      <a:pt x="484" y="0"/>
                    </a:moveTo>
                    <a:cubicBezTo>
                      <a:pt x="375" y="0"/>
                      <a:pt x="261" y="65"/>
                      <a:pt x="173" y="186"/>
                    </a:cubicBezTo>
                    <a:cubicBezTo>
                      <a:pt x="63" y="343"/>
                      <a:pt x="0" y="557"/>
                      <a:pt x="90" y="798"/>
                    </a:cubicBezTo>
                    <a:cubicBezTo>
                      <a:pt x="152" y="1060"/>
                      <a:pt x="393" y="1212"/>
                      <a:pt x="634" y="1280"/>
                    </a:cubicBezTo>
                    <a:cubicBezTo>
                      <a:pt x="687" y="1291"/>
                      <a:pt x="744" y="1296"/>
                      <a:pt x="801" y="1296"/>
                    </a:cubicBezTo>
                    <a:cubicBezTo>
                      <a:pt x="974" y="1296"/>
                      <a:pt x="1155" y="1248"/>
                      <a:pt x="1289" y="1149"/>
                    </a:cubicBezTo>
                    <a:cubicBezTo>
                      <a:pt x="1592" y="908"/>
                      <a:pt x="1572" y="625"/>
                      <a:pt x="1462" y="495"/>
                    </a:cubicBezTo>
                    <a:cubicBezTo>
                      <a:pt x="1420" y="426"/>
                      <a:pt x="1352" y="406"/>
                      <a:pt x="1268" y="364"/>
                    </a:cubicBezTo>
                    <a:cubicBezTo>
                      <a:pt x="1200" y="343"/>
                      <a:pt x="1137" y="317"/>
                      <a:pt x="1111" y="296"/>
                    </a:cubicBezTo>
                    <a:cubicBezTo>
                      <a:pt x="938" y="212"/>
                      <a:pt x="849" y="165"/>
                      <a:pt x="807" y="123"/>
                    </a:cubicBezTo>
                    <a:cubicBezTo>
                      <a:pt x="744" y="102"/>
                      <a:pt x="697" y="55"/>
                      <a:pt x="566" y="13"/>
                    </a:cubicBezTo>
                    <a:cubicBezTo>
                      <a:pt x="539" y="4"/>
                      <a:pt x="512" y="0"/>
                      <a:pt x="48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24" name="Google Shape;686;p33">
                <a:extLst>
                  <a:ext uri="{FF2B5EF4-FFF2-40B4-BE49-F238E27FC236}">
                    <a16:creationId xmlns:a16="http://schemas.microsoft.com/office/drawing/2014/main" id="{53E60052-1BF2-3A8B-74DF-5956E35E63C6}"/>
                  </a:ext>
                </a:extLst>
              </p:cNvPr>
              <p:cNvSpPr/>
              <p:nvPr/>
            </p:nvSpPr>
            <p:spPr>
              <a:xfrm>
                <a:off x="1496382" y="1988348"/>
                <a:ext cx="91047" cy="51187"/>
              </a:xfrm>
              <a:custGeom>
                <a:avLst/>
                <a:gdLst/>
                <a:ahLst/>
                <a:cxnLst/>
                <a:rect l="l" t="t" r="r" b="b"/>
                <a:pathLst>
                  <a:path w="1069" h="601" extrusionOk="0">
                    <a:moveTo>
                      <a:pt x="220" y="1"/>
                    </a:moveTo>
                    <a:cubicBezTo>
                      <a:pt x="131" y="1"/>
                      <a:pt x="68" y="48"/>
                      <a:pt x="0" y="90"/>
                    </a:cubicBezTo>
                    <a:cubicBezTo>
                      <a:pt x="110" y="200"/>
                      <a:pt x="351" y="372"/>
                      <a:pt x="566" y="524"/>
                    </a:cubicBezTo>
                    <a:cubicBezTo>
                      <a:pt x="662" y="580"/>
                      <a:pt x="743" y="601"/>
                      <a:pt x="809" y="601"/>
                    </a:cubicBezTo>
                    <a:cubicBezTo>
                      <a:pt x="957" y="601"/>
                      <a:pt x="1033" y="498"/>
                      <a:pt x="1048" y="441"/>
                    </a:cubicBezTo>
                    <a:cubicBezTo>
                      <a:pt x="1069" y="441"/>
                      <a:pt x="1069" y="420"/>
                      <a:pt x="1069" y="420"/>
                    </a:cubicBezTo>
                    <a:cubicBezTo>
                      <a:pt x="985" y="352"/>
                      <a:pt x="875" y="331"/>
                      <a:pt x="807" y="289"/>
                    </a:cubicBezTo>
                    <a:cubicBezTo>
                      <a:pt x="435" y="132"/>
                      <a:pt x="482" y="90"/>
                      <a:pt x="283" y="27"/>
                    </a:cubicBezTo>
                    <a:cubicBezTo>
                      <a:pt x="262" y="1"/>
                      <a:pt x="241" y="1"/>
                      <a:pt x="2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25" name="Google Shape;687;p33">
                <a:extLst>
                  <a:ext uri="{FF2B5EF4-FFF2-40B4-BE49-F238E27FC236}">
                    <a16:creationId xmlns:a16="http://schemas.microsoft.com/office/drawing/2014/main" id="{D49CFD85-2E9A-F9BF-B0BF-2C2B477E4B89}"/>
                  </a:ext>
                </a:extLst>
              </p:cNvPr>
              <p:cNvSpPr/>
              <p:nvPr/>
            </p:nvSpPr>
            <p:spPr>
              <a:xfrm>
                <a:off x="1488802" y="1982983"/>
                <a:ext cx="104418" cy="61408"/>
              </a:xfrm>
              <a:custGeom>
                <a:avLst/>
                <a:gdLst/>
                <a:ahLst/>
                <a:cxnLst/>
                <a:rect l="l" t="t" r="r" b="b"/>
                <a:pathLst>
                  <a:path w="1226" h="721" extrusionOk="0">
                    <a:moveTo>
                      <a:pt x="351" y="132"/>
                    </a:moveTo>
                    <a:cubicBezTo>
                      <a:pt x="440" y="174"/>
                      <a:pt x="482" y="195"/>
                      <a:pt x="550" y="242"/>
                    </a:cubicBezTo>
                    <a:cubicBezTo>
                      <a:pt x="592" y="263"/>
                      <a:pt x="681" y="326"/>
                      <a:pt x="854" y="394"/>
                    </a:cubicBezTo>
                    <a:cubicBezTo>
                      <a:pt x="917" y="435"/>
                      <a:pt x="1006" y="456"/>
                      <a:pt x="1074" y="504"/>
                    </a:cubicBezTo>
                    <a:cubicBezTo>
                      <a:pt x="1048" y="525"/>
                      <a:pt x="1027" y="566"/>
                      <a:pt x="985" y="587"/>
                    </a:cubicBezTo>
                    <a:cubicBezTo>
                      <a:pt x="961" y="597"/>
                      <a:pt x="935" y="603"/>
                      <a:pt x="906" y="603"/>
                    </a:cubicBezTo>
                    <a:cubicBezTo>
                      <a:pt x="852" y="603"/>
                      <a:pt x="787" y="582"/>
                      <a:pt x="702" y="525"/>
                    </a:cubicBezTo>
                    <a:cubicBezTo>
                      <a:pt x="503" y="415"/>
                      <a:pt x="330" y="263"/>
                      <a:pt x="199" y="174"/>
                    </a:cubicBezTo>
                    <a:cubicBezTo>
                      <a:pt x="220" y="153"/>
                      <a:pt x="262" y="132"/>
                      <a:pt x="309" y="132"/>
                    </a:cubicBezTo>
                    <a:close/>
                    <a:moveTo>
                      <a:pt x="309" y="1"/>
                    </a:moveTo>
                    <a:cubicBezTo>
                      <a:pt x="220" y="1"/>
                      <a:pt x="110" y="43"/>
                      <a:pt x="47" y="132"/>
                    </a:cubicBezTo>
                    <a:lnTo>
                      <a:pt x="0" y="174"/>
                    </a:lnTo>
                    <a:lnTo>
                      <a:pt x="47" y="195"/>
                    </a:lnTo>
                    <a:cubicBezTo>
                      <a:pt x="178" y="305"/>
                      <a:pt x="419" y="483"/>
                      <a:pt x="634" y="634"/>
                    </a:cubicBezTo>
                    <a:cubicBezTo>
                      <a:pt x="735" y="690"/>
                      <a:pt x="827" y="721"/>
                      <a:pt x="910" y="721"/>
                    </a:cubicBezTo>
                    <a:cubicBezTo>
                      <a:pt x="951" y="721"/>
                      <a:pt x="990" y="713"/>
                      <a:pt x="1027" y="697"/>
                    </a:cubicBezTo>
                    <a:cubicBezTo>
                      <a:pt x="1116" y="655"/>
                      <a:pt x="1179" y="587"/>
                      <a:pt x="1205" y="545"/>
                    </a:cubicBezTo>
                    <a:lnTo>
                      <a:pt x="1205" y="504"/>
                    </a:lnTo>
                    <a:lnTo>
                      <a:pt x="1226" y="456"/>
                    </a:lnTo>
                    <a:lnTo>
                      <a:pt x="1179" y="435"/>
                    </a:lnTo>
                    <a:cubicBezTo>
                      <a:pt x="1095" y="373"/>
                      <a:pt x="964" y="326"/>
                      <a:pt x="917" y="305"/>
                    </a:cubicBezTo>
                    <a:cubicBezTo>
                      <a:pt x="744" y="221"/>
                      <a:pt x="655" y="174"/>
                      <a:pt x="613" y="132"/>
                    </a:cubicBezTo>
                    <a:cubicBezTo>
                      <a:pt x="550" y="111"/>
                      <a:pt x="503" y="64"/>
                      <a:pt x="372" y="22"/>
                    </a:cubicBezTo>
                    <a:cubicBezTo>
                      <a:pt x="351" y="22"/>
                      <a:pt x="330" y="1"/>
                      <a:pt x="30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26" name="Google Shape;688;p33">
                <a:extLst>
                  <a:ext uri="{FF2B5EF4-FFF2-40B4-BE49-F238E27FC236}">
                    <a16:creationId xmlns:a16="http://schemas.microsoft.com/office/drawing/2014/main" id="{4DC3D93E-1F94-F622-CBAD-5E411CD97D8A}"/>
                  </a:ext>
                </a:extLst>
              </p:cNvPr>
              <p:cNvSpPr/>
              <p:nvPr/>
            </p:nvSpPr>
            <p:spPr>
              <a:xfrm>
                <a:off x="1483436" y="2040557"/>
                <a:ext cx="85681" cy="49143"/>
              </a:xfrm>
              <a:custGeom>
                <a:avLst/>
                <a:gdLst/>
                <a:ahLst/>
                <a:cxnLst/>
                <a:rect l="l" t="t" r="r" b="b"/>
                <a:pathLst>
                  <a:path w="1006" h="577" extrusionOk="0">
                    <a:moveTo>
                      <a:pt x="283" y="0"/>
                    </a:moveTo>
                    <a:cubicBezTo>
                      <a:pt x="173" y="0"/>
                      <a:pt x="89" y="21"/>
                      <a:pt x="0" y="42"/>
                    </a:cubicBezTo>
                    <a:cubicBezTo>
                      <a:pt x="0" y="68"/>
                      <a:pt x="21" y="110"/>
                      <a:pt x="21" y="131"/>
                    </a:cubicBezTo>
                    <a:cubicBezTo>
                      <a:pt x="118" y="436"/>
                      <a:pt x="428" y="576"/>
                      <a:pt x="716" y="576"/>
                    </a:cubicBezTo>
                    <a:cubicBezTo>
                      <a:pt x="819" y="576"/>
                      <a:pt x="919" y="558"/>
                      <a:pt x="1006" y="524"/>
                    </a:cubicBezTo>
                    <a:cubicBezTo>
                      <a:pt x="980" y="461"/>
                      <a:pt x="938" y="393"/>
                      <a:pt x="896" y="330"/>
                    </a:cubicBezTo>
                    <a:cubicBezTo>
                      <a:pt x="765" y="68"/>
                      <a:pt x="503" y="0"/>
                      <a:pt x="283" y="0"/>
                    </a:cubicBezTo>
                    <a:close/>
                  </a:path>
                </a:pathLst>
              </a:custGeom>
              <a:solidFill>
                <a:srgbClr val="FFB0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27" name="Google Shape;689;p33">
                <a:extLst>
                  <a:ext uri="{FF2B5EF4-FFF2-40B4-BE49-F238E27FC236}">
                    <a16:creationId xmlns:a16="http://schemas.microsoft.com/office/drawing/2014/main" id="{689B93BC-062E-0861-CDC1-460C27335B39}"/>
                  </a:ext>
                </a:extLst>
              </p:cNvPr>
              <p:cNvSpPr/>
              <p:nvPr/>
            </p:nvSpPr>
            <p:spPr>
              <a:xfrm>
                <a:off x="1477645" y="2035191"/>
                <a:ext cx="96838" cy="59619"/>
              </a:xfrm>
              <a:custGeom>
                <a:avLst/>
                <a:gdLst/>
                <a:ahLst/>
                <a:cxnLst/>
                <a:rect l="l" t="t" r="r" b="b"/>
                <a:pathLst>
                  <a:path w="1137" h="700" extrusionOk="0">
                    <a:moveTo>
                      <a:pt x="351" y="131"/>
                    </a:moveTo>
                    <a:cubicBezTo>
                      <a:pt x="571" y="131"/>
                      <a:pt x="786" y="194"/>
                      <a:pt x="917" y="414"/>
                    </a:cubicBezTo>
                    <a:cubicBezTo>
                      <a:pt x="943" y="456"/>
                      <a:pt x="964" y="498"/>
                      <a:pt x="985" y="524"/>
                    </a:cubicBezTo>
                    <a:cubicBezTo>
                      <a:pt x="891" y="550"/>
                      <a:pt x="797" y="568"/>
                      <a:pt x="702" y="568"/>
                    </a:cubicBezTo>
                    <a:cubicBezTo>
                      <a:pt x="643" y="568"/>
                      <a:pt x="584" y="561"/>
                      <a:pt x="524" y="545"/>
                    </a:cubicBezTo>
                    <a:cubicBezTo>
                      <a:pt x="351" y="477"/>
                      <a:pt x="199" y="367"/>
                      <a:pt x="131" y="173"/>
                    </a:cubicBezTo>
                    <a:lnTo>
                      <a:pt x="131" y="152"/>
                    </a:lnTo>
                    <a:cubicBezTo>
                      <a:pt x="199" y="131"/>
                      <a:pt x="262" y="131"/>
                      <a:pt x="351" y="131"/>
                    </a:cubicBezTo>
                    <a:close/>
                    <a:moveTo>
                      <a:pt x="351" y="1"/>
                    </a:moveTo>
                    <a:cubicBezTo>
                      <a:pt x="241" y="1"/>
                      <a:pt x="131" y="21"/>
                      <a:pt x="47" y="42"/>
                    </a:cubicBezTo>
                    <a:lnTo>
                      <a:pt x="0" y="63"/>
                    </a:lnTo>
                    <a:lnTo>
                      <a:pt x="0" y="105"/>
                    </a:lnTo>
                    <a:cubicBezTo>
                      <a:pt x="27" y="152"/>
                      <a:pt x="27" y="173"/>
                      <a:pt x="27" y="215"/>
                    </a:cubicBezTo>
                    <a:cubicBezTo>
                      <a:pt x="110" y="435"/>
                      <a:pt x="288" y="587"/>
                      <a:pt x="482" y="655"/>
                    </a:cubicBezTo>
                    <a:cubicBezTo>
                      <a:pt x="573" y="684"/>
                      <a:pt x="671" y="699"/>
                      <a:pt x="769" y="699"/>
                    </a:cubicBezTo>
                    <a:cubicBezTo>
                      <a:pt x="884" y="699"/>
                      <a:pt x="998" y="677"/>
                      <a:pt x="1095" y="629"/>
                    </a:cubicBezTo>
                    <a:lnTo>
                      <a:pt x="1137" y="608"/>
                    </a:lnTo>
                    <a:lnTo>
                      <a:pt x="1116" y="566"/>
                    </a:lnTo>
                    <a:cubicBezTo>
                      <a:pt x="1095" y="498"/>
                      <a:pt x="1074" y="435"/>
                      <a:pt x="1027" y="346"/>
                    </a:cubicBezTo>
                    <a:cubicBezTo>
                      <a:pt x="875" y="84"/>
                      <a:pt x="592" y="1"/>
                      <a:pt x="35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28" name="Google Shape;690;p33">
                <a:extLst>
                  <a:ext uri="{FF2B5EF4-FFF2-40B4-BE49-F238E27FC236}">
                    <a16:creationId xmlns:a16="http://schemas.microsoft.com/office/drawing/2014/main" id="{D3552177-C782-628D-6152-6A6B01954DE6}"/>
                  </a:ext>
                </a:extLst>
              </p:cNvPr>
              <p:cNvSpPr/>
              <p:nvPr/>
            </p:nvSpPr>
            <p:spPr>
              <a:xfrm>
                <a:off x="1424073" y="1819033"/>
                <a:ext cx="89343" cy="54338"/>
              </a:xfrm>
              <a:custGeom>
                <a:avLst/>
                <a:gdLst/>
                <a:ahLst/>
                <a:cxnLst/>
                <a:rect l="l" t="t" r="r" b="b"/>
                <a:pathLst>
                  <a:path w="1049" h="638" extrusionOk="0">
                    <a:moveTo>
                      <a:pt x="440" y="1"/>
                    </a:moveTo>
                    <a:cubicBezTo>
                      <a:pt x="271" y="1"/>
                      <a:pt x="127" y="78"/>
                      <a:pt x="85" y="135"/>
                    </a:cubicBezTo>
                    <a:cubicBezTo>
                      <a:pt x="43" y="224"/>
                      <a:pt x="43" y="287"/>
                      <a:pt x="43" y="418"/>
                    </a:cubicBezTo>
                    <a:cubicBezTo>
                      <a:pt x="22" y="549"/>
                      <a:pt x="1" y="549"/>
                      <a:pt x="64" y="575"/>
                    </a:cubicBezTo>
                    <a:cubicBezTo>
                      <a:pt x="78" y="582"/>
                      <a:pt x="95" y="584"/>
                      <a:pt x="111" y="584"/>
                    </a:cubicBezTo>
                    <a:cubicBezTo>
                      <a:pt x="143" y="584"/>
                      <a:pt x="174" y="575"/>
                      <a:pt x="174" y="575"/>
                    </a:cubicBezTo>
                    <a:cubicBezTo>
                      <a:pt x="241" y="554"/>
                      <a:pt x="308" y="546"/>
                      <a:pt x="371" y="546"/>
                    </a:cubicBezTo>
                    <a:cubicBezTo>
                      <a:pt x="513" y="546"/>
                      <a:pt x="636" y="588"/>
                      <a:pt x="697" y="617"/>
                    </a:cubicBezTo>
                    <a:cubicBezTo>
                      <a:pt x="734" y="630"/>
                      <a:pt x="765" y="637"/>
                      <a:pt x="792" y="637"/>
                    </a:cubicBezTo>
                    <a:cubicBezTo>
                      <a:pt x="847" y="637"/>
                      <a:pt x="886" y="608"/>
                      <a:pt x="917" y="549"/>
                    </a:cubicBezTo>
                    <a:cubicBezTo>
                      <a:pt x="938" y="444"/>
                      <a:pt x="1048" y="266"/>
                      <a:pt x="959" y="203"/>
                    </a:cubicBezTo>
                    <a:cubicBezTo>
                      <a:pt x="891" y="114"/>
                      <a:pt x="697" y="51"/>
                      <a:pt x="498" y="4"/>
                    </a:cubicBezTo>
                    <a:cubicBezTo>
                      <a:pt x="479" y="2"/>
                      <a:pt x="459" y="1"/>
                      <a:pt x="4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29" name="Google Shape;691;p33">
                <a:extLst>
                  <a:ext uri="{FF2B5EF4-FFF2-40B4-BE49-F238E27FC236}">
                    <a16:creationId xmlns:a16="http://schemas.microsoft.com/office/drawing/2014/main" id="{9B04CD36-8FBD-6852-3BB0-8632B63CF1C7}"/>
                  </a:ext>
                </a:extLst>
              </p:cNvPr>
              <p:cNvSpPr/>
              <p:nvPr/>
            </p:nvSpPr>
            <p:spPr>
              <a:xfrm>
                <a:off x="1420070" y="1815030"/>
                <a:ext cx="95135" cy="63452"/>
              </a:xfrm>
              <a:custGeom>
                <a:avLst/>
                <a:gdLst/>
                <a:ahLst/>
                <a:cxnLst/>
                <a:rect l="l" t="t" r="r" b="b"/>
                <a:pathLst>
                  <a:path w="1117" h="745" extrusionOk="0">
                    <a:moveTo>
                      <a:pt x="451" y="110"/>
                    </a:moveTo>
                    <a:cubicBezTo>
                      <a:pt x="475" y="110"/>
                      <a:pt x="500" y="113"/>
                      <a:pt x="524" y="119"/>
                    </a:cubicBezTo>
                    <a:cubicBezTo>
                      <a:pt x="634" y="140"/>
                      <a:pt x="723" y="161"/>
                      <a:pt x="807" y="182"/>
                    </a:cubicBezTo>
                    <a:cubicBezTo>
                      <a:pt x="875" y="203"/>
                      <a:pt x="938" y="250"/>
                      <a:pt x="964" y="271"/>
                    </a:cubicBezTo>
                    <a:cubicBezTo>
                      <a:pt x="985" y="292"/>
                      <a:pt x="985" y="334"/>
                      <a:pt x="964" y="402"/>
                    </a:cubicBezTo>
                    <a:cubicBezTo>
                      <a:pt x="964" y="444"/>
                      <a:pt x="917" y="512"/>
                      <a:pt x="896" y="575"/>
                    </a:cubicBezTo>
                    <a:cubicBezTo>
                      <a:pt x="875" y="596"/>
                      <a:pt x="875" y="622"/>
                      <a:pt x="854" y="622"/>
                    </a:cubicBezTo>
                    <a:cubicBezTo>
                      <a:pt x="844" y="632"/>
                      <a:pt x="832" y="637"/>
                      <a:pt x="818" y="637"/>
                    </a:cubicBezTo>
                    <a:cubicBezTo>
                      <a:pt x="803" y="637"/>
                      <a:pt x="786" y="632"/>
                      <a:pt x="765" y="622"/>
                    </a:cubicBezTo>
                    <a:cubicBezTo>
                      <a:pt x="693" y="577"/>
                      <a:pt x="575" y="534"/>
                      <a:pt x="435" y="534"/>
                    </a:cubicBezTo>
                    <a:cubicBezTo>
                      <a:pt x="362" y="534"/>
                      <a:pt x="282" y="546"/>
                      <a:pt x="200" y="575"/>
                    </a:cubicBezTo>
                    <a:lnTo>
                      <a:pt x="132" y="575"/>
                    </a:lnTo>
                    <a:lnTo>
                      <a:pt x="132" y="465"/>
                    </a:lnTo>
                    <a:cubicBezTo>
                      <a:pt x="132" y="360"/>
                      <a:pt x="153" y="292"/>
                      <a:pt x="179" y="229"/>
                    </a:cubicBezTo>
                    <a:cubicBezTo>
                      <a:pt x="200" y="203"/>
                      <a:pt x="242" y="161"/>
                      <a:pt x="310" y="140"/>
                    </a:cubicBezTo>
                    <a:cubicBezTo>
                      <a:pt x="339" y="125"/>
                      <a:pt x="393" y="110"/>
                      <a:pt x="451" y="110"/>
                    </a:cubicBezTo>
                    <a:close/>
                    <a:moveTo>
                      <a:pt x="453" y="0"/>
                    </a:moveTo>
                    <a:cubicBezTo>
                      <a:pt x="380" y="0"/>
                      <a:pt x="311" y="15"/>
                      <a:pt x="263" y="30"/>
                    </a:cubicBezTo>
                    <a:cubicBezTo>
                      <a:pt x="179" y="72"/>
                      <a:pt x="111" y="119"/>
                      <a:pt x="90" y="161"/>
                    </a:cubicBezTo>
                    <a:cubicBezTo>
                      <a:pt x="48" y="250"/>
                      <a:pt x="22" y="334"/>
                      <a:pt x="22" y="465"/>
                    </a:cubicBezTo>
                    <a:cubicBezTo>
                      <a:pt x="22" y="533"/>
                      <a:pt x="22" y="554"/>
                      <a:pt x="1" y="575"/>
                    </a:cubicBezTo>
                    <a:cubicBezTo>
                      <a:pt x="1" y="596"/>
                      <a:pt x="22" y="622"/>
                      <a:pt x="22" y="643"/>
                    </a:cubicBezTo>
                    <a:cubicBezTo>
                      <a:pt x="48" y="664"/>
                      <a:pt x="69" y="664"/>
                      <a:pt x="90" y="664"/>
                    </a:cubicBezTo>
                    <a:cubicBezTo>
                      <a:pt x="116" y="681"/>
                      <a:pt x="148" y="688"/>
                      <a:pt x="175" y="688"/>
                    </a:cubicBezTo>
                    <a:cubicBezTo>
                      <a:pt x="212" y="688"/>
                      <a:pt x="242" y="676"/>
                      <a:pt x="242" y="664"/>
                    </a:cubicBezTo>
                    <a:lnTo>
                      <a:pt x="242" y="685"/>
                    </a:lnTo>
                    <a:cubicBezTo>
                      <a:pt x="313" y="653"/>
                      <a:pt x="384" y="641"/>
                      <a:pt x="449" y="641"/>
                    </a:cubicBezTo>
                    <a:cubicBezTo>
                      <a:pt x="566" y="641"/>
                      <a:pt x="666" y="679"/>
                      <a:pt x="723" y="705"/>
                    </a:cubicBezTo>
                    <a:cubicBezTo>
                      <a:pt x="759" y="733"/>
                      <a:pt x="790" y="744"/>
                      <a:pt x="822" y="744"/>
                    </a:cubicBezTo>
                    <a:cubicBezTo>
                      <a:pt x="845" y="744"/>
                      <a:pt x="869" y="738"/>
                      <a:pt x="896" y="726"/>
                    </a:cubicBezTo>
                    <a:cubicBezTo>
                      <a:pt x="938" y="705"/>
                      <a:pt x="985" y="664"/>
                      <a:pt x="1006" y="622"/>
                    </a:cubicBezTo>
                    <a:cubicBezTo>
                      <a:pt x="1027" y="575"/>
                      <a:pt x="1048" y="491"/>
                      <a:pt x="1069" y="423"/>
                    </a:cubicBezTo>
                    <a:cubicBezTo>
                      <a:pt x="1095" y="360"/>
                      <a:pt x="1116" y="271"/>
                      <a:pt x="1048" y="203"/>
                    </a:cubicBezTo>
                    <a:cubicBezTo>
                      <a:pt x="1006" y="140"/>
                      <a:pt x="938" y="119"/>
                      <a:pt x="854" y="72"/>
                    </a:cubicBezTo>
                    <a:cubicBezTo>
                      <a:pt x="744" y="51"/>
                      <a:pt x="655" y="30"/>
                      <a:pt x="545" y="9"/>
                    </a:cubicBezTo>
                    <a:cubicBezTo>
                      <a:pt x="515" y="3"/>
                      <a:pt x="484" y="0"/>
                      <a:pt x="45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30" name="Google Shape;692;p33">
                <a:extLst>
                  <a:ext uri="{FF2B5EF4-FFF2-40B4-BE49-F238E27FC236}">
                    <a16:creationId xmlns:a16="http://schemas.microsoft.com/office/drawing/2014/main" id="{03919592-975C-0D3C-F832-D6711DD0AE21}"/>
                  </a:ext>
                </a:extLst>
              </p:cNvPr>
              <p:cNvSpPr/>
              <p:nvPr/>
            </p:nvSpPr>
            <p:spPr>
              <a:xfrm>
                <a:off x="1609656" y="1843391"/>
                <a:ext cx="72820" cy="54253"/>
              </a:xfrm>
              <a:custGeom>
                <a:avLst/>
                <a:gdLst/>
                <a:ahLst/>
                <a:cxnLst/>
                <a:rect l="l" t="t" r="r" b="b"/>
                <a:pathLst>
                  <a:path w="855" h="637" extrusionOk="0">
                    <a:moveTo>
                      <a:pt x="199" y="1"/>
                    </a:moveTo>
                    <a:cubicBezTo>
                      <a:pt x="69" y="1"/>
                      <a:pt x="48" y="90"/>
                      <a:pt x="48" y="90"/>
                    </a:cubicBezTo>
                    <a:cubicBezTo>
                      <a:pt x="21" y="221"/>
                      <a:pt x="0" y="420"/>
                      <a:pt x="21" y="482"/>
                    </a:cubicBezTo>
                    <a:cubicBezTo>
                      <a:pt x="41" y="511"/>
                      <a:pt x="72" y="519"/>
                      <a:pt x="112" y="519"/>
                    </a:cubicBezTo>
                    <a:cubicBezTo>
                      <a:pt x="168" y="519"/>
                      <a:pt x="242" y="503"/>
                      <a:pt x="330" y="503"/>
                    </a:cubicBezTo>
                    <a:cubicBezTo>
                      <a:pt x="482" y="524"/>
                      <a:pt x="592" y="592"/>
                      <a:pt x="655" y="634"/>
                    </a:cubicBezTo>
                    <a:cubicBezTo>
                      <a:pt x="659" y="636"/>
                      <a:pt x="663" y="636"/>
                      <a:pt x="666" y="636"/>
                    </a:cubicBezTo>
                    <a:cubicBezTo>
                      <a:pt x="728" y="636"/>
                      <a:pt x="767" y="476"/>
                      <a:pt x="807" y="372"/>
                    </a:cubicBezTo>
                    <a:cubicBezTo>
                      <a:pt x="833" y="289"/>
                      <a:pt x="854" y="200"/>
                      <a:pt x="765" y="158"/>
                    </a:cubicBezTo>
                    <a:cubicBezTo>
                      <a:pt x="676" y="90"/>
                      <a:pt x="309" y="1"/>
                      <a:pt x="1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31" name="Google Shape;693;p33">
                <a:extLst>
                  <a:ext uri="{FF2B5EF4-FFF2-40B4-BE49-F238E27FC236}">
                    <a16:creationId xmlns:a16="http://schemas.microsoft.com/office/drawing/2014/main" id="{516590A2-DBA8-3CB8-3B65-92F1A99F38A3}"/>
                  </a:ext>
                </a:extLst>
              </p:cNvPr>
              <p:cNvSpPr/>
              <p:nvPr/>
            </p:nvSpPr>
            <p:spPr>
              <a:xfrm>
                <a:off x="1606079" y="1838026"/>
                <a:ext cx="79889" cy="64218"/>
              </a:xfrm>
              <a:custGeom>
                <a:avLst/>
                <a:gdLst/>
                <a:ahLst/>
                <a:cxnLst/>
                <a:rect l="l" t="t" r="r" b="b"/>
                <a:pathLst>
                  <a:path w="938" h="754" extrusionOk="0">
                    <a:moveTo>
                      <a:pt x="241" y="132"/>
                    </a:moveTo>
                    <a:cubicBezTo>
                      <a:pt x="262" y="132"/>
                      <a:pt x="393" y="153"/>
                      <a:pt x="524" y="174"/>
                    </a:cubicBezTo>
                    <a:cubicBezTo>
                      <a:pt x="587" y="195"/>
                      <a:pt x="634" y="195"/>
                      <a:pt x="676" y="221"/>
                    </a:cubicBezTo>
                    <a:cubicBezTo>
                      <a:pt x="744" y="242"/>
                      <a:pt x="786" y="263"/>
                      <a:pt x="786" y="263"/>
                    </a:cubicBezTo>
                    <a:cubicBezTo>
                      <a:pt x="807" y="284"/>
                      <a:pt x="828" y="284"/>
                      <a:pt x="828" y="305"/>
                    </a:cubicBezTo>
                    <a:cubicBezTo>
                      <a:pt x="828" y="326"/>
                      <a:pt x="807" y="373"/>
                      <a:pt x="786" y="435"/>
                    </a:cubicBezTo>
                    <a:cubicBezTo>
                      <a:pt x="765" y="483"/>
                      <a:pt x="744" y="545"/>
                      <a:pt x="718" y="587"/>
                    </a:cubicBezTo>
                    <a:cubicBezTo>
                      <a:pt x="718" y="614"/>
                      <a:pt x="697" y="635"/>
                      <a:pt x="697" y="635"/>
                    </a:cubicBezTo>
                    <a:cubicBezTo>
                      <a:pt x="655" y="614"/>
                      <a:pt x="545" y="525"/>
                      <a:pt x="372" y="525"/>
                    </a:cubicBezTo>
                    <a:lnTo>
                      <a:pt x="131" y="525"/>
                    </a:lnTo>
                    <a:lnTo>
                      <a:pt x="131" y="504"/>
                    </a:lnTo>
                    <a:cubicBezTo>
                      <a:pt x="111" y="504"/>
                      <a:pt x="111" y="435"/>
                      <a:pt x="111" y="373"/>
                    </a:cubicBezTo>
                    <a:cubicBezTo>
                      <a:pt x="111" y="305"/>
                      <a:pt x="131" y="242"/>
                      <a:pt x="131" y="153"/>
                    </a:cubicBezTo>
                    <a:lnTo>
                      <a:pt x="152" y="153"/>
                    </a:lnTo>
                    <a:cubicBezTo>
                      <a:pt x="173" y="132"/>
                      <a:pt x="194" y="132"/>
                      <a:pt x="241" y="132"/>
                    </a:cubicBezTo>
                    <a:close/>
                    <a:moveTo>
                      <a:pt x="241" y="1"/>
                    </a:moveTo>
                    <a:cubicBezTo>
                      <a:pt x="152" y="1"/>
                      <a:pt x="111" y="43"/>
                      <a:pt x="90" y="64"/>
                    </a:cubicBezTo>
                    <a:cubicBezTo>
                      <a:pt x="42" y="90"/>
                      <a:pt x="21" y="132"/>
                      <a:pt x="21" y="132"/>
                    </a:cubicBezTo>
                    <a:cubicBezTo>
                      <a:pt x="21" y="195"/>
                      <a:pt x="1" y="284"/>
                      <a:pt x="1" y="373"/>
                    </a:cubicBezTo>
                    <a:cubicBezTo>
                      <a:pt x="1" y="435"/>
                      <a:pt x="1" y="504"/>
                      <a:pt x="21" y="566"/>
                    </a:cubicBezTo>
                    <a:cubicBezTo>
                      <a:pt x="42" y="587"/>
                      <a:pt x="63" y="614"/>
                      <a:pt x="90" y="635"/>
                    </a:cubicBezTo>
                    <a:lnTo>
                      <a:pt x="372" y="635"/>
                    </a:lnTo>
                    <a:cubicBezTo>
                      <a:pt x="503" y="635"/>
                      <a:pt x="587" y="697"/>
                      <a:pt x="676" y="744"/>
                    </a:cubicBezTo>
                    <a:cubicBezTo>
                      <a:pt x="682" y="750"/>
                      <a:pt x="690" y="753"/>
                      <a:pt x="700" y="753"/>
                    </a:cubicBezTo>
                    <a:cubicBezTo>
                      <a:pt x="724" y="753"/>
                      <a:pt x="756" y="737"/>
                      <a:pt x="786" y="718"/>
                    </a:cubicBezTo>
                    <a:cubicBezTo>
                      <a:pt x="807" y="697"/>
                      <a:pt x="807" y="676"/>
                      <a:pt x="828" y="635"/>
                    </a:cubicBezTo>
                    <a:cubicBezTo>
                      <a:pt x="849" y="587"/>
                      <a:pt x="875" y="525"/>
                      <a:pt x="896" y="456"/>
                    </a:cubicBezTo>
                    <a:cubicBezTo>
                      <a:pt x="917" y="415"/>
                      <a:pt x="938" y="373"/>
                      <a:pt x="938" y="305"/>
                    </a:cubicBezTo>
                    <a:cubicBezTo>
                      <a:pt x="938" y="263"/>
                      <a:pt x="896" y="195"/>
                      <a:pt x="849" y="153"/>
                    </a:cubicBezTo>
                    <a:cubicBezTo>
                      <a:pt x="807" y="153"/>
                      <a:pt x="765" y="132"/>
                      <a:pt x="718" y="111"/>
                    </a:cubicBezTo>
                    <a:cubicBezTo>
                      <a:pt x="676" y="90"/>
                      <a:pt x="613" y="90"/>
                      <a:pt x="545" y="64"/>
                    </a:cubicBezTo>
                    <a:cubicBezTo>
                      <a:pt x="414" y="43"/>
                      <a:pt x="304" y="1"/>
                      <a:pt x="24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32" name="Google Shape;694;p33">
                <a:extLst>
                  <a:ext uri="{FF2B5EF4-FFF2-40B4-BE49-F238E27FC236}">
                    <a16:creationId xmlns:a16="http://schemas.microsoft.com/office/drawing/2014/main" id="{FC505F6D-1807-103B-F1F1-ADAF98D5262C}"/>
                  </a:ext>
                </a:extLst>
              </p:cNvPr>
              <p:cNvSpPr/>
              <p:nvPr/>
            </p:nvSpPr>
            <p:spPr>
              <a:xfrm>
                <a:off x="1903298" y="837529"/>
                <a:ext cx="122723" cy="120168"/>
              </a:xfrm>
              <a:custGeom>
                <a:avLst/>
                <a:gdLst/>
                <a:ahLst/>
                <a:cxnLst/>
                <a:rect l="l" t="t" r="r" b="b"/>
                <a:pathLst>
                  <a:path w="1441" h="1411" extrusionOk="0">
                    <a:moveTo>
                      <a:pt x="687" y="1"/>
                    </a:moveTo>
                    <a:cubicBezTo>
                      <a:pt x="646" y="1"/>
                      <a:pt x="607" y="12"/>
                      <a:pt x="572" y="38"/>
                    </a:cubicBezTo>
                    <a:lnTo>
                      <a:pt x="90" y="368"/>
                    </a:lnTo>
                    <a:cubicBezTo>
                      <a:pt x="69" y="368"/>
                      <a:pt x="69" y="368"/>
                      <a:pt x="69" y="389"/>
                    </a:cubicBezTo>
                    <a:cubicBezTo>
                      <a:pt x="1" y="431"/>
                      <a:pt x="1" y="541"/>
                      <a:pt x="69" y="583"/>
                    </a:cubicBezTo>
                    <a:lnTo>
                      <a:pt x="834" y="1369"/>
                    </a:lnTo>
                    <a:lnTo>
                      <a:pt x="854" y="1369"/>
                    </a:lnTo>
                    <a:cubicBezTo>
                      <a:pt x="881" y="1398"/>
                      <a:pt x="913" y="1410"/>
                      <a:pt x="945" y="1410"/>
                    </a:cubicBezTo>
                    <a:cubicBezTo>
                      <a:pt x="989" y="1410"/>
                      <a:pt x="1035" y="1387"/>
                      <a:pt x="1074" y="1348"/>
                    </a:cubicBezTo>
                    <a:lnTo>
                      <a:pt x="1378" y="866"/>
                    </a:lnTo>
                    <a:cubicBezTo>
                      <a:pt x="1441" y="782"/>
                      <a:pt x="1441" y="651"/>
                      <a:pt x="1357" y="583"/>
                    </a:cubicBezTo>
                    <a:lnTo>
                      <a:pt x="854" y="59"/>
                    </a:lnTo>
                    <a:cubicBezTo>
                      <a:pt x="803" y="23"/>
                      <a:pt x="744" y="1"/>
                      <a:pt x="6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33" name="Google Shape;695;p33">
                <a:extLst>
                  <a:ext uri="{FF2B5EF4-FFF2-40B4-BE49-F238E27FC236}">
                    <a16:creationId xmlns:a16="http://schemas.microsoft.com/office/drawing/2014/main" id="{2FF4D403-3647-4CC8-80C0-E1C17889E370}"/>
                  </a:ext>
                </a:extLst>
              </p:cNvPr>
              <p:cNvSpPr/>
              <p:nvPr/>
            </p:nvSpPr>
            <p:spPr>
              <a:xfrm>
                <a:off x="1898017" y="832334"/>
                <a:ext cx="133879" cy="129791"/>
              </a:xfrm>
              <a:custGeom>
                <a:avLst/>
                <a:gdLst/>
                <a:ahLst/>
                <a:cxnLst/>
                <a:rect l="l" t="t" r="r" b="b"/>
                <a:pathLst>
                  <a:path w="1572" h="1524" extrusionOk="0">
                    <a:moveTo>
                      <a:pt x="749" y="113"/>
                    </a:moveTo>
                    <a:cubicBezTo>
                      <a:pt x="792" y="113"/>
                      <a:pt x="836" y="129"/>
                      <a:pt x="875" y="168"/>
                    </a:cubicBezTo>
                    <a:lnTo>
                      <a:pt x="1372" y="665"/>
                    </a:lnTo>
                    <a:cubicBezTo>
                      <a:pt x="1440" y="733"/>
                      <a:pt x="1440" y="822"/>
                      <a:pt x="1398" y="885"/>
                    </a:cubicBezTo>
                    <a:lnTo>
                      <a:pt x="1068" y="1367"/>
                    </a:lnTo>
                    <a:cubicBezTo>
                      <a:pt x="1055" y="1393"/>
                      <a:pt x="1024" y="1411"/>
                      <a:pt x="993" y="1411"/>
                    </a:cubicBezTo>
                    <a:cubicBezTo>
                      <a:pt x="973" y="1411"/>
                      <a:pt x="953" y="1404"/>
                      <a:pt x="937" y="1388"/>
                    </a:cubicBezTo>
                    <a:lnTo>
                      <a:pt x="173" y="623"/>
                    </a:lnTo>
                    <a:cubicBezTo>
                      <a:pt x="131" y="581"/>
                      <a:pt x="131" y="492"/>
                      <a:pt x="173" y="471"/>
                    </a:cubicBezTo>
                    <a:lnTo>
                      <a:pt x="655" y="141"/>
                    </a:lnTo>
                    <a:cubicBezTo>
                      <a:pt x="682" y="123"/>
                      <a:pt x="715" y="113"/>
                      <a:pt x="749" y="113"/>
                    </a:cubicBezTo>
                    <a:close/>
                    <a:moveTo>
                      <a:pt x="750" y="0"/>
                    </a:moveTo>
                    <a:cubicBezTo>
                      <a:pt x="692" y="0"/>
                      <a:pt x="635" y="18"/>
                      <a:pt x="587" y="58"/>
                    </a:cubicBezTo>
                    <a:lnTo>
                      <a:pt x="110" y="382"/>
                    </a:lnTo>
                    <a:cubicBezTo>
                      <a:pt x="0" y="450"/>
                      <a:pt x="0" y="602"/>
                      <a:pt x="89" y="691"/>
                    </a:cubicBezTo>
                    <a:lnTo>
                      <a:pt x="848" y="1451"/>
                    </a:lnTo>
                    <a:cubicBezTo>
                      <a:pt x="889" y="1500"/>
                      <a:pt x="942" y="1523"/>
                      <a:pt x="996" y="1523"/>
                    </a:cubicBezTo>
                    <a:cubicBezTo>
                      <a:pt x="1062" y="1523"/>
                      <a:pt x="1130" y="1490"/>
                      <a:pt x="1178" y="1430"/>
                    </a:cubicBezTo>
                    <a:lnTo>
                      <a:pt x="1503" y="953"/>
                    </a:lnTo>
                    <a:cubicBezTo>
                      <a:pt x="1571" y="843"/>
                      <a:pt x="1550" y="691"/>
                      <a:pt x="1461" y="602"/>
                    </a:cubicBezTo>
                    <a:lnTo>
                      <a:pt x="958" y="79"/>
                    </a:lnTo>
                    <a:cubicBezTo>
                      <a:pt x="897" y="29"/>
                      <a:pt x="823" y="0"/>
                      <a:pt x="750"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34" name="Google Shape;696;p33">
                <a:extLst>
                  <a:ext uri="{FF2B5EF4-FFF2-40B4-BE49-F238E27FC236}">
                    <a16:creationId xmlns:a16="http://schemas.microsoft.com/office/drawing/2014/main" id="{B3FAECD0-92CC-C524-668D-A802F433FCD6}"/>
                  </a:ext>
                </a:extLst>
              </p:cNvPr>
              <p:cNvSpPr/>
              <p:nvPr/>
            </p:nvSpPr>
            <p:spPr>
              <a:xfrm>
                <a:off x="1998339" y="998658"/>
                <a:ext cx="78096" cy="117783"/>
              </a:xfrm>
              <a:custGeom>
                <a:avLst/>
                <a:gdLst/>
                <a:ahLst/>
                <a:cxnLst/>
                <a:rect l="l" t="t" r="r" b="b"/>
                <a:pathLst>
                  <a:path w="917" h="1383" extrusionOk="0">
                    <a:moveTo>
                      <a:pt x="152" y="0"/>
                    </a:moveTo>
                    <a:cubicBezTo>
                      <a:pt x="63" y="0"/>
                      <a:pt x="0" y="68"/>
                      <a:pt x="0" y="152"/>
                    </a:cubicBezTo>
                    <a:lnTo>
                      <a:pt x="0" y="1226"/>
                    </a:lnTo>
                    <a:lnTo>
                      <a:pt x="0" y="1268"/>
                    </a:lnTo>
                    <a:cubicBezTo>
                      <a:pt x="18" y="1342"/>
                      <a:pt x="68" y="1383"/>
                      <a:pt x="132" y="1383"/>
                    </a:cubicBezTo>
                    <a:cubicBezTo>
                      <a:pt x="145" y="1383"/>
                      <a:pt x="159" y="1381"/>
                      <a:pt x="173" y="1378"/>
                    </a:cubicBezTo>
                    <a:lnTo>
                      <a:pt x="744" y="1268"/>
                    </a:lnTo>
                    <a:cubicBezTo>
                      <a:pt x="849" y="1247"/>
                      <a:pt x="917" y="1158"/>
                      <a:pt x="917" y="1048"/>
                    </a:cubicBezTo>
                    <a:lnTo>
                      <a:pt x="917" y="330"/>
                    </a:lnTo>
                    <a:cubicBezTo>
                      <a:pt x="917" y="220"/>
                      <a:pt x="849" y="131"/>
                      <a:pt x="744" y="110"/>
                    </a:cubicBezTo>
                    <a:lnTo>
                      <a:pt x="1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35" name="Google Shape;697;p33">
                <a:extLst>
                  <a:ext uri="{FF2B5EF4-FFF2-40B4-BE49-F238E27FC236}">
                    <a16:creationId xmlns:a16="http://schemas.microsoft.com/office/drawing/2014/main" id="{E6FDED84-3CDC-BD67-3DC5-8367767C2503}"/>
                  </a:ext>
                </a:extLst>
              </p:cNvPr>
              <p:cNvSpPr/>
              <p:nvPr/>
            </p:nvSpPr>
            <p:spPr>
              <a:xfrm>
                <a:off x="1992548" y="993037"/>
                <a:ext cx="89253" cy="128599"/>
              </a:xfrm>
              <a:custGeom>
                <a:avLst/>
                <a:gdLst/>
                <a:ahLst/>
                <a:cxnLst/>
                <a:rect l="l" t="t" r="r" b="b"/>
                <a:pathLst>
                  <a:path w="1048" h="1510" extrusionOk="0">
                    <a:moveTo>
                      <a:pt x="241" y="113"/>
                    </a:moveTo>
                    <a:lnTo>
                      <a:pt x="812" y="218"/>
                    </a:lnTo>
                    <a:cubicBezTo>
                      <a:pt x="875" y="244"/>
                      <a:pt x="943" y="307"/>
                      <a:pt x="943" y="396"/>
                    </a:cubicBezTo>
                    <a:lnTo>
                      <a:pt x="943" y="1114"/>
                    </a:lnTo>
                    <a:cubicBezTo>
                      <a:pt x="943" y="1203"/>
                      <a:pt x="875" y="1266"/>
                      <a:pt x="812" y="1292"/>
                    </a:cubicBezTo>
                    <a:lnTo>
                      <a:pt x="241" y="1397"/>
                    </a:lnTo>
                    <a:cubicBezTo>
                      <a:pt x="178" y="1397"/>
                      <a:pt x="110" y="1355"/>
                      <a:pt x="110" y="1292"/>
                    </a:cubicBezTo>
                    <a:lnTo>
                      <a:pt x="110" y="218"/>
                    </a:lnTo>
                    <a:cubicBezTo>
                      <a:pt x="110" y="155"/>
                      <a:pt x="178" y="113"/>
                      <a:pt x="241" y="113"/>
                    </a:cubicBezTo>
                    <a:close/>
                    <a:moveTo>
                      <a:pt x="228" y="1"/>
                    </a:moveTo>
                    <a:cubicBezTo>
                      <a:pt x="110" y="1"/>
                      <a:pt x="0" y="99"/>
                      <a:pt x="0" y="218"/>
                    </a:cubicBezTo>
                    <a:lnTo>
                      <a:pt x="0" y="1292"/>
                    </a:lnTo>
                    <a:cubicBezTo>
                      <a:pt x="0" y="1411"/>
                      <a:pt x="110" y="1509"/>
                      <a:pt x="228" y="1509"/>
                    </a:cubicBezTo>
                    <a:cubicBezTo>
                      <a:pt x="239" y="1509"/>
                      <a:pt x="251" y="1508"/>
                      <a:pt x="262" y="1507"/>
                    </a:cubicBezTo>
                    <a:lnTo>
                      <a:pt x="833" y="1397"/>
                    </a:lnTo>
                    <a:cubicBezTo>
                      <a:pt x="964" y="1376"/>
                      <a:pt x="1048" y="1245"/>
                      <a:pt x="1048" y="1114"/>
                    </a:cubicBezTo>
                    <a:lnTo>
                      <a:pt x="1048" y="396"/>
                    </a:lnTo>
                    <a:cubicBezTo>
                      <a:pt x="1048" y="265"/>
                      <a:pt x="964" y="155"/>
                      <a:pt x="833" y="113"/>
                    </a:cubicBezTo>
                    <a:lnTo>
                      <a:pt x="262" y="4"/>
                    </a:lnTo>
                    <a:cubicBezTo>
                      <a:pt x="251" y="2"/>
                      <a:pt x="239" y="1"/>
                      <a:pt x="22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36" name="Google Shape;698;p33">
                <a:extLst>
                  <a:ext uri="{FF2B5EF4-FFF2-40B4-BE49-F238E27FC236}">
                    <a16:creationId xmlns:a16="http://schemas.microsoft.com/office/drawing/2014/main" id="{0095A02D-E5A4-50B4-9282-54B3B58F851A}"/>
                  </a:ext>
                </a:extLst>
              </p:cNvPr>
              <p:cNvSpPr/>
              <p:nvPr/>
            </p:nvSpPr>
            <p:spPr>
              <a:xfrm>
                <a:off x="1903298" y="1157998"/>
                <a:ext cx="122723" cy="119146"/>
              </a:xfrm>
              <a:custGeom>
                <a:avLst/>
                <a:gdLst/>
                <a:ahLst/>
                <a:cxnLst/>
                <a:rect l="l" t="t" r="r" b="b"/>
                <a:pathLst>
                  <a:path w="1441" h="1399" extrusionOk="0">
                    <a:moveTo>
                      <a:pt x="941" y="0"/>
                    </a:moveTo>
                    <a:cubicBezTo>
                      <a:pt x="903" y="0"/>
                      <a:pt x="865" y="17"/>
                      <a:pt x="834" y="51"/>
                    </a:cubicBezTo>
                    <a:lnTo>
                      <a:pt x="69" y="816"/>
                    </a:lnTo>
                    <a:cubicBezTo>
                      <a:pt x="48" y="816"/>
                      <a:pt x="48" y="816"/>
                      <a:pt x="48" y="837"/>
                    </a:cubicBezTo>
                    <a:cubicBezTo>
                      <a:pt x="1" y="900"/>
                      <a:pt x="1" y="989"/>
                      <a:pt x="90" y="1057"/>
                    </a:cubicBezTo>
                    <a:lnTo>
                      <a:pt x="572" y="1361"/>
                    </a:lnTo>
                    <a:cubicBezTo>
                      <a:pt x="607" y="1387"/>
                      <a:pt x="646" y="1398"/>
                      <a:pt x="687" y="1398"/>
                    </a:cubicBezTo>
                    <a:cubicBezTo>
                      <a:pt x="744" y="1398"/>
                      <a:pt x="803" y="1376"/>
                      <a:pt x="854" y="1340"/>
                    </a:cubicBezTo>
                    <a:lnTo>
                      <a:pt x="1357" y="837"/>
                    </a:lnTo>
                    <a:cubicBezTo>
                      <a:pt x="1441" y="748"/>
                      <a:pt x="1441" y="638"/>
                      <a:pt x="1378" y="554"/>
                    </a:cubicBezTo>
                    <a:lnTo>
                      <a:pt x="1074" y="72"/>
                    </a:lnTo>
                    <a:lnTo>
                      <a:pt x="1048" y="51"/>
                    </a:lnTo>
                    <a:cubicBezTo>
                      <a:pt x="1017" y="17"/>
                      <a:pt x="979" y="0"/>
                      <a:pt x="9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37" name="Google Shape;699;p33">
                <a:extLst>
                  <a:ext uri="{FF2B5EF4-FFF2-40B4-BE49-F238E27FC236}">
                    <a16:creationId xmlns:a16="http://schemas.microsoft.com/office/drawing/2014/main" id="{D2F5C5FE-3C82-2903-0A79-51B3D39EA587}"/>
                  </a:ext>
                </a:extLst>
              </p:cNvPr>
              <p:cNvSpPr/>
              <p:nvPr/>
            </p:nvSpPr>
            <p:spPr>
              <a:xfrm>
                <a:off x="1898017" y="1153314"/>
                <a:ext cx="133879" cy="129025"/>
              </a:xfrm>
              <a:custGeom>
                <a:avLst/>
                <a:gdLst/>
                <a:ahLst/>
                <a:cxnLst/>
                <a:rect l="l" t="t" r="r" b="b"/>
                <a:pathLst>
                  <a:path w="1572" h="1515" extrusionOk="0">
                    <a:moveTo>
                      <a:pt x="993" y="104"/>
                    </a:moveTo>
                    <a:cubicBezTo>
                      <a:pt x="1024" y="104"/>
                      <a:pt x="1055" y="122"/>
                      <a:pt x="1068" y="148"/>
                    </a:cubicBezTo>
                    <a:lnTo>
                      <a:pt x="1398" y="630"/>
                    </a:lnTo>
                    <a:cubicBezTo>
                      <a:pt x="1440" y="693"/>
                      <a:pt x="1440" y="782"/>
                      <a:pt x="1372" y="850"/>
                    </a:cubicBezTo>
                    <a:lnTo>
                      <a:pt x="875" y="1347"/>
                    </a:lnTo>
                    <a:cubicBezTo>
                      <a:pt x="836" y="1386"/>
                      <a:pt x="792" y="1402"/>
                      <a:pt x="749" y="1402"/>
                    </a:cubicBezTo>
                    <a:cubicBezTo>
                      <a:pt x="715" y="1402"/>
                      <a:pt x="682" y="1392"/>
                      <a:pt x="655" y="1374"/>
                    </a:cubicBezTo>
                    <a:lnTo>
                      <a:pt x="173" y="1044"/>
                    </a:lnTo>
                    <a:cubicBezTo>
                      <a:pt x="131" y="1023"/>
                      <a:pt x="110" y="955"/>
                      <a:pt x="152" y="913"/>
                    </a:cubicBezTo>
                    <a:lnTo>
                      <a:pt x="937" y="127"/>
                    </a:lnTo>
                    <a:cubicBezTo>
                      <a:pt x="953" y="111"/>
                      <a:pt x="973" y="104"/>
                      <a:pt x="993" y="104"/>
                    </a:cubicBezTo>
                    <a:close/>
                    <a:moveTo>
                      <a:pt x="1004" y="0"/>
                    </a:moveTo>
                    <a:cubicBezTo>
                      <a:pt x="947" y="0"/>
                      <a:pt x="891" y="22"/>
                      <a:pt x="848" y="64"/>
                    </a:cubicBezTo>
                    <a:lnTo>
                      <a:pt x="89" y="824"/>
                    </a:lnTo>
                    <a:cubicBezTo>
                      <a:pt x="0" y="913"/>
                      <a:pt x="0" y="1065"/>
                      <a:pt x="110" y="1154"/>
                    </a:cubicBezTo>
                    <a:lnTo>
                      <a:pt x="587" y="1457"/>
                    </a:lnTo>
                    <a:cubicBezTo>
                      <a:pt x="635" y="1497"/>
                      <a:pt x="692" y="1515"/>
                      <a:pt x="750" y="1515"/>
                    </a:cubicBezTo>
                    <a:cubicBezTo>
                      <a:pt x="823" y="1515"/>
                      <a:pt x="897" y="1486"/>
                      <a:pt x="958" y="1436"/>
                    </a:cubicBezTo>
                    <a:lnTo>
                      <a:pt x="1461" y="913"/>
                    </a:lnTo>
                    <a:cubicBezTo>
                      <a:pt x="1550" y="824"/>
                      <a:pt x="1571" y="672"/>
                      <a:pt x="1482" y="562"/>
                    </a:cubicBezTo>
                    <a:lnTo>
                      <a:pt x="1178" y="85"/>
                    </a:lnTo>
                    <a:cubicBezTo>
                      <a:pt x="1131" y="27"/>
                      <a:pt x="1067" y="0"/>
                      <a:pt x="100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38" name="Google Shape;700;p33">
                <a:extLst>
                  <a:ext uri="{FF2B5EF4-FFF2-40B4-BE49-F238E27FC236}">
                    <a16:creationId xmlns:a16="http://schemas.microsoft.com/office/drawing/2014/main" id="{5CA23C15-3569-7639-0E31-CBEF09D1A5BE}"/>
                  </a:ext>
                </a:extLst>
              </p:cNvPr>
              <p:cNvSpPr/>
              <p:nvPr/>
            </p:nvSpPr>
            <p:spPr>
              <a:xfrm>
                <a:off x="1743702" y="1251507"/>
                <a:ext cx="119146" cy="78181"/>
              </a:xfrm>
              <a:custGeom>
                <a:avLst/>
                <a:gdLst/>
                <a:ahLst/>
                <a:cxnLst/>
                <a:rect l="l" t="t" r="r" b="b"/>
                <a:pathLst>
                  <a:path w="1399" h="918" extrusionOk="0">
                    <a:moveTo>
                      <a:pt x="131" y="1"/>
                    </a:moveTo>
                    <a:cubicBezTo>
                      <a:pt x="68" y="1"/>
                      <a:pt x="0" y="90"/>
                      <a:pt x="21" y="174"/>
                    </a:cubicBezTo>
                    <a:lnTo>
                      <a:pt x="131" y="744"/>
                    </a:lnTo>
                    <a:cubicBezTo>
                      <a:pt x="152" y="849"/>
                      <a:pt x="241" y="917"/>
                      <a:pt x="351" y="917"/>
                    </a:cubicBezTo>
                    <a:lnTo>
                      <a:pt x="1068" y="917"/>
                    </a:lnTo>
                    <a:cubicBezTo>
                      <a:pt x="1178" y="917"/>
                      <a:pt x="1267" y="849"/>
                      <a:pt x="1288" y="744"/>
                    </a:cubicBezTo>
                    <a:lnTo>
                      <a:pt x="1398" y="174"/>
                    </a:lnTo>
                    <a:lnTo>
                      <a:pt x="1398" y="153"/>
                    </a:lnTo>
                    <a:cubicBezTo>
                      <a:pt x="1398" y="64"/>
                      <a:pt x="1330" y="1"/>
                      <a:pt x="12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39" name="Google Shape;701;p33">
                <a:extLst>
                  <a:ext uri="{FF2B5EF4-FFF2-40B4-BE49-F238E27FC236}">
                    <a16:creationId xmlns:a16="http://schemas.microsoft.com/office/drawing/2014/main" id="{32B7B1E2-63D3-8AB7-BEC9-0F29B4CFC152}"/>
                  </a:ext>
                </a:extLst>
              </p:cNvPr>
              <p:cNvSpPr/>
              <p:nvPr/>
            </p:nvSpPr>
            <p:spPr>
              <a:xfrm>
                <a:off x="1738337" y="1245716"/>
                <a:ext cx="131665" cy="89253"/>
              </a:xfrm>
              <a:custGeom>
                <a:avLst/>
                <a:gdLst/>
                <a:ahLst/>
                <a:cxnLst/>
                <a:rect l="l" t="t" r="r" b="b"/>
                <a:pathLst>
                  <a:path w="1546" h="1048" extrusionOk="0">
                    <a:moveTo>
                      <a:pt x="1309" y="111"/>
                    </a:moveTo>
                    <a:cubicBezTo>
                      <a:pt x="1372" y="111"/>
                      <a:pt x="1414" y="179"/>
                      <a:pt x="1414" y="221"/>
                    </a:cubicBezTo>
                    <a:lnTo>
                      <a:pt x="1309" y="786"/>
                    </a:lnTo>
                    <a:cubicBezTo>
                      <a:pt x="1283" y="875"/>
                      <a:pt x="1220" y="943"/>
                      <a:pt x="1131" y="943"/>
                    </a:cubicBezTo>
                    <a:lnTo>
                      <a:pt x="414" y="943"/>
                    </a:lnTo>
                    <a:cubicBezTo>
                      <a:pt x="325" y="943"/>
                      <a:pt x="262" y="875"/>
                      <a:pt x="236" y="786"/>
                    </a:cubicBezTo>
                    <a:lnTo>
                      <a:pt x="131" y="221"/>
                    </a:lnTo>
                    <a:cubicBezTo>
                      <a:pt x="131" y="179"/>
                      <a:pt x="173" y="111"/>
                      <a:pt x="236" y="111"/>
                    </a:cubicBezTo>
                    <a:close/>
                    <a:moveTo>
                      <a:pt x="236" y="1"/>
                    </a:moveTo>
                    <a:cubicBezTo>
                      <a:pt x="105" y="1"/>
                      <a:pt x="0" y="132"/>
                      <a:pt x="21" y="242"/>
                    </a:cubicBezTo>
                    <a:lnTo>
                      <a:pt x="131" y="812"/>
                    </a:lnTo>
                    <a:cubicBezTo>
                      <a:pt x="173" y="943"/>
                      <a:pt x="283" y="1048"/>
                      <a:pt x="414" y="1048"/>
                    </a:cubicBezTo>
                    <a:lnTo>
                      <a:pt x="1131" y="1048"/>
                    </a:lnTo>
                    <a:cubicBezTo>
                      <a:pt x="1262" y="1048"/>
                      <a:pt x="1393" y="943"/>
                      <a:pt x="1414" y="812"/>
                    </a:cubicBezTo>
                    <a:lnTo>
                      <a:pt x="1524" y="242"/>
                    </a:lnTo>
                    <a:cubicBezTo>
                      <a:pt x="1545" y="132"/>
                      <a:pt x="1440" y="1"/>
                      <a:pt x="130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40" name="Google Shape;702;p33">
                <a:extLst>
                  <a:ext uri="{FF2B5EF4-FFF2-40B4-BE49-F238E27FC236}">
                    <a16:creationId xmlns:a16="http://schemas.microsoft.com/office/drawing/2014/main" id="{19DBC7E0-477E-9194-182D-EA5F65FDDFE7}"/>
                  </a:ext>
                </a:extLst>
              </p:cNvPr>
              <p:cNvSpPr/>
              <p:nvPr/>
            </p:nvSpPr>
            <p:spPr>
              <a:xfrm>
                <a:off x="1582233" y="1157913"/>
                <a:ext cx="122723" cy="119231"/>
              </a:xfrm>
              <a:custGeom>
                <a:avLst/>
                <a:gdLst/>
                <a:ahLst/>
                <a:cxnLst/>
                <a:rect l="l" t="t" r="r" b="b"/>
                <a:pathLst>
                  <a:path w="1441" h="1400" extrusionOk="0">
                    <a:moveTo>
                      <a:pt x="499" y="0"/>
                    </a:moveTo>
                    <a:cubicBezTo>
                      <a:pt x="457" y="0"/>
                      <a:pt x="417" y="22"/>
                      <a:pt x="393" y="73"/>
                    </a:cubicBezTo>
                    <a:lnTo>
                      <a:pt x="63" y="534"/>
                    </a:lnTo>
                    <a:cubicBezTo>
                      <a:pt x="0" y="639"/>
                      <a:pt x="21" y="749"/>
                      <a:pt x="84" y="838"/>
                    </a:cubicBezTo>
                    <a:lnTo>
                      <a:pt x="608" y="1341"/>
                    </a:lnTo>
                    <a:cubicBezTo>
                      <a:pt x="647" y="1377"/>
                      <a:pt x="708" y="1399"/>
                      <a:pt x="769" y="1399"/>
                    </a:cubicBezTo>
                    <a:cubicBezTo>
                      <a:pt x="812" y="1399"/>
                      <a:pt x="855" y="1388"/>
                      <a:pt x="891" y="1362"/>
                    </a:cubicBezTo>
                    <a:lnTo>
                      <a:pt x="1372" y="1032"/>
                    </a:lnTo>
                    <a:lnTo>
                      <a:pt x="1393" y="1032"/>
                    </a:lnTo>
                    <a:cubicBezTo>
                      <a:pt x="1440" y="969"/>
                      <a:pt x="1440" y="859"/>
                      <a:pt x="1393" y="817"/>
                    </a:cubicBezTo>
                    <a:lnTo>
                      <a:pt x="608" y="52"/>
                    </a:lnTo>
                    <a:cubicBezTo>
                      <a:pt x="608" y="31"/>
                      <a:pt x="608" y="31"/>
                      <a:pt x="587" y="31"/>
                    </a:cubicBezTo>
                    <a:cubicBezTo>
                      <a:pt x="560" y="12"/>
                      <a:pt x="529" y="0"/>
                      <a:pt x="4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41" name="Google Shape;703;p33">
                <a:extLst>
                  <a:ext uri="{FF2B5EF4-FFF2-40B4-BE49-F238E27FC236}">
                    <a16:creationId xmlns:a16="http://schemas.microsoft.com/office/drawing/2014/main" id="{C0873F43-9F93-BFC7-E83D-19DA897598DD}"/>
                  </a:ext>
                </a:extLst>
              </p:cNvPr>
              <p:cNvSpPr/>
              <p:nvPr/>
            </p:nvSpPr>
            <p:spPr>
              <a:xfrm>
                <a:off x="1576442" y="1152547"/>
                <a:ext cx="135668" cy="129791"/>
              </a:xfrm>
              <a:custGeom>
                <a:avLst/>
                <a:gdLst/>
                <a:ahLst/>
                <a:cxnLst/>
                <a:rect l="l" t="t" r="r" b="b"/>
                <a:pathLst>
                  <a:path w="1593" h="1524" extrusionOk="0">
                    <a:moveTo>
                      <a:pt x="593" y="113"/>
                    </a:moveTo>
                    <a:cubicBezTo>
                      <a:pt x="616" y="113"/>
                      <a:pt x="639" y="120"/>
                      <a:pt x="655" y="136"/>
                    </a:cubicBezTo>
                    <a:lnTo>
                      <a:pt x="1419" y="901"/>
                    </a:lnTo>
                    <a:cubicBezTo>
                      <a:pt x="1461" y="943"/>
                      <a:pt x="1440" y="1032"/>
                      <a:pt x="1398" y="1053"/>
                    </a:cubicBezTo>
                    <a:lnTo>
                      <a:pt x="917" y="1383"/>
                    </a:lnTo>
                    <a:cubicBezTo>
                      <a:pt x="889" y="1401"/>
                      <a:pt x="856" y="1411"/>
                      <a:pt x="823" y="1411"/>
                    </a:cubicBezTo>
                    <a:cubicBezTo>
                      <a:pt x="780" y="1411"/>
                      <a:pt x="735" y="1395"/>
                      <a:pt x="697" y="1356"/>
                    </a:cubicBezTo>
                    <a:lnTo>
                      <a:pt x="199" y="859"/>
                    </a:lnTo>
                    <a:cubicBezTo>
                      <a:pt x="131" y="791"/>
                      <a:pt x="131" y="702"/>
                      <a:pt x="173" y="639"/>
                    </a:cubicBezTo>
                    <a:lnTo>
                      <a:pt x="503" y="157"/>
                    </a:lnTo>
                    <a:cubicBezTo>
                      <a:pt x="516" y="131"/>
                      <a:pt x="555" y="113"/>
                      <a:pt x="593" y="113"/>
                    </a:cubicBezTo>
                    <a:close/>
                    <a:moveTo>
                      <a:pt x="577" y="1"/>
                    </a:moveTo>
                    <a:cubicBezTo>
                      <a:pt x="514" y="1"/>
                      <a:pt x="451" y="34"/>
                      <a:pt x="414" y="94"/>
                    </a:cubicBezTo>
                    <a:lnTo>
                      <a:pt x="89" y="571"/>
                    </a:lnTo>
                    <a:cubicBezTo>
                      <a:pt x="0" y="681"/>
                      <a:pt x="21" y="833"/>
                      <a:pt x="110" y="922"/>
                    </a:cubicBezTo>
                    <a:lnTo>
                      <a:pt x="634" y="1445"/>
                    </a:lnTo>
                    <a:cubicBezTo>
                      <a:pt x="684" y="1495"/>
                      <a:pt x="753" y="1524"/>
                      <a:pt x="823" y="1524"/>
                    </a:cubicBezTo>
                    <a:cubicBezTo>
                      <a:pt x="879" y="1524"/>
                      <a:pt x="936" y="1506"/>
                      <a:pt x="985" y="1466"/>
                    </a:cubicBezTo>
                    <a:lnTo>
                      <a:pt x="1461" y="1163"/>
                    </a:lnTo>
                    <a:cubicBezTo>
                      <a:pt x="1571" y="1074"/>
                      <a:pt x="1592" y="922"/>
                      <a:pt x="1482" y="833"/>
                    </a:cubicBezTo>
                    <a:lnTo>
                      <a:pt x="723" y="73"/>
                    </a:lnTo>
                    <a:cubicBezTo>
                      <a:pt x="683" y="24"/>
                      <a:pt x="629" y="1"/>
                      <a:pt x="57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42" name="Google Shape;704;p33">
                <a:extLst>
                  <a:ext uri="{FF2B5EF4-FFF2-40B4-BE49-F238E27FC236}">
                    <a16:creationId xmlns:a16="http://schemas.microsoft.com/office/drawing/2014/main" id="{CDB30797-196A-BFAE-EE2A-C6F058B5FBF6}"/>
                  </a:ext>
                </a:extLst>
              </p:cNvPr>
              <p:cNvSpPr/>
              <p:nvPr/>
            </p:nvSpPr>
            <p:spPr>
              <a:xfrm>
                <a:off x="1531817" y="998317"/>
                <a:ext cx="79885" cy="117698"/>
              </a:xfrm>
              <a:custGeom>
                <a:avLst/>
                <a:gdLst/>
                <a:ahLst/>
                <a:cxnLst/>
                <a:rect l="l" t="t" r="r" b="b"/>
                <a:pathLst>
                  <a:path w="938" h="1382" extrusionOk="0">
                    <a:moveTo>
                      <a:pt x="776" y="0"/>
                    </a:moveTo>
                    <a:cubicBezTo>
                      <a:pt x="765" y="0"/>
                      <a:pt x="755" y="2"/>
                      <a:pt x="744" y="4"/>
                    </a:cubicBezTo>
                    <a:lnTo>
                      <a:pt x="173" y="114"/>
                    </a:lnTo>
                    <a:cubicBezTo>
                      <a:pt x="69" y="135"/>
                      <a:pt x="1" y="224"/>
                      <a:pt x="1" y="334"/>
                    </a:cubicBezTo>
                    <a:lnTo>
                      <a:pt x="1" y="1052"/>
                    </a:lnTo>
                    <a:cubicBezTo>
                      <a:pt x="1" y="1162"/>
                      <a:pt x="69" y="1251"/>
                      <a:pt x="173" y="1272"/>
                    </a:cubicBezTo>
                    <a:lnTo>
                      <a:pt x="744" y="1382"/>
                    </a:lnTo>
                    <a:lnTo>
                      <a:pt x="786" y="1382"/>
                    </a:lnTo>
                    <a:cubicBezTo>
                      <a:pt x="854" y="1382"/>
                      <a:pt x="938" y="1314"/>
                      <a:pt x="938" y="1230"/>
                    </a:cubicBezTo>
                    <a:lnTo>
                      <a:pt x="938" y="156"/>
                    </a:lnTo>
                    <a:cubicBezTo>
                      <a:pt x="938" y="135"/>
                      <a:pt x="938" y="135"/>
                      <a:pt x="917" y="114"/>
                    </a:cubicBezTo>
                    <a:cubicBezTo>
                      <a:pt x="917" y="59"/>
                      <a:pt x="849" y="0"/>
                      <a:pt x="7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43" name="Google Shape;705;p33">
                <a:extLst>
                  <a:ext uri="{FF2B5EF4-FFF2-40B4-BE49-F238E27FC236}">
                    <a16:creationId xmlns:a16="http://schemas.microsoft.com/office/drawing/2014/main" id="{40620D84-10C6-A7A2-CDA2-FB6EA50201AD}"/>
                  </a:ext>
                </a:extLst>
              </p:cNvPr>
              <p:cNvSpPr/>
              <p:nvPr/>
            </p:nvSpPr>
            <p:spPr>
              <a:xfrm>
                <a:off x="1526452" y="993037"/>
                <a:ext cx="89338" cy="128599"/>
              </a:xfrm>
              <a:custGeom>
                <a:avLst/>
                <a:gdLst/>
                <a:ahLst/>
                <a:cxnLst/>
                <a:rect l="l" t="t" r="r" b="b"/>
                <a:pathLst>
                  <a:path w="1049" h="1510" extrusionOk="0">
                    <a:moveTo>
                      <a:pt x="828" y="113"/>
                    </a:moveTo>
                    <a:cubicBezTo>
                      <a:pt x="891" y="113"/>
                      <a:pt x="938" y="155"/>
                      <a:pt x="938" y="218"/>
                    </a:cubicBezTo>
                    <a:lnTo>
                      <a:pt x="938" y="1292"/>
                    </a:lnTo>
                    <a:cubicBezTo>
                      <a:pt x="938" y="1355"/>
                      <a:pt x="891" y="1397"/>
                      <a:pt x="828" y="1397"/>
                    </a:cubicBezTo>
                    <a:lnTo>
                      <a:pt x="263" y="1292"/>
                    </a:lnTo>
                    <a:cubicBezTo>
                      <a:pt x="174" y="1266"/>
                      <a:pt x="132" y="1203"/>
                      <a:pt x="132" y="1114"/>
                    </a:cubicBezTo>
                    <a:lnTo>
                      <a:pt x="132" y="396"/>
                    </a:lnTo>
                    <a:cubicBezTo>
                      <a:pt x="132" y="307"/>
                      <a:pt x="174" y="244"/>
                      <a:pt x="263" y="218"/>
                    </a:cubicBezTo>
                    <a:lnTo>
                      <a:pt x="828" y="113"/>
                    </a:lnTo>
                    <a:close/>
                    <a:moveTo>
                      <a:pt x="841" y="1"/>
                    </a:moveTo>
                    <a:cubicBezTo>
                      <a:pt x="830" y="1"/>
                      <a:pt x="818" y="2"/>
                      <a:pt x="807" y="4"/>
                    </a:cubicBezTo>
                    <a:lnTo>
                      <a:pt x="236" y="113"/>
                    </a:lnTo>
                    <a:cubicBezTo>
                      <a:pt x="105" y="134"/>
                      <a:pt x="1" y="265"/>
                      <a:pt x="1" y="396"/>
                    </a:cubicBezTo>
                    <a:lnTo>
                      <a:pt x="1" y="1114"/>
                    </a:lnTo>
                    <a:cubicBezTo>
                      <a:pt x="1" y="1245"/>
                      <a:pt x="105" y="1376"/>
                      <a:pt x="236" y="1397"/>
                    </a:cubicBezTo>
                    <a:lnTo>
                      <a:pt x="807" y="1507"/>
                    </a:lnTo>
                    <a:cubicBezTo>
                      <a:pt x="818" y="1508"/>
                      <a:pt x="830" y="1509"/>
                      <a:pt x="841" y="1509"/>
                    </a:cubicBezTo>
                    <a:cubicBezTo>
                      <a:pt x="956" y="1509"/>
                      <a:pt x="1048" y="1411"/>
                      <a:pt x="1048" y="1292"/>
                    </a:cubicBezTo>
                    <a:lnTo>
                      <a:pt x="1048" y="218"/>
                    </a:lnTo>
                    <a:cubicBezTo>
                      <a:pt x="1048" y="99"/>
                      <a:pt x="956" y="1"/>
                      <a:pt x="84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44" name="Google Shape;706;p33">
                <a:extLst>
                  <a:ext uri="{FF2B5EF4-FFF2-40B4-BE49-F238E27FC236}">
                    <a16:creationId xmlns:a16="http://schemas.microsoft.com/office/drawing/2014/main" id="{71F024EF-F511-F22B-EA1D-250F3FE2F693}"/>
                  </a:ext>
                </a:extLst>
              </p:cNvPr>
              <p:cNvSpPr/>
              <p:nvPr/>
            </p:nvSpPr>
            <p:spPr>
              <a:xfrm>
                <a:off x="1582233" y="837529"/>
                <a:ext cx="124511" cy="119146"/>
              </a:xfrm>
              <a:custGeom>
                <a:avLst/>
                <a:gdLst/>
                <a:ahLst/>
                <a:cxnLst/>
                <a:rect l="l" t="t" r="r" b="b"/>
                <a:pathLst>
                  <a:path w="1462" h="1399" extrusionOk="0">
                    <a:moveTo>
                      <a:pt x="769" y="1"/>
                    </a:moveTo>
                    <a:cubicBezTo>
                      <a:pt x="708" y="1"/>
                      <a:pt x="647" y="23"/>
                      <a:pt x="608" y="59"/>
                    </a:cubicBezTo>
                    <a:lnTo>
                      <a:pt x="84" y="562"/>
                    </a:lnTo>
                    <a:cubicBezTo>
                      <a:pt x="21" y="651"/>
                      <a:pt x="0" y="761"/>
                      <a:pt x="63" y="866"/>
                    </a:cubicBezTo>
                    <a:lnTo>
                      <a:pt x="393" y="1327"/>
                    </a:lnTo>
                    <a:cubicBezTo>
                      <a:pt x="393" y="1348"/>
                      <a:pt x="393" y="1348"/>
                      <a:pt x="414" y="1348"/>
                    </a:cubicBezTo>
                    <a:cubicBezTo>
                      <a:pt x="435" y="1382"/>
                      <a:pt x="473" y="1399"/>
                      <a:pt x="514" y="1399"/>
                    </a:cubicBezTo>
                    <a:cubicBezTo>
                      <a:pt x="554" y="1399"/>
                      <a:pt x="597" y="1382"/>
                      <a:pt x="629" y="1348"/>
                    </a:cubicBezTo>
                    <a:lnTo>
                      <a:pt x="1393" y="583"/>
                    </a:lnTo>
                    <a:lnTo>
                      <a:pt x="1414" y="562"/>
                    </a:lnTo>
                    <a:cubicBezTo>
                      <a:pt x="1461" y="499"/>
                      <a:pt x="1440" y="410"/>
                      <a:pt x="1372" y="368"/>
                    </a:cubicBezTo>
                    <a:lnTo>
                      <a:pt x="891" y="38"/>
                    </a:lnTo>
                    <a:cubicBezTo>
                      <a:pt x="855" y="12"/>
                      <a:pt x="812" y="1"/>
                      <a:pt x="7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45" name="Google Shape;707;p33">
                <a:extLst>
                  <a:ext uri="{FF2B5EF4-FFF2-40B4-BE49-F238E27FC236}">
                    <a16:creationId xmlns:a16="http://schemas.microsoft.com/office/drawing/2014/main" id="{B2AE1AF2-58F4-7A0E-3DD6-FA149765D83C}"/>
                  </a:ext>
                </a:extLst>
              </p:cNvPr>
              <p:cNvSpPr/>
              <p:nvPr/>
            </p:nvSpPr>
            <p:spPr>
              <a:xfrm>
                <a:off x="1576442" y="832334"/>
                <a:ext cx="135668" cy="129791"/>
              </a:xfrm>
              <a:custGeom>
                <a:avLst/>
                <a:gdLst/>
                <a:ahLst/>
                <a:cxnLst/>
                <a:rect l="l" t="t" r="r" b="b"/>
                <a:pathLst>
                  <a:path w="1593" h="1524" extrusionOk="0">
                    <a:moveTo>
                      <a:pt x="823" y="113"/>
                    </a:moveTo>
                    <a:cubicBezTo>
                      <a:pt x="856" y="113"/>
                      <a:pt x="889" y="123"/>
                      <a:pt x="917" y="141"/>
                    </a:cubicBezTo>
                    <a:lnTo>
                      <a:pt x="1398" y="471"/>
                    </a:lnTo>
                    <a:cubicBezTo>
                      <a:pt x="1461" y="492"/>
                      <a:pt x="1461" y="581"/>
                      <a:pt x="1419" y="623"/>
                    </a:cubicBezTo>
                    <a:lnTo>
                      <a:pt x="655" y="1388"/>
                    </a:lnTo>
                    <a:cubicBezTo>
                      <a:pt x="639" y="1404"/>
                      <a:pt x="619" y="1411"/>
                      <a:pt x="598" y="1411"/>
                    </a:cubicBezTo>
                    <a:cubicBezTo>
                      <a:pt x="565" y="1411"/>
                      <a:pt x="529" y="1393"/>
                      <a:pt x="503" y="1367"/>
                    </a:cubicBezTo>
                    <a:lnTo>
                      <a:pt x="173" y="885"/>
                    </a:lnTo>
                    <a:cubicBezTo>
                      <a:pt x="131" y="822"/>
                      <a:pt x="152" y="733"/>
                      <a:pt x="199" y="665"/>
                    </a:cubicBezTo>
                    <a:lnTo>
                      <a:pt x="697" y="168"/>
                    </a:lnTo>
                    <a:cubicBezTo>
                      <a:pt x="735" y="129"/>
                      <a:pt x="780" y="113"/>
                      <a:pt x="823" y="113"/>
                    </a:cubicBezTo>
                    <a:close/>
                    <a:moveTo>
                      <a:pt x="823" y="0"/>
                    </a:moveTo>
                    <a:cubicBezTo>
                      <a:pt x="753" y="0"/>
                      <a:pt x="684" y="29"/>
                      <a:pt x="634" y="79"/>
                    </a:cubicBezTo>
                    <a:lnTo>
                      <a:pt x="110" y="602"/>
                    </a:lnTo>
                    <a:cubicBezTo>
                      <a:pt x="21" y="691"/>
                      <a:pt x="0" y="843"/>
                      <a:pt x="89" y="953"/>
                    </a:cubicBezTo>
                    <a:lnTo>
                      <a:pt x="414" y="1430"/>
                    </a:lnTo>
                    <a:cubicBezTo>
                      <a:pt x="451" y="1490"/>
                      <a:pt x="514" y="1523"/>
                      <a:pt x="577" y="1523"/>
                    </a:cubicBezTo>
                    <a:cubicBezTo>
                      <a:pt x="629" y="1523"/>
                      <a:pt x="683" y="1500"/>
                      <a:pt x="723" y="1451"/>
                    </a:cubicBezTo>
                    <a:lnTo>
                      <a:pt x="1508" y="691"/>
                    </a:lnTo>
                    <a:cubicBezTo>
                      <a:pt x="1592" y="602"/>
                      <a:pt x="1571" y="450"/>
                      <a:pt x="1461" y="361"/>
                    </a:cubicBezTo>
                    <a:lnTo>
                      <a:pt x="985" y="58"/>
                    </a:lnTo>
                    <a:cubicBezTo>
                      <a:pt x="936" y="18"/>
                      <a:pt x="879" y="0"/>
                      <a:pt x="82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46" name="Google Shape;708;p33">
                <a:extLst>
                  <a:ext uri="{FF2B5EF4-FFF2-40B4-BE49-F238E27FC236}">
                    <a16:creationId xmlns:a16="http://schemas.microsoft.com/office/drawing/2014/main" id="{59DD68B8-4EA7-16D4-69A8-58F063BCDFBE}"/>
                  </a:ext>
                </a:extLst>
              </p:cNvPr>
              <p:cNvSpPr/>
              <p:nvPr/>
            </p:nvSpPr>
            <p:spPr>
              <a:xfrm>
                <a:off x="1591176" y="842554"/>
                <a:ext cx="427784" cy="427784"/>
              </a:xfrm>
              <a:custGeom>
                <a:avLst/>
                <a:gdLst/>
                <a:ahLst/>
                <a:cxnLst/>
                <a:rect l="l" t="t" r="r" b="b"/>
                <a:pathLst>
                  <a:path w="5023" h="5023" extrusionOk="0">
                    <a:moveTo>
                      <a:pt x="2514" y="1200"/>
                    </a:moveTo>
                    <a:cubicBezTo>
                      <a:pt x="3231" y="1200"/>
                      <a:pt x="3823" y="1791"/>
                      <a:pt x="3823" y="2509"/>
                    </a:cubicBezTo>
                    <a:cubicBezTo>
                      <a:pt x="3823" y="3232"/>
                      <a:pt x="3231" y="3818"/>
                      <a:pt x="2514" y="3818"/>
                    </a:cubicBezTo>
                    <a:cubicBezTo>
                      <a:pt x="1791" y="3818"/>
                      <a:pt x="1205" y="3232"/>
                      <a:pt x="1205" y="2509"/>
                    </a:cubicBezTo>
                    <a:cubicBezTo>
                      <a:pt x="1205" y="1791"/>
                      <a:pt x="1791" y="1200"/>
                      <a:pt x="2514" y="1200"/>
                    </a:cubicBezTo>
                    <a:close/>
                    <a:moveTo>
                      <a:pt x="2514" y="0"/>
                    </a:moveTo>
                    <a:cubicBezTo>
                      <a:pt x="1115" y="0"/>
                      <a:pt x="0" y="1137"/>
                      <a:pt x="0" y="2509"/>
                    </a:cubicBezTo>
                    <a:cubicBezTo>
                      <a:pt x="0" y="3886"/>
                      <a:pt x="1115" y="5023"/>
                      <a:pt x="2514" y="5023"/>
                    </a:cubicBezTo>
                    <a:cubicBezTo>
                      <a:pt x="3886" y="5023"/>
                      <a:pt x="5022" y="3886"/>
                      <a:pt x="5022" y="2509"/>
                    </a:cubicBezTo>
                    <a:cubicBezTo>
                      <a:pt x="5022" y="1137"/>
                      <a:pt x="3886" y="0"/>
                      <a:pt x="25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47" name="Google Shape;709;p33">
                <a:extLst>
                  <a:ext uri="{FF2B5EF4-FFF2-40B4-BE49-F238E27FC236}">
                    <a16:creationId xmlns:a16="http://schemas.microsoft.com/office/drawing/2014/main" id="{C4906AD9-8811-4BE6-61F4-D6C789168AE0}"/>
                  </a:ext>
                </a:extLst>
              </p:cNvPr>
              <p:cNvSpPr/>
              <p:nvPr/>
            </p:nvSpPr>
            <p:spPr>
              <a:xfrm>
                <a:off x="1585810" y="838977"/>
                <a:ext cx="436726" cy="434938"/>
              </a:xfrm>
              <a:custGeom>
                <a:avLst/>
                <a:gdLst/>
                <a:ahLst/>
                <a:cxnLst/>
                <a:rect l="l" t="t" r="r" b="b"/>
                <a:pathLst>
                  <a:path w="5128" h="5107" extrusionOk="0">
                    <a:moveTo>
                      <a:pt x="2577" y="1310"/>
                    </a:moveTo>
                    <a:cubicBezTo>
                      <a:pt x="3273" y="1310"/>
                      <a:pt x="3818" y="1854"/>
                      <a:pt x="3818" y="2551"/>
                    </a:cubicBezTo>
                    <a:cubicBezTo>
                      <a:pt x="3818" y="3253"/>
                      <a:pt x="3273" y="3797"/>
                      <a:pt x="2577" y="3797"/>
                    </a:cubicBezTo>
                    <a:cubicBezTo>
                      <a:pt x="1875" y="3797"/>
                      <a:pt x="1309" y="3253"/>
                      <a:pt x="1309" y="2551"/>
                    </a:cubicBezTo>
                    <a:cubicBezTo>
                      <a:pt x="1309" y="1854"/>
                      <a:pt x="1875" y="1310"/>
                      <a:pt x="2577" y="1310"/>
                    </a:cubicBezTo>
                    <a:close/>
                    <a:moveTo>
                      <a:pt x="2577" y="1179"/>
                    </a:moveTo>
                    <a:cubicBezTo>
                      <a:pt x="1812" y="1179"/>
                      <a:pt x="1199" y="1792"/>
                      <a:pt x="1199" y="2551"/>
                    </a:cubicBezTo>
                    <a:cubicBezTo>
                      <a:pt x="1199" y="3316"/>
                      <a:pt x="1812" y="3928"/>
                      <a:pt x="2577" y="3928"/>
                    </a:cubicBezTo>
                    <a:cubicBezTo>
                      <a:pt x="3315" y="3928"/>
                      <a:pt x="3928" y="3316"/>
                      <a:pt x="3928" y="2551"/>
                    </a:cubicBezTo>
                    <a:cubicBezTo>
                      <a:pt x="3928" y="1792"/>
                      <a:pt x="3315" y="1179"/>
                      <a:pt x="2577" y="1179"/>
                    </a:cubicBezTo>
                    <a:close/>
                    <a:moveTo>
                      <a:pt x="2577" y="111"/>
                    </a:moveTo>
                    <a:cubicBezTo>
                      <a:pt x="3928" y="111"/>
                      <a:pt x="5017" y="1200"/>
                      <a:pt x="5017" y="2551"/>
                    </a:cubicBezTo>
                    <a:cubicBezTo>
                      <a:pt x="5017" y="3907"/>
                      <a:pt x="3928" y="4997"/>
                      <a:pt x="2577" y="4997"/>
                    </a:cubicBezTo>
                    <a:cubicBezTo>
                      <a:pt x="1220" y="4997"/>
                      <a:pt x="131" y="3907"/>
                      <a:pt x="131" y="2551"/>
                    </a:cubicBezTo>
                    <a:cubicBezTo>
                      <a:pt x="131" y="1200"/>
                      <a:pt x="1220" y="111"/>
                      <a:pt x="2577" y="111"/>
                    </a:cubicBezTo>
                    <a:close/>
                    <a:moveTo>
                      <a:pt x="2577" y="1"/>
                    </a:moveTo>
                    <a:cubicBezTo>
                      <a:pt x="1158" y="1"/>
                      <a:pt x="0" y="1137"/>
                      <a:pt x="0" y="2551"/>
                    </a:cubicBezTo>
                    <a:cubicBezTo>
                      <a:pt x="0" y="3970"/>
                      <a:pt x="1158" y="5107"/>
                      <a:pt x="2577" y="5107"/>
                    </a:cubicBezTo>
                    <a:cubicBezTo>
                      <a:pt x="3991" y="5107"/>
                      <a:pt x="5127" y="3970"/>
                      <a:pt x="5127" y="2551"/>
                    </a:cubicBezTo>
                    <a:cubicBezTo>
                      <a:pt x="5127" y="1137"/>
                      <a:pt x="3991" y="1"/>
                      <a:pt x="257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48" name="Google Shape;710;p33">
                <a:extLst>
                  <a:ext uri="{FF2B5EF4-FFF2-40B4-BE49-F238E27FC236}">
                    <a16:creationId xmlns:a16="http://schemas.microsoft.com/office/drawing/2014/main" id="{26979061-9CB8-F51D-A5B3-CEA4EFABF804}"/>
                  </a:ext>
                </a:extLst>
              </p:cNvPr>
              <p:cNvSpPr/>
              <p:nvPr/>
            </p:nvSpPr>
            <p:spPr>
              <a:xfrm>
                <a:off x="1678553" y="929931"/>
                <a:ext cx="251152" cy="253025"/>
              </a:xfrm>
              <a:custGeom>
                <a:avLst/>
                <a:gdLst/>
                <a:ahLst/>
                <a:cxnLst/>
                <a:rect l="l" t="t" r="r" b="b"/>
                <a:pathLst>
                  <a:path w="2949" h="2971" extrusionOk="0">
                    <a:moveTo>
                      <a:pt x="1488" y="174"/>
                    </a:moveTo>
                    <a:cubicBezTo>
                      <a:pt x="2205" y="174"/>
                      <a:pt x="2797" y="765"/>
                      <a:pt x="2797" y="1483"/>
                    </a:cubicBezTo>
                    <a:cubicBezTo>
                      <a:pt x="2797" y="2206"/>
                      <a:pt x="2205" y="2792"/>
                      <a:pt x="1488" y="2792"/>
                    </a:cubicBezTo>
                    <a:cubicBezTo>
                      <a:pt x="765" y="2792"/>
                      <a:pt x="179" y="2206"/>
                      <a:pt x="179" y="1483"/>
                    </a:cubicBezTo>
                    <a:cubicBezTo>
                      <a:pt x="179" y="765"/>
                      <a:pt x="765" y="174"/>
                      <a:pt x="1488" y="174"/>
                    </a:cubicBezTo>
                    <a:close/>
                    <a:moveTo>
                      <a:pt x="1488" y="1"/>
                    </a:moveTo>
                    <a:cubicBezTo>
                      <a:pt x="655" y="1"/>
                      <a:pt x="0" y="676"/>
                      <a:pt x="0" y="1483"/>
                    </a:cubicBezTo>
                    <a:cubicBezTo>
                      <a:pt x="0" y="2295"/>
                      <a:pt x="655" y="2970"/>
                      <a:pt x="1488" y="2970"/>
                    </a:cubicBezTo>
                    <a:cubicBezTo>
                      <a:pt x="2294" y="2970"/>
                      <a:pt x="2949" y="2295"/>
                      <a:pt x="2949" y="1483"/>
                    </a:cubicBezTo>
                    <a:cubicBezTo>
                      <a:pt x="2949" y="676"/>
                      <a:pt x="2294" y="1"/>
                      <a:pt x="1488" y="1"/>
                    </a:cubicBezTo>
                    <a:close/>
                  </a:path>
                </a:pathLst>
              </a:custGeom>
              <a:solidFill>
                <a:srgbClr val="356B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49" name="Google Shape;711;p33">
                <a:extLst>
                  <a:ext uri="{FF2B5EF4-FFF2-40B4-BE49-F238E27FC236}">
                    <a16:creationId xmlns:a16="http://schemas.microsoft.com/office/drawing/2014/main" id="{75EA51EA-FF60-2739-2BC0-04B8CD45DA58}"/>
                  </a:ext>
                </a:extLst>
              </p:cNvPr>
              <p:cNvSpPr/>
              <p:nvPr/>
            </p:nvSpPr>
            <p:spPr>
              <a:xfrm>
                <a:off x="1673187" y="926354"/>
                <a:ext cx="261882" cy="260179"/>
              </a:xfrm>
              <a:custGeom>
                <a:avLst/>
                <a:gdLst/>
                <a:ahLst/>
                <a:cxnLst/>
                <a:rect l="l" t="t" r="r" b="b"/>
                <a:pathLst>
                  <a:path w="3075" h="3055" extrusionOk="0">
                    <a:moveTo>
                      <a:pt x="1551" y="284"/>
                    </a:moveTo>
                    <a:cubicBezTo>
                      <a:pt x="2247" y="284"/>
                      <a:pt x="2792" y="828"/>
                      <a:pt x="2792" y="1525"/>
                    </a:cubicBezTo>
                    <a:cubicBezTo>
                      <a:pt x="2792" y="2227"/>
                      <a:pt x="2247" y="2771"/>
                      <a:pt x="1551" y="2771"/>
                    </a:cubicBezTo>
                    <a:cubicBezTo>
                      <a:pt x="849" y="2771"/>
                      <a:pt x="283" y="2227"/>
                      <a:pt x="283" y="1525"/>
                    </a:cubicBezTo>
                    <a:cubicBezTo>
                      <a:pt x="283" y="828"/>
                      <a:pt x="849" y="284"/>
                      <a:pt x="1551" y="284"/>
                    </a:cubicBezTo>
                    <a:close/>
                    <a:moveTo>
                      <a:pt x="1551" y="153"/>
                    </a:moveTo>
                    <a:cubicBezTo>
                      <a:pt x="786" y="153"/>
                      <a:pt x="173" y="766"/>
                      <a:pt x="173" y="1525"/>
                    </a:cubicBezTo>
                    <a:cubicBezTo>
                      <a:pt x="173" y="2290"/>
                      <a:pt x="786" y="2902"/>
                      <a:pt x="1551" y="2902"/>
                    </a:cubicBezTo>
                    <a:cubicBezTo>
                      <a:pt x="2289" y="2902"/>
                      <a:pt x="2902" y="2290"/>
                      <a:pt x="2902" y="1525"/>
                    </a:cubicBezTo>
                    <a:cubicBezTo>
                      <a:pt x="2902" y="766"/>
                      <a:pt x="2289" y="153"/>
                      <a:pt x="1551" y="153"/>
                    </a:cubicBezTo>
                    <a:close/>
                    <a:moveTo>
                      <a:pt x="1551" y="111"/>
                    </a:moveTo>
                    <a:cubicBezTo>
                      <a:pt x="2336" y="111"/>
                      <a:pt x="2965" y="739"/>
                      <a:pt x="2965" y="1525"/>
                    </a:cubicBezTo>
                    <a:cubicBezTo>
                      <a:pt x="2965" y="2310"/>
                      <a:pt x="2336" y="2944"/>
                      <a:pt x="1551" y="2944"/>
                    </a:cubicBezTo>
                    <a:cubicBezTo>
                      <a:pt x="765" y="2944"/>
                      <a:pt x="132" y="2310"/>
                      <a:pt x="132" y="1525"/>
                    </a:cubicBezTo>
                    <a:cubicBezTo>
                      <a:pt x="132" y="739"/>
                      <a:pt x="765" y="111"/>
                      <a:pt x="1551" y="111"/>
                    </a:cubicBezTo>
                    <a:close/>
                    <a:moveTo>
                      <a:pt x="1551" y="1"/>
                    </a:moveTo>
                    <a:cubicBezTo>
                      <a:pt x="697" y="1"/>
                      <a:pt x="1" y="677"/>
                      <a:pt x="1" y="1525"/>
                    </a:cubicBezTo>
                    <a:cubicBezTo>
                      <a:pt x="1" y="2379"/>
                      <a:pt x="697" y="3054"/>
                      <a:pt x="1551" y="3054"/>
                    </a:cubicBezTo>
                    <a:cubicBezTo>
                      <a:pt x="2399" y="3054"/>
                      <a:pt x="3075" y="2379"/>
                      <a:pt x="3075" y="1525"/>
                    </a:cubicBezTo>
                    <a:cubicBezTo>
                      <a:pt x="3075" y="677"/>
                      <a:pt x="2399" y="1"/>
                      <a:pt x="155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50" name="Google Shape;712;p33">
                <a:extLst>
                  <a:ext uri="{FF2B5EF4-FFF2-40B4-BE49-F238E27FC236}">
                    <a16:creationId xmlns:a16="http://schemas.microsoft.com/office/drawing/2014/main" id="{E6FA23F7-4A17-6C91-B93E-322E795CA679}"/>
                  </a:ext>
                </a:extLst>
              </p:cNvPr>
              <p:cNvSpPr/>
              <p:nvPr/>
            </p:nvSpPr>
            <p:spPr>
              <a:xfrm>
                <a:off x="3428214" y="1460427"/>
                <a:ext cx="119231" cy="79885"/>
              </a:xfrm>
              <a:custGeom>
                <a:avLst/>
                <a:gdLst/>
                <a:ahLst/>
                <a:cxnLst/>
                <a:rect l="l" t="t" r="r" b="b"/>
                <a:pathLst>
                  <a:path w="1400" h="938" extrusionOk="0">
                    <a:moveTo>
                      <a:pt x="331" y="0"/>
                    </a:moveTo>
                    <a:cubicBezTo>
                      <a:pt x="221" y="0"/>
                      <a:pt x="132" y="84"/>
                      <a:pt x="111" y="194"/>
                    </a:cubicBezTo>
                    <a:lnTo>
                      <a:pt x="1" y="765"/>
                    </a:lnTo>
                    <a:lnTo>
                      <a:pt x="1" y="786"/>
                    </a:lnTo>
                    <a:cubicBezTo>
                      <a:pt x="1" y="870"/>
                      <a:pt x="69" y="938"/>
                      <a:pt x="158" y="938"/>
                    </a:cubicBezTo>
                    <a:lnTo>
                      <a:pt x="1268" y="938"/>
                    </a:lnTo>
                    <a:cubicBezTo>
                      <a:pt x="1357" y="917"/>
                      <a:pt x="1399" y="828"/>
                      <a:pt x="1378" y="765"/>
                    </a:cubicBezTo>
                    <a:lnTo>
                      <a:pt x="1268" y="194"/>
                    </a:lnTo>
                    <a:cubicBezTo>
                      <a:pt x="1247" y="84"/>
                      <a:pt x="1158" y="0"/>
                      <a:pt x="10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51" name="Google Shape;713;p33">
                <a:extLst>
                  <a:ext uri="{FF2B5EF4-FFF2-40B4-BE49-F238E27FC236}">
                    <a16:creationId xmlns:a16="http://schemas.microsoft.com/office/drawing/2014/main" id="{C5B3B29F-CCEB-FD56-7F41-96348DB924EE}"/>
                  </a:ext>
                </a:extLst>
              </p:cNvPr>
              <p:cNvSpPr/>
              <p:nvPr/>
            </p:nvSpPr>
            <p:spPr>
              <a:xfrm>
                <a:off x="3421145" y="1456425"/>
                <a:ext cx="132091" cy="89253"/>
              </a:xfrm>
              <a:custGeom>
                <a:avLst/>
                <a:gdLst/>
                <a:ahLst/>
                <a:cxnLst/>
                <a:rect l="l" t="t" r="r" b="b"/>
                <a:pathLst>
                  <a:path w="1551" h="1048" extrusionOk="0">
                    <a:moveTo>
                      <a:pt x="1131" y="110"/>
                    </a:moveTo>
                    <a:cubicBezTo>
                      <a:pt x="1220" y="110"/>
                      <a:pt x="1288" y="178"/>
                      <a:pt x="1309" y="241"/>
                    </a:cubicBezTo>
                    <a:lnTo>
                      <a:pt x="1419" y="812"/>
                    </a:lnTo>
                    <a:cubicBezTo>
                      <a:pt x="1419" y="875"/>
                      <a:pt x="1372" y="917"/>
                      <a:pt x="1309" y="917"/>
                    </a:cubicBezTo>
                    <a:lnTo>
                      <a:pt x="241" y="917"/>
                    </a:lnTo>
                    <a:cubicBezTo>
                      <a:pt x="173" y="917"/>
                      <a:pt x="131" y="875"/>
                      <a:pt x="131" y="812"/>
                    </a:cubicBezTo>
                    <a:lnTo>
                      <a:pt x="241" y="241"/>
                    </a:lnTo>
                    <a:cubicBezTo>
                      <a:pt x="262" y="178"/>
                      <a:pt x="325" y="110"/>
                      <a:pt x="414" y="110"/>
                    </a:cubicBezTo>
                    <a:close/>
                    <a:moveTo>
                      <a:pt x="414" y="0"/>
                    </a:moveTo>
                    <a:cubicBezTo>
                      <a:pt x="283" y="0"/>
                      <a:pt x="173" y="89"/>
                      <a:pt x="131" y="220"/>
                    </a:cubicBezTo>
                    <a:lnTo>
                      <a:pt x="21" y="786"/>
                    </a:lnTo>
                    <a:cubicBezTo>
                      <a:pt x="0" y="917"/>
                      <a:pt x="110" y="1048"/>
                      <a:pt x="241" y="1048"/>
                    </a:cubicBezTo>
                    <a:lnTo>
                      <a:pt x="1309" y="1048"/>
                    </a:lnTo>
                    <a:cubicBezTo>
                      <a:pt x="1440" y="1048"/>
                      <a:pt x="1550" y="917"/>
                      <a:pt x="1524" y="786"/>
                    </a:cubicBezTo>
                    <a:lnTo>
                      <a:pt x="1419" y="220"/>
                    </a:lnTo>
                    <a:cubicBezTo>
                      <a:pt x="1393" y="89"/>
                      <a:pt x="1262" y="0"/>
                      <a:pt x="113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52" name="Google Shape;714;p33">
                <a:extLst>
                  <a:ext uri="{FF2B5EF4-FFF2-40B4-BE49-F238E27FC236}">
                    <a16:creationId xmlns:a16="http://schemas.microsoft.com/office/drawing/2014/main" id="{B50FBC5C-5DAB-E1E8-0DCC-8BBA6F05A895}"/>
                  </a:ext>
                </a:extLst>
              </p:cNvPr>
              <p:cNvSpPr/>
              <p:nvPr/>
            </p:nvSpPr>
            <p:spPr>
              <a:xfrm>
                <a:off x="3426425" y="1926951"/>
                <a:ext cx="119231" cy="79885"/>
              </a:xfrm>
              <a:custGeom>
                <a:avLst/>
                <a:gdLst/>
                <a:ahLst/>
                <a:cxnLst/>
                <a:rect l="l" t="t" r="r" b="b"/>
                <a:pathLst>
                  <a:path w="1400" h="938" extrusionOk="0">
                    <a:moveTo>
                      <a:pt x="132" y="0"/>
                    </a:moveTo>
                    <a:cubicBezTo>
                      <a:pt x="48" y="21"/>
                      <a:pt x="1" y="105"/>
                      <a:pt x="22" y="173"/>
                    </a:cubicBezTo>
                    <a:lnTo>
                      <a:pt x="132" y="739"/>
                    </a:lnTo>
                    <a:cubicBezTo>
                      <a:pt x="153" y="849"/>
                      <a:pt x="242" y="938"/>
                      <a:pt x="352" y="938"/>
                    </a:cubicBezTo>
                    <a:lnTo>
                      <a:pt x="1069" y="938"/>
                    </a:lnTo>
                    <a:cubicBezTo>
                      <a:pt x="1179" y="938"/>
                      <a:pt x="1268" y="849"/>
                      <a:pt x="1289" y="739"/>
                    </a:cubicBezTo>
                    <a:lnTo>
                      <a:pt x="1399" y="173"/>
                    </a:lnTo>
                    <a:lnTo>
                      <a:pt x="1399" y="152"/>
                    </a:lnTo>
                    <a:cubicBezTo>
                      <a:pt x="1399" y="63"/>
                      <a:pt x="1331" y="0"/>
                      <a:pt x="12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53" name="Google Shape;715;p33">
                <a:extLst>
                  <a:ext uri="{FF2B5EF4-FFF2-40B4-BE49-F238E27FC236}">
                    <a16:creationId xmlns:a16="http://schemas.microsoft.com/office/drawing/2014/main" id="{BA8473C7-363B-9F34-36FA-BA7DC5F3C751}"/>
                  </a:ext>
                </a:extLst>
              </p:cNvPr>
              <p:cNvSpPr/>
              <p:nvPr/>
            </p:nvSpPr>
            <p:spPr>
              <a:xfrm>
                <a:off x="3421145" y="1921160"/>
                <a:ext cx="132091" cy="89253"/>
              </a:xfrm>
              <a:custGeom>
                <a:avLst/>
                <a:gdLst/>
                <a:ahLst/>
                <a:cxnLst/>
                <a:rect l="l" t="t" r="r" b="b"/>
                <a:pathLst>
                  <a:path w="1551" h="1048" extrusionOk="0">
                    <a:moveTo>
                      <a:pt x="1309" y="131"/>
                    </a:moveTo>
                    <a:cubicBezTo>
                      <a:pt x="1372" y="131"/>
                      <a:pt x="1419" y="173"/>
                      <a:pt x="1419" y="241"/>
                    </a:cubicBezTo>
                    <a:lnTo>
                      <a:pt x="1309" y="807"/>
                    </a:lnTo>
                    <a:cubicBezTo>
                      <a:pt x="1288" y="875"/>
                      <a:pt x="1220" y="937"/>
                      <a:pt x="1131" y="937"/>
                    </a:cubicBezTo>
                    <a:lnTo>
                      <a:pt x="414" y="937"/>
                    </a:lnTo>
                    <a:cubicBezTo>
                      <a:pt x="325" y="937"/>
                      <a:pt x="262" y="875"/>
                      <a:pt x="241" y="807"/>
                    </a:cubicBezTo>
                    <a:lnTo>
                      <a:pt x="131" y="241"/>
                    </a:lnTo>
                    <a:cubicBezTo>
                      <a:pt x="131" y="173"/>
                      <a:pt x="173" y="131"/>
                      <a:pt x="241" y="131"/>
                    </a:cubicBezTo>
                    <a:close/>
                    <a:moveTo>
                      <a:pt x="241" y="0"/>
                    </a:moveTo>
                    <a:cubicBezTo>
                      <a:pt x="110" y="0"/>
                      <a:pt x="0" y="131"/>
                      <a:pt x="21" y="262"/>
                    </a:cubicBezTo>
                    <a:lnTo>
                      <a:pt x="131" y="828"/>
                    </a:lnTo>
                    <a:cubicBezTo>
                      <a:pt x="152" y="958"/>
                      <a:pt x="283" y="1047"/>
                      <a:pt x="414" y="1047"/>
                    </a:cubicBezTo>
                    <a:lnTo>
                      <a:pt x="1131" y="1047"/>
                    </a:lnTo>
                    <a:cubicBezTo>
                      <a:pt x="1262" y="1047"/>
                      <a:pt x="1372" y="958"/>
                      <a:pt x="1419" y="828"/>
                    </a:cubicBezTo>
                    <a:lnTo>
                      <a:pt x="1524" y="262"/>
                    </a:lnTo>
                    <a:cubicBezTo>
                      <a:pt x="1550" y="131"/>
                      <a:pt x="1440" y="0"/>
                      <a:pt x="130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54" name="Google Shape;716;p33">
                <a:extLst>
                  <a:ext uri="{FF2B5EF4-FFF2-40B4-BE49-F238E27FC236}">
                    <a16:creationId xmlns:a16="http://schemas.microsoft.com/office/drawing/2014/main" id="{33E35EE3-F3E4-A401-87BA-D533DB0C9180}"/>
                  </a:ext>
                </a:extLst>
              </p:cNvPr>
              <p:cNvSpPr/>
              <p:nvPr/>
            </p:nvSpPr>
            <p:spPr>
              <a:xfrm>
                <a:off x="3265042" y="1833697"/>
                <a:ext cx="122723" cy="119742"/>
              </a:xfrm>
              <a:custGeom>
                <a:avLst/>
                <a:gdLst/>
                <a:ahLst/>
                <a:cxnLst/>
                <a:rect l="l" t="t" r="r" b="b"/>
                <a:pathLst>
                  <a:path w="1441" h="1406" extrusionOk="0">
                    <a:moveTo>
                      <a:pt x="515" y="0"/>
                    </a:moveTo>
                    <a:cubicBezTo>
                      <a:pt x="468" y="0"/>
                      <a:pt x="420" y="24"/>
                      <a:pt x="393" y="69"/>
                    </a:cubicBezTo>
                    <a:lnTo>
                      <a:pt x="63" y="545"/>
                    </a:lnTo>
                    <a:cubicBezTo>
                      <a:pt x="0" y="634"/>
                      <a:pt x="21" y="765"/>
                      <a:pt x="84" y="833"/>
                    </a:cubicBezTo>
                    <a:lnTo>
                      <a:pt x="587" y="1331"/>
                    </a:lnTo>
                    <a:cubicBezTo>
                      <a:pt x="639" y="1384"/>
                      <a:pt x="700" y="1405"/>
                      <a:pt x="757" y="1405"/>
                    </a:cubicBezTo>
                    <a:cubicBezTo>
                      <a:pt x="797" y="1405"/>
                      <a:pt x="835" y="1395"/>
                      <a:pt x="869" y="1378"/>
                    </a:cubicBezTo>
                    <a:lnTo>
                      <a:pt x="1351" y="1048"/>
                    </a:lnTo>
                    <a:cubicBezTo>
                      <a:pt x="1372" y="1048"/>
                      <a:pt x="1372" y="1027"/>
                      <a:pt x="1372" y="1027"/>
                    </a:cubicBezTo>
                    <a:cubicBezTo>
                      <a:pt x="1440" y="964"/>
                      <a:pt x="1440" y="875"/>
                      <a:pt x="1372" y="807"/>
                    </a:cubicBezTo>
                    <a:lnTo>
                      <a:pt x="608" y="48"/>
                    </a:lnTo>
                    <a:cubicBezTo>
                      <a:pt x="608" y="48"/>
                      <a:pt x="608" y="22"/>
                      <a:pt x="587" y="22"/>
                    </a:cubicBezTo>
                    <a:cubicBezTo>
                      <a:pt x="565" y="7"/>
                      <a:pt x="540" y="0"/>
                      <a:pt x="5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55" name="Google Shape;717;p33">
                <a:extLst>
                  <a:ext uri="{FF2B5EF4-FFF2-40B4-BE49-F238E27FC236}">
                    <a16:creationId xmlns:a16="http://schemas.microsoft.com/office/drawing/2014/main" id="{945DC5A1-4936-81CF-4C32-A90F83AB04D1}"/>
                  </a:ext>
                </a:extLst>
              </p:cNvPr>
              <p:cNvSpPr/>
              <p:nvPr/>
            </p:nvSpPr>
            <p:spPr>
              <a:xfrm>
                <a:off x="3259251" y="1829354"/>
                <a:ext cx="135668" cy="129280"/>
              </a:xfrm>
              <a:custGeom>
                <a:avLst/>
                <a:gdLst/>
                <a:ahLst/>
                <a:cxnLst/>
                <a:rect l="l" t="t" r="r" b="b"/>
                <a:pathLst>
                  <a:path w="1593" h="1518" extrusionOk="0">
                    <a:moveTo>
                      <a:pt x="560" y="109"/>
                    </a:moveTo>
                    <a:cubicBezTo>
                      <a:pt x="585" y="109"/>
                      <a:pt x="613" y="120"/>
                      <a:pt x="634" y="141"/>
                    </a:cubicBezTo>
                    <a:lnTo>
                      <a:pt x="1419" y="905"/>
                    </a:lnTo>
                    <a:cubicBezTo>
                      <a:pt x="1461" y="947"/>
                      <a:pt x="1440" y="1015"/>
                      <a:pt x="1398" y="1057"/>
                    </a:cubicBezTo>
                    <a:lnTo>
                      <a:pt x="917" y="1361"/>
                    </a:lnTo>
                    <a:cubicBezTo>
                      <a:pt x="888" y="1392"/>
                      <a:pt x="854" y="1404"/>
                      <a:pt x="819" y="1404"/>
                    </a:cubicBezTo>
                    <a:cubicBezTo>
                      <a:pt x="778" y="1404"/>
                      <a:pt x="736" y="1387"/>
                      <a:pt x="702" y="1361"/>
                    </a:cubicBezTo>
                    <a:lnTo>
                      <a:pt x="702" y="1340"/>
                    </a:lnTo>
                    <a:lnTo>
                      <a:pt x="199" y="837"/>
                    </a:lnTo>
                    <a:cubicBezTo>
                      <a:pt x="131" y="795"/>
                      <a:pt x="131" y="685"/>
                      <a:pt x="178" y="622"/>
                    </a:cubicBezTo>
                    <a:lnTo>
                      <a:pt x="503" y="141"/>
                    </a:lnTo>
                    <a:cubicBezTo>
                      <a:pt x="513" y="120"/>
                      <a:pt x="536" y="109"/>
                      <a:pt x="560" y="109"/>
                    </a:cubicBezTo>
                    <a:close/>
                    <a:moveTo>
                      <a:pt x="589" y="0"/>
                    </a:moveTo>
                    <a:cubicBezTo>
                      <a:pt x="519" y="0"/>
                      <a:pt x="445" y="34"/>
                      <a:pt x="393" y="99"/>
                    </a:cubicBezTo>
                    <a:lnTo>
                      <a:pt x="89" y="554"/>
                    </a:lnTo>
                    <a:cubicBezTo>
                      <a:pt x="0" y="685"/>
                      <a:pt x="21" y="816"/>
                      <a:pt x="110" y="926"/>
                    </a:cubicBezTo>
                    <a:lnTo>
                      <a:pt x="634" y="1429"/>
                    </a:lnTo>
                    <a:lnTo>
                      <a:pt x="634" y="1450"/>
                    </a:lnTo>
                    <a:lnTo>
                      <a:pt x="653" y="1450"/>
                    </a:lnTo>
                    <a:cubicBezTo>
                      <a:pt x="700" y="1497"/>
                      <a:pt x="762" y="1518"/>
                      <a:pt x="824" y="1518"/>
                    </a:cubicBezTo>
                    <a:cubicBezTo>
                      <a:pt x="880" y="1518"/>
                      <a:pt x="936" y="1501"/>
                      <a:pt x="985" y="1471"/>
                    </a:cubicBezTo>
                    <a:lnTo>
                      <a:pt x="1461" y="1146"/>
                    </a:lnTo>
                    <a:cubicBezTo>
                      <a:pt x="1571" y="1078"/>
                      <a:pt x="1592" y="905"/>
                      <a:pt x="1487" y="816"/>
                    </a:cubicBezTo>
                    <a:lnTo>
                      <a:pt x="723" y="52"/>
                    </a:lnTo>
                    <a:cubicBezTo>
                      <a:pt x="686" y="17"/>
                      <a:pt x="639" y="0"/>
                      <a:pt x="58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56" name="Google Shape;718;p33">
                <a:extLst>
                  <a:ext uri="{FF2B5EF4-FFF2-40B4-BE49-F238E27FC236}">
                    <a16:creationId xmlns:a16="http://schemas.microsoft.com/office/drawing/2014/main" id="{29CC1574-36FF-0E26-59BB-853D05C5BCBC}"/>
                  </a:ext>
                </a:extLst>
              </p:cNvPr>
              <p:cNvSpPr/>
              <p:nvPr/>
            </p:nvSpPr>
            <p:spPr>
              <a:xfrm>
                <a:off x="3214625" y="1673676"/>
                <a:ext cx="78096" cy="119572"/>
              </a:xfrm>
              <a:custGeom>
                <a:avLst/>
                <a:gdLst/>
                <a:ahLst/>
                <a:cxnLst/>
                <a:rect l="l" t="t" r="r" b="b"/>
                <a:pathLst>
                  <a:path w="917" h="1404" extrusionOk="0">
                    <a:moveTo>
                      <a:pt x="779" y="1"/>
                    </a:moveTo>
                    <a:cubicBezTo>
                      <a:pt x="767" y="1"/>
                      <a:pt x="756" y="2"/>
                      <a:pt x="744" y="5"/>
                    </a:cubicBezTo>
                    <a:lnTo>
                      <a:pt x="178" y="115"/>
                    </a:lnTo>
                    <a:cubicBezTo>
                      <a:pt x="68" y="136"/>
                      <a:pt x="0" y="225"/>
                      <a:pt x="0" y="330"/>
                    </a:cubicBezTo>
                    <a:lnTo>
                      <a:pt x="0" y="1052"/>
                    </a:lnTo>
                    <a:cubicBezTo>
                      <a:pt x="0" y="1162"/>
                      <a:pt x="68" y="1272"/>
                      <a:pt x="178" y="1293"/>
                    </a:cubicBezTo>
                    <a:lnTo>
                      <a:pt x="744" y="1403"/>
                    </a:lnTo>
                    <a:lnTo>
                      <a:pt x="765" y="1403"/>
                    </a:lnTo>
                    <a:cubicBezTo>
                      <a:pt x="854" y="1403"/>
                      <a:pt x="917" y="1335"/>
                      <a:pt x="917" y="1246"/>
                    </a:cubicBezTo>
                    <a:lnTo>
                      <a:pt x="917" y="157"/>
                    </a:lnTo>
                    <a:lnTo>
                      <a:pt x="917" y="136"/>
                    </a:lnTo>
                    <a:cubicBezTo>
                      <a:pt x="917" y="58"/>
                      <a:pt x="854" y="1"/>
                      <a:pt x="7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57" name="Google Shape;719;p33">
                <a:extLst>
                  <a:ext uri="{FF2B5EF4-FFF2-40B4-BE49-F238E27FC236}">
                    <a16:creationId xmlns:a16="http://schemas.microsoft.com/office/drawing/2014/main" id="{8C2E0769-6175-3300-9EF7-C1FE95401CDB}"/>
                  </a:ext>
                </a:extLst>
              </p:cNvPr>
              <p:cNvSpPr/>
              <p:nvPr/>
            </p:nvSpPr>
            <p:spPr>
              <a:xfrm>
                <a:off x="3209260" y="1670099"/>
                <a:ext cx="89253" cy="126981"/>
              </a:xfrm>
              <a:custGeom>
                <a:avLst/>
                <a:gdLst/>
                <a:ahLst/>
                <a:cxnLst/>
                <a:rect l="l" t="t" r="r" b="b"/>
                <a:pathLst>
                  <a:path w="1048" h="1491" extrusionOk="0">
                    <a:moveTo>
                      <a:pt x="850" y="105"/>
                    </a:moveTo>
                    <a:cubicBezTo>
                      <a:pt x="890" y="105"/>
                      <a:pt x="938" y="146"/>
                      <a:pt x="938" y="199"/>
                    </a:cubicBezTo>
                    <a:lnTo>
                      <a:pt x="938" y="1288"/>
                    </a:lnTo>
                    <a:cubicBezTo>
                      <a:pt x="938" y="1344"/>
                      <a:pt x="892" y="1382"/>
                      <a:pt x="852" y="1382"/>
                    </a:cubicBezTo>
                    <a:cubicBezTo>
                      <a:pt x="844" y="1382"/>
                      <a:pt x="835" y="1381"/>
                      <a:pt x="828" y="1377"/>
                    </a:cubicBezTo>
                    <a:lnTo>
                      <a:pt x="262" y="1267"/>
                    </a:lnTo>
                    <a:cubicBezTo>
                      <a:pt x="173" y="1246"/>
                      <a:pt x="111" y="1183"/>
                      <a:pt x="111" y="1094"/>
                    </a:cubicBezTo>
                    <a:lnTo>
                      <a:pt x="111" y="372"/>
                    </a:lnTo>
                    <a:cubicBezTo>
                      <a:pt x="111" y="309"/>
                      <a:pt x="173" y="241"/>
                      <a:pt x="262" y="220"/>
                    </a:cubicBezTo>
                    <a:lnTo>
                      <a:pt x="828" y="110"/>
                    </a:lnTo>
                    <a:cubicBezTo>
                      <a:pt x="835" y="106"/>
                      <a:pt x="842" y="105"/>
                      <a:pt x="850" y="105"/>
                    </a:cubicBezTo>
                    <a:close/>
                    <a:moveTo>
                      <a:pt x="847" y="0"/>
                    </a:moveTo>
                    <a:cubicBezTo>
                      <a:pt x="833" y="0"/>
                      <a:pt x="820" y="2"/>
                      <a:pt x="807" y="5"/>
                    </a:cubicBezTo>
                    <a:lnTo>
                      <a:pt x="241" y="110"/>
                    </a:lnTo>
                    <a:cubicBezTo>
                      <a:pt x="111" y="136"/>
                      <a:pt x="1" y="241"/>
                      <a:pt x="1" y="372"/>
                    </a:cubicBezTo>
                    <a:lnTo>
                      <a:pt x="1" y="1094"/>
                    </a:lnTo>
                    <a:cubicBezTo>
                      <a:pt x="1" y="1246"/>
                      <a:pt x="111" y="1356"/>
                      <a:pt x="241" y="1377"/>
                    </a:cubicBezTo>
                    <a:lnTo>
                      <a:pt x="807" y="1487"/>
                    </a:lnTo>
                    <a:cubicBezTo>
                      <a:pt x="818" y="1489"/>
                      <a:pt x="829" y="1490"/>
                      <a:pt x="840" y="1490"/>
                    </a:cubicBezTo>
                    <a:cubicBezTo>
                      <a:pt x="941" y="1490"/>
                      <a:pt x="1048" y="1406"/>
                      <a:pt x="1048" y="1288"/>
                    </a:cubicBezTo>
                    <a:lnTo>
                      <a:pt x="1048" y="199"/>
                    </a:lnTo>
                    <a:cubicBezTo>
                      <a:pt x="1048" y="83"/>
                      <a:pt x="946" y="0"/>
                      <a:pt x="84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58" name="Google Shape;720;p33">
                <a:extLst>
                  <a:ext uri="{FF2B5EF4-FFF2-40B4-BE49-F238E27FC236}">
                    <a16:creationId xmlns:a16="http://schemas.microsoft.com/office/drawing/2014/main" id="{B4A43725-ADC0-C4FE-5930-15F7DF5A75E8}"/>
                  </a:ext>
                </a:extLst>
              </p:cNvPr>
              <p:cNvSpPr/>
              <p:nvPr/>
            </p:nvSpPr>
            <p:spPr>
              <a:xfrm>
                <a:off x="3265042" y="1513484"/>
                <a:ext cx="124511" cy="120083"/>
              </a:xfrm>
              <a:custGeom>
                <a:avLst/>
                <a:gdLst/>
                <a:ahLst/>
                <a:cxnLst/>
                <a:rect l="l" t="t" r="r" b="b"/>
                <a:pathLst>
                  <a:path w="1462" h="1410" extrusionOk="0">
                    <a:moveTo>
                      <a:pt x="758" y="1"/>
                    </a:moveTo>
                    <a:cubicBezTo>
                      <a:pt x="697" y="1"/>
                      <a:pt x="638" y="22"/>
                      <a:pt x="587" y="74"/>
                    </a:cubicBezTo>
                    <a:lnTo>
                      <a:pt x="84" y="577"/>
                    </a:lnTo>
                    <a:cubicBezTo>
                      <a:pt x="21" y="639"/>
                      <a:pt x="0" y="770"/>
                      <a:pt x="63" y="859"/>
                    </a:cubicBezTo>
                    <a:lnTo>
                      <a:pt x="393" y="1341"/>
                    </a:lnTo>
                    <a:lnTo>
                      <a:pt x="393" y="1362"/>
                    </a:lnTo>
                    <a:cubicBezTo>
                      <a:pt x="424" y="1394"/>
                      <a:pt x="468" y="1409"/>
                      <a:pt x="508" y="1409"/>
                    </a:cubicBezTo>
                    <a:cubicBezTo>
                      <a:pt x="549" y="1409"/>
                      <a:pt x="587" y="1394"/>
                      <a:pt x="608" y="1362"/>
                    </a:cubicBezTo>
                    <a:lnTo>
                      <a:pt x="1393" y="598"/>
                    </a:lnTo>
                    <a:lnTo>
                      <a:pt x="1393" y="577"/>
                    </a:lnTo>
                    <a:cubicBezTo>
                      <a:pt x="1461" y="509"/>
                      <a:pt x="1440" y="404"/>
                      <a:pt x="1351" y="357"/>
                    </a:cubicBezTo>
                    <a:lnTo>
                      <a:pt x="896" y="32"/>
                    </a:lnTo>
                    <a:cubicBezTo>
                      <a:pt x="849" y="12"/>
                      <a:pt x="803" y="1"/>
                      <a:pt x="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59" name="Google Shape;721;p33">
                <a:extLst>
                  <a:ext uri="{FF2B5EF4-FFF2-40B4-BE49-F238E27FC236}">
                    <a16:creationId xmlns:a16="http://schemas.microsoft.com/office/drawing/2014/main" id="{75FDB07C-66F0-CACB-133E-239BFCD10E22}"/>
                  </a:ext>
                </a:extLst>
              </p:cNvPr>
              <p:cNvSpPr/>
              <p:nvPr/>
            </p:nvSpPr>
            <p:spPr>
              <a:xfrm>
                <a:off x="3259251" y="1508545"/>
                <a:ext cx="135668" cy="129280"/>
              </a:xfrm>
              <a:custGeom>
                <a:avLst/>
                <a:gdLst/>
                <a:ahLst/>
                <a:cxnLst/>
                <a:rect l="l" t="t" r="r" b="b"/>
                <a:pathLst>
                  <a:path w="1593" h="1518" extrusionOk="0">
                    <a:moveTo>
                      <a:pt x="836" y="109"/>
                    </a:moveTo>
                    <a:cubicBezTo>
                      <a:pt x="865" y="109"/>
                      <a:pt x="893" y="116"/>
                      <a:pt x="917" y="132"/>
                    </a:cubicBezTo>
                    <a:lnTo>
                      <a:pt x="1398" y="462"/>
                    </a:lnTo>
                    <a:cubicBezTo>
                      <a:pt x="1440" y="504"/>
                      <a:pt x="1461" y="567"/>
                      <a:pt x="1419" y="614"/>
                    </a:cubicBezTo>
                    <a:lnTo>
                      <a:pt x="655" y="1378"/>
                    </a:lnTo>
                    <a:cubicBezTo>
                      <a:pt x="636" y="1397"/>
                      <a:pt x="609" y="1407"/>
                      <a:pt x="582" y="1407"/>
                    </a:cubicBezTo>
                    <a:cubicBezTo>
                      <a:pt x="548" y="1407"/>
                      <a:pt x="515" y="1390"/>
                      <a:pt x="503" y="1352"/>
                    </a:cubicBezTo>
                    <a:lnTo>
                      <a:pt x="178" y="896"/>
                    </a:lnTo>
                    <a:cubicBezTo>
                      <a:pt x="131" y="807"/>
                      <a:pt x="131" y="724"/>
                      <a:pt x="199" y="677"/>
                    </a:cubicBezTo>
                    <a:lnTo>
                      <a:pt x="702" y="153"/>
                    </a:lnTo>
                    <a:cubicBezTo>
                      <a:pt x="741" y="127"/>
                      <a:pt x="789" y="109"/>
                      <a:pt x="836" y="109"/>
                    </a:cubicBezTo>
                    <a:close/>
                    <a:moveTo>
                      <a:pt x="828" y="0"/>
                    </a:moveTo>
                    <a:cubicBezTo>
                      <a:pt x="756" y="0"/>
                      <a:pt x="684" y="27"/>
                      <a:pt x="634" y="90"/>
                    </a:cubicBezTo>
                    <a:lnTo>
                      <a:pt x="131" y="567"/>
                    </a:lnTo>
                    <a:lnTo>
                      <a:pt x="110" y="593"/>
                    </a:lnTo>
                    <a:cubicBezTo>
                      <a:pt x="21" y="677"/>
                      <a:pt x="0" y="828"/>
                      <a:pt x="89" y="938"/>
                    </a:cubicBezTo>
                    <a:lnTo>
                      <a:pt x="393" y="1420"/>
                    </a:lnTo>
                    <a:cubicBezTo>
                      <a:pt x="444" y="1484"/>
                      <a:pt x="517" y="1518"/>
                      <a:pt x="586" y="1518"/>
                    </a:cubicBezTo>
                    <a:cubicBezTo>
                      <a:pt x="637" y="1518"/>
                      <a:pt x="685" y="1500"/>
                      <a:pt x="723" y="1462"/>
                    </a:cubicBezTo>
                    <a:lnTo>
                      <a:pt x="1487" y="697"/>
                    </a:lnTo>
                    <a:cubicBezTo>
                      <a:pt x="1592" y="593"/>
                      <a:pt x="1571" y="436"/>
                      <a:pt x="1461" y="373"/>
                    </a:cubicBezTo>
                    <a:lnTo>
                      <a:pt x="985" y="43"/>
                    </a:lnTo>
                    <a:cubicBezTo>
                      <a:pt x="937" y="16"/>
                      <a:pt x="882" y="0"/>
                      <a:pt x="82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60" name="Google Shape;722;p33">
                <a:extLst>
                  <a:ext uri="{FF2B5EF4-FFF2-40B4-BE49-F238E27FC236}">
                    <a16:creationId xmlns:a16="http://schemas.microsoft.com/office/drawing/2014/main" id="{EEB8F726-EF45-3A68-033D-4466B460A1CD}"/>
                  </a:ext>
                </a:extLst>
              </p:cNvPr>
              <p:cNvSpPr/>
              <p:nvPr/>
            </p:nvSpPr>
            <p:spPr>
              <a:xfrm>
                <a:off x="3274410" y="1519701"/>
                <a:ext cx="425570" cy="425570"/>
              </a:xfrm>
              <a:custGeom>
                <a:avLst/>
                <a:gdLst/>
                <a:ahLst/>
                <a:cxnLst/>
                <a:rect l="l" t="t" r="r" b="b"/>
                <a:pathLst>
                  <a:path w="4997" h="4997" extrusionOk="0">
                    <a:moveTo>
                      <a:pt x="2509" y="1179"/>
                    </a:moveTo>
                    <a:cubicBezTo>
                      <a:pt x="3226" y="1179"/>
                      <a:pt x="3818" y="1771"/>
                      <a:pt x="3818" y="2488"/>
                    </a:cubicBezTo>
                    <a:cubicBezTo>
                      <a:pt x="3818" y="3232"/>
                      <a:pt x="3226" y="3819"/>
                      <a:pt x="2509" y="3819"/>
                    </a:cubicBezTo>
                    <a:cubicBezTo>
                      <a:pt x="1765" y="3819"/>
                      <a:pt x="1178" y="3232"/>
                      <a:pt x="1178" y="2488"/>
                    </a:cubicBezTo>
                    <a:cubicBezTo>
                      <a:pt x="1178" y="1771"/>
                      <a:pt x="1765" y="1179"/>
                      <a:pt x="2509" y="1179"/>
                    </a:cubicBezTo>
                    <a:close/>
                    <a:moveTo>
                      <a:pt x="2509" y="1"/>
                    </a:moveTo>
                    <a:cubicBezTo>
                      <a:pt x="1110" y="1"/>
                      <a:pt x="0" y="1116"/>
                      <a:pt x="0" y="2488"/>
                    </a:cubicBezTo>
                    <a:cubicBezTo>
                      <a:pt x="0" y="3887"/>
                      <a:pt x="1110" y="4997"/>
                      <a:pt x="2509" y="4997"/>
                    </a:cubicBezTo>
                    <a:cubicBezTo>
                      <a:pt x="3881" y="4997"/>
                      <a:pt x="4996" y="3887"/>
                      <a:pt x="4996" y="2488"/>
                    </a:cubicBezTo>
                    <a:cubicBezTo>
                      <a:pt x="4996" y="1116"/>
                      <a:pt x="3881" y="1"/>
                      <a:pt x="25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61" name="Google Shape;723;p33">
                <a:extLst>
                  <a:ext uri="{FF2B5EF4-FFF2-40B4-BE49-F238E27FC236}">
                    <a16:creationId xmlns:a16="http://schemas.microsoft.com/office/drawing/2014/main" id="{EFD48C9C-B376-F458-1A03-9F003C51E282}"/>
                  </a:ext>
                </a:extLst>
              </p:cNvPr>
              <p:cNvSpPr/>
              <p:nvPr/>
            </p:nvSpPr>
            <p:spPr>
              <a:xfrm>
                <a:off x="3268619" y="1514421"/>
                <a:ext cx="436641" cy="436641"/>
              </a:xfrm>
              <a:custGeom>
                <a:avLst/>
                <a:gdLst/>
                <a:ahLst/>
                <a:cxnLst/>
                <a:rect l="l" t="t" r="r" b="b"/>
                <a:pathLst>
                  <a:path w="5127" h="5127" extrusionOk="0">
                    <a:moveTo>
                      <a:pt x="2577" y="1309"/>
                    </a:moveTo>
                    <a:cubicBezTo>
                      <a:pt x="3252" y="1309"/>
                      <a:pt x="3818" y="1875"/>
                      <a:pt x="3818" y="2550"/>
                    </a:cubicBezTo>
                    <a:cubicBezTo>
                      <a:pt x="3818" y="3247"/>
                      <a:pt x="3252" y="3818"/>
                      <a:pt x="2577" y="3818"/>
                    </a:cubicBezTo>
                    <a:cubicBezTo>
                      <a:pt x="1875" y="3818"/>
                      <a:pt x="1309" y="3247"/>
                      <a:pt x="1309" y="2550"/>
                    </a:cubicBezTo>
                    <a:cubicBezTo>
                      <a:pt x="1309" y="1875"/>
                      <a:pt x="1875" y="1309"/>
                      <a:pt x="2577" y="1309"/>
                    </a:cubicBezTo>
                    <a:close/>
                    <a:moveTo>
                      <a:pt x="2577" y="1199"/>
                    </a:moveTo>
                    <a:cubicBezTo>
                      <a:pt x="1812" y="1199"/>
                      <a:pt x="1199" y="1807"/>
                      <a:pt x="1199" y="2550"/>
                    </a:cubicBezTo>
                    <a:cubicBezTo>
                      <a:pt x="1199" y="3315"/>
                      <a:pt x="1812" y="3928"/>
                      <a:pt x="2577" y="3928"/>
                    </a:cubicBezTo>
                    <a:cubicBezTo>
                      <a:pt x="3315" y="3928"/>
                      <a:pt x="3928" y="3315"/>
                      <a:pt x="3928" y="2550"/>
                    </a:cubicBezTo>
                    <a:cubicBezTo>
                      <a:pt x="3928" y="1807"/>
                      <a:pt x="3315" y="1199"/>
                      <a:pt x="2577" y="1199"/>
                    </a:cubicBezTo>
                    <a:close/>
                    <a:moveTo>
                      <a:pt x="2577" y="105"/>
                    </a:moveTo>
                    <a:cubicBezTo>
                      <a:pt x="3928" y="105"/>
                      <a:pt x="5017" y="1199"/>
                      <a:pt x="5017" y="2550"/>
                    </a:cubicBezTo>
                    <a:cubicBezTo>
                      <a:pt x="5017" y="3902"/>
                      <a:pt x="3928" y="5017"/>
                      <a:pt x="2577" y="5017"/>
                    </a:cubicBezTo>
                    <a:cubicBezTo>
                      <a:pt x="1220" y="5017"/>
                      <a:pt x="110" y="3902"/>
                      <a:pt x="110" y="2550"/>
                    </a:cubicBezTo>
                    <a:cubicBezTo>
                      <a:pt x="110" y="1199"/>
                      <a:pt x="1220" y="105"/>
                      <a:pt x="2577" y="105"/>
                    </a:cubicBezTo>
                    <a:close/>
                    <a:moveTo>
                      <a:pt x="2577" y="0"/>
                    </a:moveTo>
                    <a:cubicBezTo>
                      <a:pt x="1157" y="0"/>
                      <a:pt x="0" y="1152"/>
                      <a:pt x="0" y="2550"/>
                    </a:cubicBezTo>
                    <a:cubicBezTo>
                      <a:pt x="0" y="3970"/>
                      <a:pt x="1157" y="5127"/>
                      <a:pt x="2577" y="5127"/>
                    </a:cubicBezTo>
                    <a:cubicBezTo>
                      <a:pt x="3970" y="5127"/>
                      <a:pt x="5127" y="3970"/>
                      <a:pt x="5127" y="2550"/>
                    </a:cubicBezTo>
                    <a:cubicBezTo>
                      <a:pt x="5127" y="1152"/>
                      <a:pt x="3970" y="0"/>
                      <a:pt x="257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62" name="Google Shape;724;p33">
                <a:extLst>
                  <a:ext uri="{FF2B5EF4-FFF2-40B4-BE49-F238E27FC236}">
                    <a16:creationId xmlns:a16="http://schemas.microsoft.com/office/drawing/2014/main" id="{03531ED6-CAE5-7930-CCDD-13CF4B47A4E5}"/>
                  </a:ext>
                </a:extLst>
              </p:cNvPr>
              <p:cNvSpPr/>
              <p:nvPr/>
            </p:nvSpPr>
            <p:spPr>
              <a:xfrm>
                <a:off x="3361361" y="1607163"/>
                <a:ext cx="251152" cy="250726"/>
              </a:xfrm>
              <a:custGeom>
                <a:avLst/>
                <a:gdLst/>
                <a:ahLst/>
                <a:cxnLst/>
                <a:rect l="l" t="t" r="r" b="b"/>
                <a:pathLst>
                  <a:path w="2949" h="2944" extrusionOk="0">
                    <a:moveTo>
                      <a:pt x="1488" y="152"/>
                    </a:moveTo>
                    <a:cubicBezTo>
                      <a:pt x="2205" y="152"/>
                      <a:pt x="2797" y="744"/>
                      <a:pt x="2797" y="1461"/>
                    </a:cubicBezTo>
                    <a:cubicBezTo>
                      <a:pt x="2797" y="2205"/>
                      <a:pt x="2205" y="2792"/>
                      <a:pt x="1488" y="2792"/>
                    </a:cubicBezTo>
                    <a:cubicBezTo>
                      <a:pt x="744" y="2792"/>
                      <a:pt x="157" y="2205"/>
                      <a:pt x="157" y="1461"/>
                    </a:cubicBezTo>
                    <a:cubicBezTo>
                      <a:pt x="157" y="744"/>
                      <a:pt x="744" y="152"/>
                      <a:pt x="1488" y="152"/>
                    </a:cubicBezTo>
                    <a:close/>
                    <a:moveTo>
                      <a:pt x="1488" y="0"/>
                    </a:moveTo>
                    <a:cubicBezTo>
                      <a:pt x="655" y="0"/>
                      <a:pt x="0" y="655"/>
                      <a:pt x="0" y="1461"/>
                    </a:cubicBezTo>
                    <a:cubicBezTo>
                      <a:pt x="0" y="2289"/>
                      <a:pt x="655" y="2943"/>
                      <a:pt x="1488" y="2943"/>
                    </a:cubicBezTo>
                    <a:cubicBezTo>
                      <a:pt x="2294" y="2943"/>
                      <a:pt x="2949" y="2289"/>
                      <a:pt x="2949" y="1461"/>
                    </a:cubicBezTo>
                    <a:cubicBezTo>
                      <a:pt x="2949" y="655"/>
                      <a:pt x="2294" y="0"/>
                      <a:pt x="14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63" name="Google Shape;725;p33">
                <a:extLst>
                  <a:ext uri="{FF2B5EF4-FFF2-40B4-BE49-F238E27FC236}">
                    <a16:creationId xmlns:a16="http://schemas.microsoft.com/office/drawing/2014/main" id="{E195D530-BD93-5E98-CBE5-746FC4892C82}"/>
                  </a:ext>
                </a:extLst>
              </p:cNvPr>
              <p:cNvSpPr/>
              <p:nvPr/>
            </p:nvSpPr>
            <p:spPr>
              <a:xfrm>
                <a:off x="3355996" y="1601815"/>
                <a:ext cx="261882" cy="262308"/>
              </a:xfrm>
              <a:custGeom>
                <a:avLst/>
                <a:gdLst/>
                <a:ahLst/>
                <a:cxnLst/>
                <a:rect l="l" t="t" r="r" b="b"/>
                <a:pathLst>
                  <a:path w="3075" h="3080" extrusionOk="0">
                    <a:moveTo>
                      <a:pt x="1551" y="288"/>
                    </a:moveTo>
                    <a:cubicBezTo>
                      <a:pt x="2226" y="288"/>
                      <a:pt x="2792" y="854"/>
                      <a:pt x="2792" y="1529"/>
                    </a:cubicBezTo>
                    <a:cubicBezTo>
                      <a:pt x="2792" y="2226"/>
                      <a:pt x="2226" y="2797"/>
                      <a:pt x="1551" y="2797"/>
                    </a:cubicBezTo>
                    <a:cubicBezTo>
                      <a:pt x="849" y="2797"/>
                      <a:pt x="283" y="2226"/>
                      <a:pt x="283" y="1529"/>
                    </a:cubicBezTo>
                    <a:cubicBezTo>
                      <a:pt x="283" y="854"/>
                      <a:pt x="849" y="288"/>
                      <a:pt x="1551" y="288"/>
                    </a:cubicBezTo>
                    <a:close/>
                    <a:moveTo>
                      <a:pt x="1551" y="178"/>
                    </a:moveTo>
                    <a:cubicBezTo>
                      <a:pt x="786" y="178"/>
                      <a:pt x="173" y="786"/>
                      <a:pt x="173" y="1529"/>
                    </a:cubicBezTo>
                    <a:cubicBezTo>
                      <a:pt x="173" y="2294"/>
                      <a:pt x="786" y="2907"/>
                      <a:pt x="1551" y="2907"/>
                    </a:cubicBezTo>
                    <a:cubicBezTo>
                      <a:pt x="2289" y="2907"/>
                      <a:pt x="2902" y="2294"/>
                      <a:pt x="2902" y="1529"/>
                    </a:cubicBezTo>
                    <a:cubicBezTo>
                      <a:pt x="2902" y="786"/>
                      <a:pt x="2289" y="178"/>
                      <a:pt x="1551" y="178"/>
                    </a:cubicBezTo>
                    <a:close/>
                    <a:moveTo>
                      <a:pt x="1551" y="110"/>
                    </a:moveTo>
                    <a:cubicBezTo>
                      <a:pt x="2336" y="110"/>
                      <a:pt x="2970" y="744"/>
                      <a:pt x="2970" y="1529"/>
                    </a:cubicBezTo>
                    <a:cubicBezTo>
                      <a:pt x="2970" y="2336"/>
                      <a:pt x="2336" y="2970"/>
                      <a:pt x="1551" y="2970"/>
                    </a:cubicBezTo>
                    <a:cubicBezTo>
                      <a:pt x="765" y="2970"/>
                      <a:pt x="110" y="2336"/>
                      <a:pt x="110" y="1529"/>
                    </a:cubicBezTo>
                    <a:cubicBezTo>
                      <a:pt x="110" y="744"/>
                      <a:pt x="765" y="110"/>
                      <a:pt x="1551" y="110"/>
                    </a:cubicBezTo>
                    <a:close/>
                    <a:moveTo>
                      <a:pt x="1551" y="0"/>
                    </a:moveTo>
                    <a:cubicBezTo>
                      <a:pt x="697" y="0"/>
                      <a:pt x="0" y="702"/>
                      <a:pt x="0" y="1529"/>
                    </a:cubicBezTo>
                    <a:cubicBezTo>
                      <a:pt x="0" y="2383"/>
                      <a:pt x="697" y="3080"/>
                      <a:pt x="1551" y="3080"/>
                    </a:cubicBezTo>
                    <a:cubicBezTo>
                      <a:pt x="2378" y="3080"/>
                      <a:pt x="3075" y="2383"/>
                      <a:pt x="3075" y="1529"/>
                    </a:cubicBezTo>
                    <a:cubicBezTo>
                      <a:pt x="3075" y="702"/>
                      <a:pt x="2378" y="0"/>
                      <a:pt x="155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sp>
        <p:nvSpPr>
          <p:cNvPr id="864" name="TextBox 863">
            <a:extLst>
              <a:ext uri="{FF2B5EF4-FFF2-40B4-BE49-F238E27FC236}">
                <a16:creationId xmlns:a16="http://schemas.microsoft.com/office/drawing/2014/main" id="{2163E53A-098A-9164-B677-8F7E5FEF9050}"/>
              </a:ext>
            </a:extLst>
          </p:cNvPr>
          <p:cNvSpPr txBox="1"/>
          <p:nvPr/>
        </p:nvSpPr>
        <p:spPr>
          <a:xfrm>
            <a:off x="8485292" y="4524554"/>
            <a:ext cx="369147" cy="30777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01</a:t>
            </a:r>
          </a:p>
        </p:txBody>
      </p:sp>
    </p:spTree>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3F043-2581-1A25-553E-DA4DF1AB8B2C}"/>
              </a:ext>
            </a:extLst>
          </p:cNvPr>
          <p:cNvSpPr>
            <a:spLocks noGrp="1"/>
          </p:cNvSpPr>
          <p:nvPr>
            <p:ph type="title"/>
          </p:nvPr>
        </p:nvSpPr>
        <p:spPr>
          <a:xfrm>
            <a:off x="316992" y="521225"/>
            <a:ext cx="8510016" cy="572700"/>
          </a:xfrm>
        </p:spPr>
        <p:txBody>
          <a:bodyPr/>
          <a:lstStyle/>
          <a:p>
            <a:r>
              <a:rPr lang="en-US" dirty="0">
                <a:latin typeface="Times New Roman" panose="02020603050405020304" pitchFamily="18" charset="0"/>
                <a:cs typeface="Times New Roman" panose="02020603050405020304" pitchFamily="18" charset="0"/>
              </a:rPr>
              <a:t>Deep Analysis 2</a:t>
            </a:r>
            <a:r>
              <a:rPr lang="en-US" baseline="30000" dirty="0">
                <a:latin typeface="Times New Roman" panose="02020603050405020304" pitchFamily="18" charset="0"/>
                <a:cs typeface="Times New Roman" panose="02020603050405020304" pitchFamily="18" charset="0"/>
              </a:rPr>
              <a:t>nd</a:t>
            </a:r>
            <a:r>
              <a:rPr lang="en-US" dirty="0">
                <a:latin typeface="Times New Roman" panose="02020603050405020304" pitchFamily="18" charset="0"/>
                <a:cs typeface="Times New Roman" panose="02020603050405020304" pitchFamily="18" charset="0"/>
              </a:rPr>
              <a:t> Part</a:t>
            </a:r>
          </a:p>
        </p:txBody>
      </p:sp>
      <p:sp>
        <p:nvSpPr>
          <p:cNvPr id="3" name="Subtitle 2">
            <a:extLst>
              <a:ext uri="{FF2B5EF4-FFF2-40B4-BE49-F238E27FC236}">
                <a16:creationId xmlns:a16="http://schemas.microsoft.com/office/drawing/2014/main" id="{B8FC0DAD-F1D9-EB05-2BDE-EF15EBB59C78}"/>
              </a:ext>
            </a:extLst>
          </p:cNvPr>
          <p:cNvSpPr>
            <a:spLocks noGrp="1"/>
          </p:cNvSpPr>
          <p:nvPr>
            <p:ph type="subTitle" idx="1"/>
          </p:nvPr>
        </p:nvSpPr>
        <p:spPr>
          <a:xfrm>
            <a:off x="316992" y="1093925"/>
            <a:ext cx="8510016" cy="3697531"/>
          </a:xfrm>
        </p:spPr>
        <p:txBody>
          <a:bodyPr/>
          <a:lstStyle/>
          <a:p>
            <a:pPr algn="just"/>
            <a:r>
              <a:rPr lang="en-US" sz="2000" dirty="0">
                <a:latin typeface="Times New Roman" panose="02020603050405020304" pitchFamily="18" charset="0"/>
                <a:cs typeface="Times New Roman" panose="02020603050405020304" pitchFamily="18" charset="0"/>
              </a:rPr>
              <a:t>3) </a:t>
            </a:r>
            <a:r>
              <a:rPr lang="en-US" sz="2000" b="1" dirty="0">
                <a:latin typeface="Times New Roman" panose="02020603050405020304" pitchFamily="18" charset="0"/>
                <a:cs typeface="Times New Roman" panose="02020603050405020304" pitchFamily="18" charset="0"/>
              </a:rPr>
              <a:t>Inputs:</a:t>
            </a:r>
            <a:r>
              <a:rPr lang="en-US" sz="2000" dirty="0">
                <a:latin typeface="Times New Roman" panose="02020603050405020304" pitchFamily="18" charset="0"/>
                <a:cs typeface="Times New Roman" panose="02020603050405020304" pitchFamily="18" charset="0"/>
              </a:rPr>
              <a:t> Inputs to the DFA can include sensor data from cameras, pressure plates, or other detectors that detect the presence of vehicles waiting at the intersection. Inputs can also include the timing information for the traffic lights, such as the duration of green and yellow lights.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4) </a:t>
            </a:r>
            <a:r>
              <a:rPr lang="en-US" sz="2000" b="1" dirty="0">
                <a:latin typeface="Times New Roman" panose="02020603050405020304" pitchFamily="18" charset="0"/>
                <a:cs typeface="Times New Roman" panose="02020603050405020304" pitchFamily="18" charset="0"/>
              </a:rPr>
              <a:t>Outputs:</a:t>
            </a:r>
            <a:r>
              <a:rPr lang="en-US" sz="2000" dirty="0">
                <a:latin typeface="Times New Roman" panose="02020603050405020304" pitchFamily="18" charset="0"/>
                <a:cs typeface="Times New Roman" panose="02020603050405020304" pitchFamily="18" charset="0"/>
              </a:rPr>
              <a:t> Outputs in a traffic light control DFA correspond to the actual lighting of the traffic signals. These outputs determine which lights are illuminated for each direction of traffic, such as green for "Go," yellow for "Prepare to Stop," and red for "Stop."</a:t>
            </a:r>
          </a:p>
        </p:txBody>
      </p:sp>
      <p:sp>
        <p:nvSpPr>
          <p:cNvPr id="11" name="TextBox 10">
            <a:extLst>
              <a:ext uri="{FF2B5EF4-FFF2-40B4-BE49-F238E27FC236}">
                <a16:creationId xmlns:a16="http://schemas.microsoft.com/office/drawing/2014/main" id="{83AD23E1-4A94-775E-E8ED-36FCDE30534F}"/>
              </a:ext>
            </a:extLst>
          </p:cNvPr>
          <p:cNvSpPr txBox="1"/>
          <p:nvPr/>
        </p:nvSpPr>
        <p:spPr>
          <a:xfrm>
            <a:off x="8486986" y="4558420"/>
            <a:ext cx="369147" cy="30777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10</a:t>
            </a:r>
          </a:p>
        </p:txBody>
      </p:sp>
    </p:spTree>
    <p:extLst>
      <p:ext uri="{BB962C8B-B14F-4D97-AF65-F5344CB8AC3E}">
        <p14:creationId xmlns:p14="http://schemas.microsoft.com/office/powerpoint/2010/main" val="1614301945"/>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6"/>
        <p:cNvGrpSpPr/>
        <p:nvPr/>
      </p:nvGrpSpPr>
      <p:grpSpPr>
        <a:xfrm>
          <a:off x="0" y="0"/>
          <a:ext cx="0" cy="0"/>
          <a:chOff x="0" y="0"/>
          <a:chExt cx="0" cy="0"/>
        </a:xfrm>
      </p:grpSpPr>
      <p:sp>
        <p:nvSpPr>
          <p:cNvPr id="1543" name="Google Shape;1543;p41"/>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dirty="0">
                <a:latin typeface="Times New Roman" panose="02020603050405020304" pitchFamily="18" charset="0"/>
                <a:cs typeface="Times New Roman" panose="02020603050405020304" pitchFamily="18" charset="0"/>
              </a:rPr>
              <a:t>Conclusion</a:t>
            </a:r>
            <a:endParaRPr sz="4000" dirty="0">
              <a:latin typeface="Times New Roman" panose="02020603050405020304" pitchFamily="18" charset="0"/>
              <a:cs typeface="Times New Roman" panose="02020603050405020304" pitchFamily="18" charset="0"/>
            </a:endParaRPr>
          </a:p>
        </p:txBody>
      </p:sp>
      <p:sp>
        <p:nvSpPr>
          <p:cNvPr id="14" name="Google Shape;1377;p39">
            <a:extLst>
              <a:ext uri="{FF2B5EF4-FFF2-40B4-BE49-F238E27FC236}">
                <a16:creationId xmlns:a16="http://schemas.microsoft.com/office/drawing/2014/main" id="{7D3C5041-65A0-D8F9-8E21-24ABE1CD8B14}"/>
              </a:ext>
            </a:extLst>
          </p:cNvPr>
          <p:cNvSpPr txBox="1">
            <a:spLocks/>
          </p:cNvSpPr>
          <p:nvPr/>
        </p:nvSpPr>
        <p:spPr>
          <a:xfrm>
            <a:off x="582506" y="1093925"/>
            <a:ext cx="7978987" cy="36508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Bebas Neue"/>
              <a:buNone/>
              <a:defRPr sz="2000" b="1"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indent="-457200" algn="just">
              <a:buAutoNum type="arabicPeriod"/>
            </a:pPr>
            <a:r>
              <a:rPr lang="en-US" b="0" dirty="0">
                <a:latin typeface="Times New Roman" panose="02020603050405020304" pitchFamily="18" charset="0"/>
                <a:cs typeface="Times New Roman" panose="02020603050405020304" pitchFamily="18" charset="0"/>
              </a:rPr>
              <a:t>In conclusion, the Theory of Computation is a fascinating and essential field in computer science that has profoundly impacted our understanding of what can be computed. </a:t>
            </a:r>
          </a:p>
          <a:p>
            <a:pPr indent="-457200" algn="just">
              <a:buAutoNum type="arabicPeriod"/>
            </a:pPr>
            <a:r>
              <a:rPr lang="en-US" b="0" dirty="0">
                <a:latin typeface="Times New Roman" panose="02020603050405020304" pitchFamily="18" charset="0"/>
                <a:cs typeface="Times New Roman" panose="02020603050405020304" pitchFamily="18" charset="0"/>
              </a:rPr>
              <a:t>It has provided the theoretical foundation for designing efficient algorithms, developing programming languages, and advancing the field of artificial intelligence. </a:t>
            </a:r>
          </a:p>
          <a:p>
            <a:pPr indent="-457200" algn="just">
              <a:buAutoNum type="arabicPeriod"/>
            </a:pPr>
            <a:r>
              <a:rPr lang="en-US" b="0" dirty="0">
                <a:latin typeface="Times New Roman" panose="02020603050405020304" pitchFamily="18" charset="0"/>
                <a:cs typeface="Times New Roman" panose="02020603050405020304" pitchFamily="18" charset="0"/>
              </a:rPr>
              <a:t>With its rich history and ongoing contributions, the Theory of Computation continues to inspire innovation and drive progress in the world of computing, opening doors to new frontiers in technology and problem-solving.</a:t>
            </a:r>
          </a:p>
          <a:p>
            <a:pPr indent="-457200" algn="l">
              <a:buAutoNum type="arabicPeriod"/>
            </a:pPr>
            <a:endParaRPr lang="en-US" b="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DE810FC-0182-5339-F65D-E90C680410D8}"/>
              </a:ext>
            </a:extLst>
          </p:cNvPr>
          <p:cNvSpPr txBox="1"/>
          <p:nvPr/>
        </p:nvSpPr>
        <p:spPr>
          <a:xfrm>
            <a:off x="8486986" y="4558420"/>
            <a:ext cx="369147" cy="30777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11</a:t>
            </a:r>
          </a:p>
        </p:txBody>
      </p:sp>
    </p:spTree>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17"/>
        <p:cNvGrpSpPr/>
        <p:nvPr/>
      </p:nvGrpSpPr>
      <p:grpSpPr>
        <a:xfrm>
          <a:off x="0" y="0"/>
          <a:ext cx="0" cy="0"/>
          <a:chOff x="0" y="0"/>
          <a:chExt cx="0" cy="0"/>
        </a:xfrm>
      </p:grpSpPr>
      <p:sp>
        <p:nvSpPr>
          <p:cNvPr id="1621" name="Google Shape;1621;p42"/>
          <p:cNvSpPr txBox="1">
            <a:spLocks noGrp="1"/>
          </p:cNvSpPr>
          <p:nvPr>
            <p:ph type="title"/>
          </p:nvPr>
        </p:nvSpPr>
        <p:spPr>
          <a:xfrm>
            <a:off x="720000" y="1509907"/>
            <a:ext cx="7704000" cy="212368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9600" dirty="0">
                <a:latin typeface="Times New Roman" panose="02020603050405020304" pitchFamily="18" charset="0"/>
                <a:cs typeface="Times New Roman" panose="02020603050405020304" pitchFamily="18" charset="0"/>
              </a:rPr>
              <a:t>Thanks</a:t>
            </a:r>
            <a:endParaRPr sz="96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DE810FC-0182-5339-F65D-E90C680410D8}"/>
              </a:ext>
            </a:extLst>
          </p:cNvPr>
          <p:cNvSpPr txBox="1"/>
          <p:nvPr/>
        </p:nvSpPr>
        <p:spPr>
          <a:xfrm>
            <a:off x="8486986" y="4558420"/>
            <a:ext cx="369147" cy="30777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12</a:t>
            </a:r>
          </a:p>
        </p:txBody>
      </p:sp>
    </p:spTree>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9"/>
        <p:cNvGrpSpPr/>
        <p:nvPr/>
      </p:nvGrpSpPr>
      <p:grpSpPr>
        <a:xfrm>
          <a:off x="0" y="0"/>
          <a:ext cx="0" cy="0"/>
          <a:chOff x="0" y="0"/>
          <a:chExt cx="0" cy="0"/>
        </a:xfrm>
      </p:grpSpPr>
      <p:sp>
        <p:nvSpPr>
          <p:cNvPr id="730" name="Google Shape;730;p34"/>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Info</a:t>
            </a:r>
            <a:endParaRPr dirty="0">
              <a:latin typeface="Times New Roman" panose="02020603050405020304" pitchFamily="18" charset="0"/>
              <a:cs typeface="Times New Roman" panose="02020603050405020304" pitchFamily="18" charset="0"/>
            </a:endParaRPr>
          </a:p>
        </p:txBody>
      </p:sp>
      <p:graphicFrame>
        <p:nvGraphicFramePr>
          <p:cNvPr id="731" name="Google Shape;731;p34"/>
          <p:cNvGraphicFramePr/>
          <p:nvPr>
            <p:extLst>
              <p:ext uri="{D42A27DB-BD31-4B8C-83A1-F6EECF244321}">
                <p14:modId xmlns:p14="http://schemas.microsoft.com/office/powerpoint/2010/main" val="1772015197"/>
              </p:ext>
            </p:extLst>
          </p:nvPr>
        </p:nvGraphicFramePr>
        <p:xfrm>
          <a:off x="287866" y="1090102"/>
          <a:ext cx="8568267" cy="3909820"/>
        </p:xfrm>
        <a:graphic>
          <a:graphicData uri="http://schemas.openxmlformats.org/drawingml/2006/table">
            <a:tbl>
              <a:tblPr>
                <a:noFill/>
                <a:tableStyleId>{33770C9E-E504-4383-8FF6-456797CBBB7C}</a:tableStyleId>
              </a:tblPr>
              <a:tblGrid>
                <a:gridCol w="2747322">
                  <a:extLst>
                    <a:ext uri="{9D8B030D-6E8A-4147-A177-3AD203B41FA5}">
                      <a16:colId xmlns:a16="http://schemas.microsoft.com/office/drawing/2014/main" val="20000"/>
                    </a:ext>
                  </a:extLst>
                </a:gridCol>
                <a:gridCol w="5820945">
                  <a:extLst>
                    <a:ext uri="{9D8B030D-6E8A-4147-A177-3AD203B41FA5}">
                      <a16:colId xmlns:a16="http://schemas.microsoft.com/office/drawing/2014/main" val="20001"/>
                    </a:ext>
                  </a:extLst>
                </a:gridCol>
              </a:tblGrid>
              <a:tr h="540132">
                <a:tc>
                  <a:txBody>
                    <a:bodyPr/>
                    <a:lstStyle/>
                    <a:p>
                      <a:pPr marL="0" lvl="0" indent="0" algn="l" rtl="0">
                        <a:spcBef>
                          <a:spcPts val="0"/>
                        </a:spcBef>
                        <a:spcAft>
                          <a:spcPts val="0"/>
                        </a:spcAft>
                        <a:buNone/>
                      </a:pPr>
                      <a:r>
                        <a:rPr lang="en-US" sz="2400" b="1" dirty="0">
                          <a:solidFill>
                            <a:schemeClr val="dk1"/>
                          </a:solidFill>
                          <a:latin typeface="Times New Roman" panose="02020603050405020304" pitchFamily="18" charset="0"/>
                          <a:ea typeface="Montserrat"/>
                          <a:cs typeface="Times New Roman" panose="02020603050405020304" pitchFamily="18" charset="0"/>
                          <a:sym typeface="Montserrat"/>
                        </a:rPr>
                        <a:t>Submitted to</a:t>
                      </a:r>
                      <a:endParaRPr sz="2400" b="1" dirty="0">
                        <a:solidFill>
                          <a:schemeClr val="dk1"/>
                        </a:solidFill>
                        <a:latin typeface="Times New Roman" panose="02020603050405020304" pitchFamily="18" charset="0"/>
                        <a:ea typeface="Montserrat"/>
                        <a:cs typeface="Times New Roman" panose="02020603050405020304" pitchFamily="18" charset="0"/>
                        <a:sym typeface="Montserrat"/>
                      </a:endParaRPr>
                    </a:p>
                  </a:txBody>
                  <a:tcPr marL="91425" marR="91425" marT="91425" marB="91425">
                    <a:lnL w="9525" cap="flat" cmpd="sng">
                      <a:solidFill>
                        <a:schemeClr val="accent4"/>
                      </a:solidFill>
                      <a:prstDash val="solid"/>
                      <a:round/>
                      <a:headEnd type="none" w="sm" len="sm"/>
                      <a:tailEnd type="none" w="sm" len="sm"/>
                    </a:lnL>
                    <a:lnR w="9525" cap="flat" cmpd="sng">
                      <a:solidFill>
                        <a:schemeClr val="accent4"/>
                      </a:solidFill>
                      <a:prstDash val="solid"/>
                      <a:round/>
                      <a:headEnd type="none" w="sm" len="sm"/>
                      <a:tailEnd type="none" w="sm" len="sm"/>
                    </a:lnR>
                    <a:lnT w="9525" cap="flat" cmpd="sng">
                      <a:solidFill>
                        <a:schemeClr val="accent4"/>
                      </a:solidFill>
                      <a:prstDash val="solid"/>
                      <a:round/>
                      <a:headEnd type="none" w="sm" len="sm"/>
                      <a:tailEnd type="none" w="sm" len="sm"/>
                    </a:lnT>
                    <a:lnB w="9525" cap="flat" cmpd="sng">
                      <a:solidFill>
                        <a:schemeClr val="accent4"/>
                      </a:solidFill>
                      <a:prstDash val="solid"/>
                      <a:round/>
                      <a:headEnd type="none" w="sm" len="sm"/>
                      <a:tailEnd type="none" w="sm" len="sm"/>
                    </a:lnB>
                    <a:solidFill>
                      <a:schemeClr val="lt1"/>
                    </a:solidFill>
                  </a:tcPr>
                </a:tc>
                <a:tc>
                  <a:txBody>
                    <a:bodyPr/>
                    <a:lstStyle/>
                    <a:p>
                      <a:pPr marL="0" lvl="0" indent="0" algn="l" rtl="0">
                        <a:spcBef>
                          <a:spcPts val="0"/>
                        </a:spcBef>
                        <a:spcAft>
                          <a:spcPts val="1600"/>
                        </a:spcAft>
                        <a:buNone/>
                      </a:pPr>
                      <a:r>
                        <a:rPr lang="en-US" sz="2400" dirty="0">
                          <a:solidFill>
                            <a:schemeClr val="dk1"/>
                          </a:solidFill>
                          <a:latin typeface="Times New Roman" panose="02020603050405020304" pitchFamily="18" charset="0"/>
                          <a:ea typeface="Inter"/>
                          <a:cs typeface="Times New Roman" panose="02020603050405020304" pitchFamily="18" charset="0"/>
                          <a:sym typeface="Inter"/>
                        </a:rPr>
                        <a:t>Dr. Fernaz Narin Nur</a:t>
                      </a:r>
                      <a:endParaRPr sz="2400" dirty="0">
                        <a:solidFill>
                          <a:schemeClr val="dk1"/>
                        </a:solidFill>
                        <a:latin typeface="Times New Roman" panose="02020603050405020304" pitchFamily="18" charset="0"/>
                        <a:ea typeface="Inter"/>
                        <a:cs typeface="Times New Roman" panose="02020603050405020304" pitchFamily="18" charset="0"/>
                        <a:sym typeface="Inter"/>
                      </a:endParaRPr>
                    </a:p>
                  </a:txBody>
                  <a:tcPr marL="91425" marR="91425" marT="91425" marB="91425">
                    <a:lnL w="9525" cap="flat" cmpd="sng">
                      <a:solidFill>
                        <a:schemeClr val="accent4"/>
                      </a:solidFill>
                      <a:prstDash val="solid"/>
                      <a:round/>
                      <a:headEnd type="none" w="sm" len="sm"/>
                      <a:tailEnd type="none" w="sm" len="sm"/>
                    </a:lnL>
                    <a:lnR w="9525" cap="flat" cmpd="sng">
                      <a:solidFill>
                        <a:schemeClr val="accent4"/>
                      </a:solidFill>
                      <a:prstDash val="solid"/>
                      <a:round/>
                      <a:headEnd type="none" w="sm" len="sm"/>
                      <a:tailEnd type="none" w="sm" len="sm"/>
                    </a:lnR>
                    <a:lnT w="9525" cap="flat" cmpd="sng">
                      <a:solidFill>
                        <a:schemeClr val="accent4"/>
                      </a:solidFill>
                      <a:prstDash val="solid"/>
                      <a:round/>
                      <a:headEnd type="none" w="sm" len="sm"/>
                      <a:tailEnd type="none" w="sm" len="sm"/>
                    </a:lnT>
                    <a:lnB w="9525" cap="flat" cmpd="sng">
                      <a:solidFill>
                        <a:schemeClr val="accent4"/>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540132">
                <a:tc>
                  <a:txBody>
                    <a:bodyPr/>
                    <a:lstStyle/>
                    <a:p>
                      <a:pPr marL="0" lvl="0" indent="0" algn="l" rtl="0">
                        <a:spcBef>
                          <a:spcPts val="0"/>
                        </a:spcBef>
                        <a:spcAft>
                          <a:spcPts val="0"/>
                        </a:spcAft>
                        <a:buNone/>
                      </a:pPr>
                      <a:r>
                        <a:rPr lang="en" sz="2400" b="1" dirty="0">
                          <a:solidFill>
                            <a:schemeClr val="dk1"/>
                          </a:solidFill>
                          <a:uFill>
                            <a:noFill/>
                          </a:uFill>
                          <a:latin typeface="Times New Roman" panose="02020603050405020304" pitchFamily="18" charset="0"/>
                          <a:ea typeface="Montserrat"/>
                          <a:cs typeface="Times New Roman" panose="02020603050405020304" pitchFamily="18" charset="0"/>
                          <a:sym typeface="Montserrat"/>
                        </a:rPr>
                        <a:t>Submitted by</a:t>
                      </a:r>
                      <a:endParaRPr sz="2400" b="1" dirty="0">
                        <a:solidFill>
                          <a:schemeClr val="dk1"/>
                        </a:solidFill>
                        <a:latin typeface="Times New Roman" panose="02020603050405020304" pitchFamily="18" charset="0"/>
                        <a:ea typeface="Montserrat"/>
                        <a:cs typeface="Times New Roman" panose="02020603050405020304" pitchFamily="18" charset="0"/>
                        <a:sym typeface="Montserrat"/>
                      </a:endParaRPr>
                    </a:p>
                  </a:txBody>
                  <a:tcPr marL="91425" marR="91425" marT="91425" marB="91425">
                    <a:lnL w="9525" cap="flat" cmpd="sng">
                      <a:solidFill>
                        <a:schemeClr val="accent4"/>
                      </a:solidFill>
                      <a:prstDash val="solid"/>
                      <a:round/>
                      <a:headEnd type="none" w="sm" len="sm"/>
                      <a:tailEnd type="none" w="sm" len="sm"/>
                    </a:lnL>
                    <a:lnR w="9525" cap="flat" cmpd="sng">
                      <a:solidFill>
                        <a:schemeClr val="accent4"/>
                      </a:solidFill>
                      <a:prstDash val="solid"/>
                      <a:round/>
                      <a:headEnd type="none" w="sm" len="sm"/>
                      <a:tailEnd type="none" w="sm" len="sm"/>
                    </a:lnR>
                    <a:lnT w="9525" cap="flat" cmpd="sng">
                      <a:solidFill>
                        <a:schemeClr val="accent4"/>
                      </a:solidFill>
                      <a:prstDash val="solid"/>
                      <a:round/>
                      <a:headEnd type="none" w="sm" len="sm"/>
                      <a:tailEnd type="none" w="sm" len="sm"/>
                    </a:lnT>
                    <a:lnB w="9525" cap="flat" cmpd="sng">
                      <a:solidFill>
                        <a:schemeClr val="accent4"/>
                      </a:solidFill>
                      <a:prstDash val="solid"/>
                      <a:round/>
                      <a:headEnd type="none" w="sm" len="sm"/>
                      <a:tailEnd type="none" w="sm" len="sm"/>
                    </a:lnB>
                  </a:tcPr>
                </a:tc>
                <a:tc>
                  <a:txBody>
                    <a:bodyPr/>
                    <a:lstStyle/>
                    <a:p>
                      <a:pPr marL="0" marR="0" lvl="0" indent="0" algn="l" rtl="0">
                        <a:lnSpc>
                          <a:spcPct val="100000"/>
                        </a:lnSpc>
                        <a:spcBef>
                          <a:spcPts val="0"/>
                        </a:spcBef>
                        <a:spcAft>
                          <a:spcPts val="1600"/>
                        </a:spcAft>
                        <a:buNone/>
                      </a:pPr>
                      <a:r>
                        <a:rPr lang="en" sz="2400" dirty="0">
                          <a:solidFill>
                            <a:schemeClr val="dk1"/>
                          </a:solidFill>
                          <a:latin typeface="Times New Roman" panose="02020603050405020304" pitchFamily="18" charset="0"/>
                          <a:ea typeface="Inter"/>
                          <a:cs typeface="Times New Roman" panose="02020603050405020304" pitchFamily="18" charset="0"/>
                          <a:sym typeface="Inter"/>
                        </a:rPr>
                        <a:t>Shazidul Alam, Anisur Rahman Naeem</a:t>
                      </a:r>
                      <a:endParaRPr sz="2400" dirty="0">
                        <a:solidFill>
                          <a:schemeClr val="dk1"/>
                        </a:solidFill>
                        <a:latin typeface="Times New Roman" panose="02020603050405020304" pitchFamily="18" charset="0"/>
                        <a:ea typeface="Inter"/>
                        <a:cs typeface="Times New Roman" panose="02020603050405020304" pitchFamily="18" charset="0"/>
                        <a:sym typeface="Inter"/>
                      </a:endParaRPr>
                    </a:p>
                  </a:txBody>
                  <a:tcPr marL="91425" marR="91425" marT="91425" marB="91425">
                    <a:lnL w="9525" cap="flat" cmpd="sng">
                      <a:solidFill>
                        <a:schemeClr val="accent4"/>
                      </a:solidFill>
                      <a:prstDash val="solid"/>
                      <a:round/>
                      <a:headEnd type="none" w="sm" len="sm"/>
                      <a:tailEnd type="none" w="sm" len="sm"/>
                    </a:lnL>
                    <a:lnR w="9525" cap="flat" cmpd="sng">
                      <a:solidFill>
                        <a:schemeClr val="accent4"/>
                      </a:solidFill>
                      <a:prstDash val="solid"/>
                      <a:round/>
                      <a:headEnd type="none" w="sm" len="sm"/>
                      <a:tailEnd type="none" w="sm" len="sm"/>
                    </a:lnR>
                    <a:lnT w="9525" cap="flat" cmpd="sng">
                      <a:solidFill>
                        <a:schemeClr val="accent4"/>
                      </a:solidFill>
                      <a:prstDash val="solid"/>
                      <a:round/>
                      <a:headEnd type="none" w="sm" len="sm"/>
                      <a:tailEnd type="none" w="sm" len="sm"/>
                    </a:lnT>
                    <a:lnB w="9525" cap="flat" cmpd="sng">
                      <a:solidFill>
                        <a:schemeClr val="accent4"/>
                      </a:solidFill>
                      <a:prstDash val="solid"/>
                      <a:round/>
                      <a:headEnd type="none" w="sm" len="sm"/>
                      <a:tailEnd type="none" w="sm" len="sm"/>
                    </a:lnB>
                  </a:tcPr>
                </a:tc>
                <a:extLst>
                  <a:ext uri="{0D108BD9-81ED-4DB2-BD59-A6C34878D82A}">
                    <a16:rowId xmlns:a16="http://schemas.microsoft.com/office/drawing/2014/main" val="10001"/>
                  </a:ext>
                </a:extLst>
              </a:tr>
              <a:tr h="663193">
                <a:tc>
                  <a:txBody>
                    <a:bodyPr/>
                    <a:lstStyle/>
                    <a:p>
                      <a:pPr marL="0" lvl="0" indent="0" algn="l" rtl="0">
                        <a:spcBef>
                          <a:spcPts val="0"/>
                        </a:spcBef>
                        <a:spcAft>
                          <a:spcPts val="0"/>
                        </a:spcAft>
                        <a:buNone/>
                      </a:pPr>
                      <a:r>
                        <a:rPr lang="en-US" sz="2400" b="1" dirty="0">
                          <a:solidFill>
                            <a:schemeClr val="dk1"/>
                          </a:solidFill>
                          <a:latin typeface="Times New Roman" panose="02020603050405020304" pitchFamily="18" charset="0"/>
                          <a:ea typeface="Montserrat"/>
                          <a:cs typeface="Times New Roman" panose="02020603050405020304" pitchFamily="18" charset="0"/>
                          <a:sym typeface="Montserrat"/>
                        </a:rPr>
                        <a:t>ID</a:t>
                      </a:r>
                      <a:endParaRPr sz="2400" b="1" dirty="0">
                        <a:solidFill>
                          <a:schemeClr val="dk1"/>
                        </a:solidFill>
                        <a:latin typeface="Times New Roman" panose="02020603050405020304" pitchFamily="18" charset="0"/>
                        <a:ea typeface="Montserrat"/>
                        <a:cs typeface="Times New Roman" panose="02020603050405020304" pitchFamily="18" charset="0"/>
                        <a:sym typeface="Montserrat"/>
                      </a:endParaRPr>
                    </a:p>
                  </a:txBody>
                  <a:tcPr marL="91425" marR="91425" marT="91425" marB="91425">
                    <a:lnL w="9525" cap="flat" cmpd="sng">
                      <a:solidFill>
                        <a:schemeClr val="accent4"/>
                      </a:solidFill>
                      <a:prstDash val="solid"/>
                      <a:round/>
                      <a:headEnd type="none" w="sm" len="sm"/>
                      <a:tailEnd type="none" w="sm" len="sm"/>
                    </a:lnL>
                    <a:lnR w="9525" cap="flat" cmpd="sng">
                      <a:solidFill>
                        <a:schemeClr val="accent4"/>
                      </a:solidFill>
                      <a:prstDash val="solid"/>
                      <a:round/>
                      <a:headEnd type="none" w="sm" len="sm"/>
                      <a:tailEnd type="none" w="sm" len="sm"/>
                    </a:lnR>
                    <a:lnT w="9525" cap="flat" cmpd="sng">
                      <a:solidFill>
                        <a:schemeClr val="accent4"/>
                      </a:solidFill>
                      <a:prstDash val="solid"/>
                      <a:round/>
                      <a:headEnd type="none" w="sm" len="sm"/>
                      <a:tailEnd type="none" w="sm" len="sm"/>
                    </a:lnT>
                    <a:lnB w="9525" cap="flat" cmpd="sng">
                      <a:solidFill>
                        <a:schemeClr val="accent4"/>
                      </a:solidFill>
                      <a:prstDash val="solid"/>
                      <a:round/>
                      <a:headEnd type="none" w="sm" len="sm"/>
                      <a:tailEnd type="none" w="sm" len="sm"/>
                    </a:lnB>
                    <a:solidFill>
                      <a:schemeClr val="lt1"/>
                    </a:solidFill>
                  </a:tcPr>
                </a:tc>
                <a:tc>
                  <a:txBody>
                    <a:bodyPr/>
                    <a:lstStyle/>
                    <a:p>
                      <a:pPr marL="0" lvl="0" indent="0" algn="l" rtl="0">
                        <a:spcBef>
                          <a:spcPts val="0"/>
                        </a:spcBef>
                        <a:spcAft>
                          <a:spcPts val="1600"/>
                        </a:spcAft>
                        <a:buNone/>
                      </a:pPr>
                      <a:r>
                        <a:rPr lang="en" sz="2400" dirty="0">
                          <a:solidFill>
                            <a:schemeClr val="dk1"/>
                          </a:solidFill>
                          <a:latin typeface="Times New Roman" panose="02020603050405020304" pitchFamily="18" charset="0"/>
                          <a:ea typeface="Inter"/>
                          <a:cs typeface="Times New Roman" panose="02020603050405020304" pitchFamily="18" charset="0"/>
                          <a:sym typeface="Inter"/>
                        </a:rPr>
                        <a:t>0692220005101009, 0692220005101015</a:t>
                      </a:r>
                      <a:endParaRPr sz="2400" dirty="0">
                        <a:solidFill>
                          <a:schemeClr val="dk1"/>
                        </a:solidFill>
                        <a:latin typeface="Times New Roman" panose="02020603050405020304" pitchFamily="18" charset="0"/>
                        <a:ea typeface="Inter"/>
                        <a:cs typeface="Times New Roman" panose="02020603050405020304" pitchFamily="18" charset="0"/>
                        <a:sym typeface="Inter"/>
                      </a:endParaRPr>
                    </a:p>
                  </a:txBody>
                  <a:tcPr marL="91425" marR="91425" marT="91425" marB="91425">
                    <a:lnL w="9525" cap="flat" cmpd="sng">
                      <a:solidFill>
                        <a:schemeClr val="accent4"/>
                      </a:solidFill>
                      <a:prstDash val="solid"/>
                      <a:round/>
                      <a:headEnd type="none" w="sm" len="sm"/>
                      <a:tailEnd type="none" w="sm" len="sm"/>
                    </a:lnL>
                    <a:lnR w="9525" cap="flat" cmpd="sng">
                      <a:solidFill>
                        <a:schemeClr val="accent4"/>
                      </a:solidFill>
                      <a:prstDash val="solid"/>
                      <a:round/>
                      <a:headEnd type="none" w="sm" len="sm"/>
                      <a:tailEnd type="none" w="sm" len="sm"/>
                    </a:lnR>
                    <a:lnT w="9525" cap="flat" cmpd="sng">
                      <a:solidFill>
                        <a:schemeClr val="accent4"/>
                      </a:solidFill>
                      <a:prstDash val="solid"/>
                      <a:round/>
                      <a:headEnd type="none" w="sm" len="sm"/>
                      <a:tailEnd type="none" w="sm" len="sm"/>
                    </a:lnT>
                    <a:lnB w="9525" cap="flat" cmpd="sng">
                      <a:solidFill>
                        <a:schemeClr val="accent4"/>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675741">
                <a:tc>
                  <a:txBody>
                    <a:bodyPr/>
                    <a:lstStyle/>
                    <a:p>
                      <a:pPr marL="0" lvl="0" indent="0" algn="l" rtl="0">
                        <a:spcBef>
                          <a:spcPts val="0"/>
                        </a:spcBef>
                        <a:spcAft>
                          <a:spcPts val="0"/>
                        </a:spcAft>
                        <a:buNone/>
                      </a:pPr>
                      <a:r>
                        <a:rPr lang="en-US" sz="2400" b="1" dirty="0">
                          <a:solidFill>
                            <a:schemeClr val="dk1"/>
                          </a:solidFill>
                          <a:latin typeface="Times New Roman" panose="02020603050405020304" pitchFamily="18" charset="0"/>
                          <a:ea typeface="Montserrat"/>
                          <a:cs typeface="Times New Roman" panose="02020603050405020304" pitchFamily="18" charset="0"/>
                          <a:sym typeface="Montserrat"/>
                        </a:rPr>
                        <a:t>Batch</a:t>
                      </a:r>
                      <a:endParaRPr sz="2400" b="1" dirty="0">
                        <a:solidFill>
                          <a:schemeClr val="dk1"/>
                        </a:solidFill>
                        <a:latin typeface="Times New Roman" panose="02020603050405020304" pitchFamily="18" charset="0"/>
                        <a:ea typeface="Montserrat"/>
                        <a:cs typeface="Times New Roman" panose="02020603050405020304" pitchFamily="18" charset="0"/>
                        <a:sym typeface="Montserrat"/>
                      </a:endParaRPr>
                    </a:p>
                  </a:txBody>
                  <a:tcPr marL="91425" marR="91425" marT="91425" marB="91425">
                    <a:lnL w="9525" cap="flat" cmpd="sng">
                      <a:solidFill>
                        <a:schemeClr val="accent4"/>
                      </a:solidFill>
                      <a:prstDash val="solid"/>
                      <a:round/>
                      <a:headEnd type="none" w="sm" len="sm"/>
                      <a:tailEnd type="none" w="sm" len="sm"/>
                    </a:lnL>
                    <a:lnR w="9525" cap="flat" cmpd="sng">
                      <a:solidFill>
                        <a:schemeClr val="accent4"/>
                      </a:solidFill>
                      <a:prstDash val="solid"/>
                      <a:round/>
                      <a:headEnd type="none" w="sm" len="sm"/>
                      <a:tailEnd type="none" w="sm" len="sm"/>
                    </a:lnR>
                    <a:lnT w="9525" cap="flat" cmpd="sng">
                      <a:solidFill>
                        <a:schemeClr val="accent4"/>
                      </a:solidFill>
                      <a:prstDash val="solid"/>
                      <a:round/>
                      <a:headEnd type="none" w="sm" len="sm"/>
                      <a:tailEnd type="none" w="sm" len="sm"/>
                    </a:lnT>
                    <a:lnB w="9525" cap="flat" cmpd="sng">
                      <a:solidFill>
                        <a:schemeClr val="accent4"/>
                      </a:solidFill>
                      <a:prstDash val="solid"/>
                      <a:round/>
                      <a:headEnd type="none" w="sm" len="sm"/>
                      <a:tailEnd type="none" w="sm" len="sm"/>
                    </a:lnB>
                  </a:tcPr>
                </a:tc>
                <a:tc>
                  <a:txBody>
                    <a:bodyPr/>
                    <a:lstStyle/>
                    <a:p>
                      <a:pPr marL="0" lvl="0" indent="0" algn="l" rtl="0">
                        <a:spcBef>
                          <a:spcPts val="0"/>
                        </a:spcBef>
                        <a:spcAft>
                          <a:spcPts val="1600"/>
                        </a:spcAft>
                        <a:buNone/>
                      </a:pPr>
                      <a:r>
                        <a:rPr lang="en" sz="2400" dirty="0">
                          <a:solidFill>
                            <a:schemeClr val="dk1"/>
                          </a:solidFill>
                          <a:latin typeface="Times New Roman" panose="02020603050405020304" pitchFamily="18" charset="0"/>
                          <a:ea typeface="Inter"/>
                          <a:cs typeface="Times New Roman" panose="02020603050405020304" pitchFamily="18" charset="0"/>
                          <a:sym typeface="Inter"/>
                        </a:rPr>
                        <a:t>CSE 19</a:t>
                      </a:r>
                      <a:endParaRPr sz="2400" dirty="0">
                        <a:solidFill>
                          <a:schemeClr val="dk1"/>
                        </a:solidFill>
                        <a:latin typeface="Times New Roman" panose="02020603050405020304" pitchFamily="18" charset="0"/>
                        <a:ea typeface="Inter"/>
                        <a:cs typeface="Times New Roman" panose="02020603050405020304" pitchFamily="18" charset="0"/>
                        <a:sym typeface="Inter"/>
                      </a:endParaRPr>
                    </a:p>
                  </a:txBody>
                  <a:tcPr marL="91425" marR="91425" marT="91425" marB="91425">
                    <a:lnL w="9525" cap="flat" cmpd="sng">
                      <a:solidFill>
                        <a:schemeClr val="accent4"/>
                      </a:solidFill>
                      <a:prstDash val="solid"/>
                      <a:round/>
                      <a:headEnd type="none" w="sm" len="sm"/>
                      <a:tailEnd type="none" w="sm" len="sm"/>
                    </a:lnL>
                    <a:lnR w="9525" cap="flat" cmpd="sng">
                      <a:solidFill>
                        <a:schemeClr val="accent4"/>
                      </a:solidFill>
                      <a:prstDash val="solid"/>
                      <a:round/>
                      <a:headEnd type="none" w="sm" len="sm"/>
                      <a:tailEnd type="none" w="sm" len="sm"/>
                    </a:lnR>
                    <a:lnT w="9525" cap="flat" cmpd="sng">
                      <a:solidFill>
                        <a:schemeClr val="accent4"/>
                      </a:solidFill>
                      <a:prstDash val="solid"/>
                      <a:round/>
                      <a:headEnd type="none" w="sm" len="sm"/>
                      <a:tailEnd type="none" w="sm" len="sm"/>
                    </a:lnT>
                    <a:lnB w="9525" cap="flat" cmpd="sng">
                      <a:solidFill>
                        <a:schemeClr val="accent4"/>
                      </a:solidFill>
                      <a:prstDash val="solid"/>
                      <a:round/>
                      <a:headEnd type="none" w="sm" len="sm"/>
                      <a:tailEnd type="none" w="sm" len="sm"/>
                    </a:lnB>
                  </a:tcPr>
                </a:tc>
                <a:extLst>
                  <a:ext uri="{0D108BD9-81ED-4DB2-BD59-A6C34878D82A}">
                    <a16:rowId xmlns:a16="http://schemas.microsoft.com/office/drawing/2014/main" val="10003"/>
                  </a:ext>
                </a:extLst>
              </a:tr>
              <a:tr h="738139">
                <a:tc>
                  <a:txBody>
                    <a:bodyPr/>
                    <a:lstStyle/>
                    <a:p>
                      <a:pPr marL="0" lvl="0" indent="0" algn="l" rtl="0">
                        <a:spcBef>
                          <a:spcPts val="0"/>
                        </a:spcBef>
                        <a:spcAft>
                          <a:spcPts val="0"/>
                        </a:spcAft>
                        <a:buNone/>
                      </a:pPr>
                      <a:r>
                        <a:rPr lang="en" sz="2400" b="1" dirty="0">
                          <a:solidFill>
                            <a:schemeClr val="dk1"/>
                          </a:solidFill>
                          <a:uFill>
                            <a:noFill/>
                          </a:uFill>
                          <a:latin typeface="Times New Roman" panose="02020603050405020304" pitchFamily="18" charset="0"/>
                          <a:ea typeface="Montserrat"/>
                          <a:cs typeface="Times New Roman" panose="02020603050405020304" pitchFamily="18" charset="0"/>
                          <a:sym typeface="Montserrat"/>
                        </a:rPr>
                        <a:t>Subject</a:t>
                      </a:r>
                      <a:endParaRPr sz="2400" b="1" dirty="0">
                        <a:solidFill>
                          <a:schemeClr val="dk1"/>
                        </a:solidFill>
                        <a:latin typeface="Times New Roman" panose="02020603050405020304" pitchFamily="18" charset="0"/>
                        <a:ea typeface="Montserrat"/>
                        <a:cs typeface="Times New Roman" panose="02020603050405020304" pitchFamily="18" charset="0"/>
                        <a:sym typeface="Montserrat"/>
                      </a:endParaRPr>
                    </a:p>
                  </a:txBody>
                  <a:tcPr marL="91425" marR="91425" marT="91425" marB="91425">
                    <a:lnL w="9525" cap="flat" cmpd="sng">
                      <a:solidFill>
                        <a:schemeClr val="accent4"/>
                      </a:solidFill>
                      <a:prstDash val="solid"/>
                      <a:round/>
                      <a:headEnd type="none" w="sm" len="sm"/>
                      <a:tailEnd type="none" w="sm" len="sm"/>
                    </a:lnL>
                    <a:lnR w="9525" cap="flat" cmpd="sng">
                      <a:solidFill>
                        <a:schemeClr val="accent4"/>
                      </a:solidFill>
                      <a:prstDash val="solid"/>
                      <a:round/>
                      <a:headEnd type="none" w="sm" len="sm"/>
                      <a:tailEnd type="none" w="sm" len="sm"/>
                    </a:lnR>
                    <a:lnT w="9525" cap="flat" cmpd="sng">
                      <a:solidFill>
                        <a:schemeClr val="accent4"/>
                      </a:solidFill>
                      <a:prstDash val="solid"/>
                      <a:round/>
                      <a:headEnd type="none" w="sm" len="sm"/>
                      <a:tailEnd type="none" w="sm" len="sm"/>
                    </a:lnT>
                    <a:lnB w="9525" cap="flat" cmpd="sng">
                      <a:solidFill>
                        <a:schemeClr val="accent4"/>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en" sz="2400" dirty="0">
                          <a:solidFill>
                            <a:schemeClr val="dk1"/>
                          </a:solidFill>
                          <a:latin typeface="Times New Roman" panose="02020603050405020304" pitchFamily="18" charset="0"/>
                          <a:ea typeface="Inter"/>
                          <a:cs typeface="Times New Roman" panose="02020603050405020304" pitchFamily="18" charset="0"/>
                          <a:sym typeface="Inter"/>
                        </a:rPr>
                        <a:t>Theory of Computation (CSE 2207)</a:t>
                      </a:r>
                      <a:endParaRPr sz="2400" dirty="0">
                        <a:solidFill>
                          <a:schemeClr val="dk1"/>
                        </a:solidFill>
                        <a:latin typeface="Times New Roman" panose="02020603050405020304" pitchFamily="18" charset="0"/>
                        <a:ea typeface="Inter"/>
                        <a:cs typeface="Times New Roman" panose="02020603050405020304" pitchFamily="18" charset="0"/>
                        <a:sym typeface="Inter"/>
                      </a:endParaRPr>
                    </a:p>
                  </a:txBody>
                  <a:tcPr marL="91425" marR="91425" marT="91425" marB="91425">
                    <a:lnL w="9525" cap="flat" cmpd="sng">
                      <a:solidFill>
                        <a:schemeClr val="accent4"/>
                      </a:solidFill>
                      <a:prstDash val="solid"/>
                      <a:round/>
                      <a:headEnd type="none" w="sm" len="sm"/>
                      <a:tailEnd type="none" w="sm" len="sm"/>
                    </a:lnL>
                    <a:lnR w="9525" cap="flat" cmpd="sng">
                      <a:solidFill>
                        <a:schemeClr val="accent4"/>
                      </a:solidFill>
                      <a:prstDash val="solid"/>
                      <a:round/>
                      <a:headEnd type="none" w="sm" len="sm"/>
                      <a:tailEnd type="none" w="sm" len="sm"/>
                    </a:lnR>
                    <a:lnT w="9525" cap="flat" cmpd="sng">
                      <a:solidFill>
                        <a:schemeClr val="accent4"/>
                      </a:solidFill>
                      <a:prstDash val="solid"/>
                      <a:round/>
                      <a:headEnd type="none" w="sm" len="sm"/>
                      <a:tailEnd type="none" w="sm" len="sm"/>
                    </a:lnT>
                    <a:lnB w="9525" cap="flat" cmpd="sng">
                      <a:solidFill>
                        <a:schemeClr val="accent4"/>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735527">
                <a:tc>
                  <a:txBody>
                    <a:bodyPr/>
                    <a:lstStyle/>
                    <a:p>
                      <a:pPr marL="0" lvl="0" indent="0" algn="l" rtl="0">
                        <a:spcBef>
                          <a:spcPts val="0"/>
                        </a:spcBef>
                        <a:spcAft>
                          <a:spcPts val="0"/>
                        </a:spcAft>
                        <a:buNone/>
                      </a:pPr>
                      <a:r>
                        <a:rPr lang="en-US" sz="2400" b="1" dirty="0">
                          <a:solidFill>
                            <a:schemeClr val="dk1"/>
                          </a:solidFill>
                          <a:latin typeface="Times New Roman" panose="02020603050405020304" pitchFamily="18" charset="0"/>
                          <a:ea typeface="Montserrat"/>
                          <a:cs typeface="Times New Roman" panose="02020603050405020304" pitchFamily="18" charset="0"/>
                          <a:sym typeface="Montserrat"/>
                        </a:rPr>
                        <a:t>Topic</a:t>
                      </a:r>
                      <a:endParaRPr sz="2400" b="1" dirty="0">
                        <a:solidFill>
                          <a:schemeClr val="dk1"/>
                        </a:solidFill>
                        <a:latin typeface="Times New Roman" panose="02020603050405020304" pitchFamily="18" charset="0"/>
                        <a:ea typeface="Montserrat"/>
                        <a:cs typeface="Times New Roman" panose="02020603050405020304" pitchFamily="18" charset="0"/>
                        <a:sym typeface="Montserrat"/>
                      </a:endParaRPr>
                    </a:p>
                  </a:txBody>
                  <a:tcPr marL="91425" marR="91425" marT="91425" marB="91425">
                    <a:lnL w="9525" cap="flat" cmpd="sng">
                      <a:solidFill>
                        <a:schemeClr val="accent4"/>
                      </a:solidFill>
                      <a:prstDash val="solid"/>
                      <a:round/>
                      <a:headEnd type="none" w="sm" len="sm"/>
                      <a:tailEnd type="none" w="sm" len="sm"/>
                    </a:lnL>
                    <a:lnR w="9525" cap="flat" cmpd="sng">
                      <a:solidFill>
                        <a:schemeClr val="accent4"/>
                      </a:solidFill>
                      <a:prstDash val="solid"/>
                      <a:round/>
                      <a:headEnd type="none" w="sm" len="sm"/>
                      <a:tailEnd type="none" w="sm" len="sm"/>
                    </a:lnR>
                    <a:lnT w="9525" cap="flat" cmpd="sng">
                      <a:solidFill>
                        <a:schemeClr val="accent4"/>
                      </a:solidFill>
                      <a:prstDash val="solid"/>
                      <a:round/>
                      <a:headEnd type="none" w="sm" len="sm"/>
                      <a:tailEnd type="none" w="sm" len="sm"/>
                    </a:lnT>
                    <a:lnB w="9525" cap="flat" cmpd="sng">
                      <a:solidFill>
                        <a:schemeClr val="accent4"/>
                      </a:solidFill>
                      <a:prstDash val="solid"/>
                      <a:round/>
                      <a:headEnd type="none" w="sm" len="sm"/>
                      <a:tailEnd type="none" w="sm" len="sm"/>
                    </a:lnB>
                  </a:tcPr>
                </a:tc>
                <a:tc>
                  <a:txBody>
                    <a:bodyPr/>
                    <a:lstStyle/>
                    <a:p>
                      <a:pPr marL="0" lvl="0" indent="0" algn="l" rtl="0">
                        <a:spcBef>
                          <a:spcPts val="0"/>
                        </a:spcBef>
                        <a:spcAft>
                          <a:spcPts val="1600"/>
                        </a:spcAft>
                        <a:buNone/>
                      </a:pPr>
                      <a:r>
                        <a:rPr lang="en-US" sz="2400" dirty="0">
                          <a:solidFill>
                            <a:schemeClr val="dk1"/>
                          </a:solidFill>
                          <a:latin typeface="Times New Roman" panose="02020603050405020304" pitchFamily="18" charset="0"/>
                          <a:ea typeface="Inter"/>
                          <a:cs typeface="Times New Roman" panose="02020603050405020304" pitchFamily="18" charset="0"/>
                          <a:sym typeface="Inter"/>
                        </a:rPr>
                        <a:t>DFA and Traffic </a:t>
                      </a:r>
                      <a:r>
                        <a:rPr lang="en-US" sz="2400">
                          <a:solidFill>
                            <a:schemeClr val="dk1"/>
                          </a:solidFill>
                          <a:latin typeface="Times New Roman" panose="02020603050405020304" pitchFamily="18" charset="0"/>
                          <a:ea typeface="Inter"/>
                          <a:cs typeface="Times New Roman" panose="02020603050405020304" pitchFamily="18" charset="0"/>
                          <a:sym typeface="Inter"/>
                        </a:rPr>
                        <a:t>Control System</a:t>
                      </a:r>
                      <a:endParaRPr sz="2400" dirty="0">
                        <a:solidFill>
                          <a:schemeClr val="dk1"/>
                        </a:solidFill>
                        <a:latin typeface="Times New Roman" panose="02020603050405020304" pitchFamily="18" charset="0"/>
                        <a:ea typeface="Inter"/>
                        <a:cs typeface="Times New Roman" panose="02020603050405020304" pitchFamily="18" charset="0"/>
                        <a:sym typeface="Inter"/>
                      </a:endParaRPr>
                    </a:p>
                  </a:txBody>
                  <a:tcPr marL="91425" marR="91425" marT="91425" marB="91425">
                    <a:lnL w="9525" cap="flat" cmpd="sng">
                      <a:solidFill>
                        <a:schemeClr val="accent4"/>
                      </a:solidFill>
                      <a:prstDash val="solid"/>
                      <a:round/>
                      <a:headEnd type="none" w="sm" len="sm"/>
                      <a:tailEnd type="none" w="sm" len="sm"/>
                    </a:lnL>
                    <a:lnR w="9525" cap="flat" cmpd="sng">
                      <a:solidFill>
                        <a:schemeClr val="accent4"/>
                      </a:solidFill>
                      <a:prstDash val="solid"/>
                      <a:round/>
                      <a:headEnd type="none" w="sm" len="sm"/>
                      <a:tailEnd type="none" w="sm" len="sm"/>
                    </a:lnR>
                    <a:lnT w="9525" cap="flat" cmpd="sng">
                      <a:solidFill>
                        <a:schemeClr val="accent4"/>
                      </a:solidFill>
                      <a:prstDash val="solid"/>
                      <a:round/>
                      <a:headEnd type="none" w="sm" len="sm"/>
                      <a:tailEnd type="none" w="sm" len="sm"/>
                    </a:lnT>
                    <a:lnB w="9525" cap="flat" cmpd="sng">
                      <a:solidFill>
                        <a:schemeClr val="accent4"/>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2" name="TextBox 1">
            <a:extLst>
              <a:ext uri="{FF2B5EF4-FFF2-40B4-BE49-F238E27FC236}">
                <a16:creationId xmlns:a16="http://schemas.microsoft.com/office/drawing/2014/main" id="{4D7372AC-86F2-BFFB-82E4-6651E05E0C13}"/>
              </a:ext>
            </a:extLst>
          </p:cNvPr>
          <p:cNvSpPr txBox="1"/>
          <p:nvPr/>
        </p:nvSpPr>
        <p:spPr>
          <a:xfrm>
            <a:off x="8486986" y="4558420"/>
            <a:ext cx="369147" cy="30777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02</a:t>
            </a:r>
          </a:p>
        </p:txBody>
      </p:sp>
    </p:spTree>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8"/>
        <p:cNvGrpSpPr/>
        <p:nvPr/>
      </p:nvGrpSpPr>
      <p:grpSpPr>
        <a:xfrm>
          <a:off x="0" y="0"/>
          <a:ext cx="0" cy="0"/>
          <a:chOff x="0" y="0"/>
          <a:chExt cx="0" cy="0"/>
        </a:xfrm>
      </p:grpSpPr>
      <p:sp>
        <p:nvSpPr>
          <p:cNvPr id="739" name="Google Shape;739;p35"/>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dirty="0">
                <a:latin typeface="Times New Roman" panose="02020603050405020304" pitchFamily="18" charset="0"/>
                <a:cs typeface="Times New Roman" panose="02020603050405020304" pitchFamily="18" charset="0"/>
              </a:rPr>
              <a:t>Table of contents</a:t>
            </a:r>
            <a:endParaRPr sz="4000" dirty="0">
              <a:latin typeface="Times New Roman" panose="02020603050405020304" pitchFamily="18" charset="0"/>
              <a:cs typeface="Times New Roman" panose="02020603050405020304" pitchFamily="18" charset="0"/>
            </a:endParaRPr>
          </a:p>
        </p:txBody>
      </p:sp>
      <p:sp>
        <p:nvSpPr>
          <p:cNvPr id="744" name="Google Shape;744;p35"/>
          <p:cNvSpPr txBox="1">
            <a:spLocks noGrp="1"/>
          </p:cNvSpPr>
          <p:nvPr>
            <p:ph type="title" idx="5"/>
          </p:nvPr>
        </p:nvSpPr>
        <p:spPr>
          <a:xfrm>
            <a:off x="1276775" y="1429475"/>
            <a:ext cx="954600" cy="47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a:latin typeface="Times New Roman" panose="02020603050405020304" pitchFamily="18" charset="0"/>
                <a:cs typeface="Times New Roman" panose="02020603050405020304" pitchFamily="18" charset="0"/>
              </a:rPr>
              <a:t>01</a:t>
            </a:r>
            <a:endParaRPr sz="3200" dirty="0">
              <a:latin typeface="Times New Roman" panose="02020603050405020304" pitchFamily="18" charset="0"/>
              <a:cs typeface="Times New Roman" panose="02020603050405020304" pitchFamily="18" charset="0"/>
            </a:endParaRPr>
          </a:p>
        </p:txBody>
      </p:sp>
      <p:sp>
        <p:nvSpPr>
          <p:cNvPr id="745" name="Google Shape;745;p35"/>
          <p:cNvSpPr txBox="1">
            <a:spLocks noGrp="1"/>
          </p:cNvSpPr>
          <p:nvPr>
            <p:ph type="title" idx="7"/>
          </p:nvPr>
        </p:nvSpPr>
        <p:spPr>
          <a:xfrm>
            <a:off x="4947925" y="1429475"/>
            <a:ext cx="954600" cy="47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a:latin typeface="Times New Roman" panose="02020603050405020304" pitchFamily="18" charset="0"/>
                <a:cs typeface="Times New Roman" panose="02020603050405020304" pitchFamily="18" charset="0"/>
              </a:rPr>
              <a:t>02</a:t>
            </a:r>
            <a:endParaRPr sz="3200" dirty="0">
              <a:latin typeface="Times New Roman" panose="02020603050405020304" pitchFamily="18" charset="0"/>
              <a:cs typeface="Times New Roman" panose="02020603050405020304" pitchFamily="18" charset="0"/>
            </a:endParaRPr>
          </a:p>
        </p:txBody>
      </p:sp>
      <p:sp>
        <p:nvSpPr>
          <p:cNvPr id="746" name="Google Shape;746;p35"/>
          <p:cNvSpPr txBox="1">
            <a:spLocks noGrp="1"/>
          </p:cNvSpPr>
          <p:nvPr>
            <p:ph type="title" idx="8"/>
          </p:nvPr>
        </p:nvSpPr>
        <p:spPr>
          <a:xfrm>
            <a:off x="4947925" y="3125724"/>
            <a:ext cx="954600" cy="47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a:latin typeface="Times New Roman" panose="02020603050405020304" pitchFamily="18" charset="0"/>
                <a:cs typeface="Times New Roman" panose="02020603050405020304" pitchFamily="18" charset="0"/>
              </a:rPr>
              <a:t>04</a:t>
            </a:r>
            <a:endParaRPr sz="3200" dirty="0">
              <a:latin typeface="Times New Roman" panose="02020603050405020304" pitchFamily="18" charset="0"/>
              <a:cs typeface="Times New Roman" panose="02020603050405020304" pitchFamily="18" charset="0"/>
            </a:endParaRPr>
          </a:p>
        </p:txBody>
      </p:sp>
      <p:sp>
        <p:nvSpPr>
          <p:cNvPr id="747" name="Google Shape;747;p35"/>
          <p:cNvSpPr txBox="1">
            <a:spLocks noGrp="1"/>
          </p:cNvSpPr>
          <p:nvPr>
            <p:ph type="title" idx="6"/>
          </p:nvPr>
        </p:nvSpPr>
        <p:spPr>
          <a:xfrm>
            <a:off x="1276775" y="3125724"/>
            <a:ext cx="954600" cy="47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a:latin typeface="Times New Roman" panose="02020603050405020304" pitchFamily="18" charset="0"/>
                <a:cs typeface="Times New Roman" panose="02020603050405020304" pitchFamily="18" charset="0"/>
              </a:rPr>
              <a:t>03</a:t>
            </a:r>
            <a:endParaRPr sz="3200" dirty="0">
              <a:latin typeface="Times New Roman" panose="02020603050405020304" pitchFamily="18" charset="0"/>
              <a:cs typeface="Times New Roman" panose="02020603050405020304" pitchFamily="18" charset="0"/>
            </a:endParaRPr>
          </a:p>
        </p:txBody>
      </p:sp>
      <p:sp>
        <p:nvSpPr>
          <p:cNvPr id="748" name="Google Shape;748;p35"/>
          <p:cNvSpPr txBox="1">
            <a:spLocks noGrp="1"/>
          </p:cNvSpPr>
          <p:nvPr>
            <p:ph type="subTitle" idx="9"/>
          </p:nvPr>
        </p:nvSpPr>
        <p:spPr>
          <a:xfrm>
            <a:off x="1276775" y="1900175"/>
            <a:ext cx="3144000" cy="448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latin typeface="Times New Roman" panose="02020603050405020304" pitchFamily="18" charset="0"/>
                <a:cs typeface="Times New Roman" panose="02020603050405020304" pitchFamily="18" charset="0"/>
              </a:rPr>
              <a:t>Introduction to DFA</a:t>
            </a:r>
            <a:endParaRPr sz="2400" dirty="0">
              <a:latin typeface="Times New Roman" panose="02020603050405020304" pitchFamily="18" charset="0"/>
              <a:cs typeface="Times New Roman" panose="02020603050405020304" pitchFamily="18" charset="0"/>
            </a:endParaRPr>
          </a:p>
        </p:txBody>
      </p:sp>
      <p:sp>
        <p:nvSpPr>
          <p:cNvPr id="749" name="Google Shape;749;p35"/>
          <p:cNvSpPr txBox="1">
            <a:spLocks noGrp="1"/>
          </p:cNvSpPr>
          <p:nvPr>
            <p:ph type="subTitle" idx="13"/>
          </p:nvPr>
        </p:nvSpPr>
        <p:spPr>
          <a:xfrm>
            <a:off x="4947925" y="1900175"/>
            <a:ext cx="3367018" cy="448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latin typeface="Times New Roman" panose="02020603050405020304" pitchFamily="18" charset="0"/>
                <a:cs typeface="Times New Roman" panose="02020603050405020304" pitchFamily="18" charset="0"/>
              </a:rPr>
              <a:t>Practical usage of DFA</a:t>
            </a:r>
            <a:endParaRPr sz="2400" dirty="0">
              <a:latin typeface="Times New Roman" panose="02020603050405020304" pitchFamily="18" charset="0"/>
              <a:cs typeface="Times New Roman" panose="02020603050405020304" pitchFamily="18" charset="0"/>
            </a:endParaRPr>
          </a:p>
        </p:txBody>
      </p:sp>
      <p:sp>
        <p:nvSpPr>
          <p:cNvPr id="750" name="Google Shape;750;p35"/>
          <p:cNvSpPr txBox="1">
            <a:spLocks noGrp="1"/>
          </p:cNvSpPr>
          <p:nvPr>
            <p:ph type="subTitle" idx="14"/>
          </p:nvPr>
        </p:nvSpPr>
        <p:spPr>
          <a:xfrm>
            <a:off x="1276775" y="3656063"/>
            <a:ext cx="3144000" cy="77727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latin typeface="Times New Roman" panose="02020603050405020304" pitchFamily="18" charset="0"/>
                <a:cs typeface="Times New Roman" panose="02020603050405020304" pitchFamily="18" charset="0"/>
              </a:rPr>
              <a:t>Traffic control system in DFA</a:t>
            </a:r>
            <a:endParaRPr sz="2400" dirty="0">
              <a:latin typeface="Times New Roman" panose="02020603050405020304" pitchFamily="18" charset="0"/>
              <a:cs typeface="Times New Roman" panose="02020603050405020304" pitchFamily="18" charset="0"/>
            </a:endParaRPr>
          </a:p>
        </p:txBody>
      </p:sp>
      <p:sp>
        <p:nvSpPr>
          <p:cNvPr id="751" name="Google Shape;751;p35"/>
          <p:cNvSpPr txBox="1">
            <a:spLocks noGrp="1"/>
          </p:cNvSpPr>
          <p:nvPr>
            <p:ph type="subTitle" idx="15"/>
          </p:nvPr>
        </p:nvSpPr>
        <p:spPr>
          <a:xfrm>
            <a:off x="4947925" y="3574008"/>
            <a:ext cx="3144000" cy="448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latin typeface="Times New Roman" panose="02020603050405020304" pitchFamily="18" charset="0"/>
                <a:cs typeface="Times New Roman" panose="02020603050405020304" pitchFamily="18" charset="0"/>
              </a:rPr>
              <a:t>Conclusion</a:t>
            </a:r>
            <a:endParaRPr sz="24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9AF0A4AF-3660-AF8B-F78A-130011B464DD}"/>
              </a:ext>
            </a:extLst>
          </p:cNvPr>
          <p:cNvSpPr txBox="1"/>
          <p:nvPr/>
        </p:nvSpPr>
        <p:spPr>
          <a:xfrm>
            <a:off x="8486986" y="4558420"/>
            <a:ext cx="369147" cy="30777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03</a:t>
            </a:r>
          </a:p>
        </p:txBody>
      </p:sp>
    </p:spTree>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36"/>
          <p:cNvSpPr txBox="1">
            <a:spLocks noGrp="1"/>
          </p:cNvSpPr>
          <p:nvPr>
            <p:ph type="title"/>
          </p:nvPr>
        </p:nvSpPr>
        <p:spPr>
          <a:xfrm>
            <a:off x="803062" y="716827"/>
            <a:ext cx="7541686" cy="84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000" dirty="0">
                <a:latin typeface="Times New Roman" panose="02020603050405020304" pitchFamily="18" charset="0"/>
                <a:cs typeface="Times New Roman" panose="02020603050405020304" pitchFamily="18" charset="0"/>
              </a:rPr>
              <a:t>What is DFA ?</a:t>
            </a:r>
            <a:endParaRPr sz="4000" dirty="0">
              <a:latin typeface="Times New Roman" panose="02020603050405020304" pitchFamily="18" charset="0"/>
              <a:cs typeface="Times New Roman" panose="02020603050405020304" pitchFamily="18" charset="0"/>
            </a:endParaRPr>
          </a:p>
        </p:txBody>
      </p:sp>
      <p:sp>
        <p:nvSpPr>
          <p:cNvPr id="757" name="Google Shape;757;p36"/>
          <p:cNvSpPr txBox="1">
            <a:spLocks noGrp="1"/>
          </p:cNvSpPr>
          <p:nvPr>
            <p:ph type="subTitle" idx="1"/>
          </p:nvPr>
        </p:nvSpPr>
        <p:spPr>
          <a:xfrm>
            <a:off x="460587" y="1632373"/>
            <a:ext cx="8236373" cy="3061547"/>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2800" dirty="0">
                <a:latin typeface="Times New Roman" panose="02020603050405020304" pitchFamily="18" charset="0"/>
                <a:cs typeface="Times New Roman" panose="02020603050405020304" pitchFamily="18" charset="0"/>
              </a:rPr>
              <a:t>A DFA, or Deterministic Finite Automaton, is a mathematical model consisting of states, transitions, and input symbols where each input symbol leads to a unique next state, used to recognize patterns and sequences in computer science and automata theory.</a:t>
            </a:r>
            <a:endParaRPr sz="28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DE810FC-0182-5339-F65D-E90C680410D8}"/>
              </a:ext>
            </a:extLst>
          </p:cNvPr>
          <p:cNvSpPr txBox="1"/>
          <p:nvPr/>
        </p:nvSpPr>
        <p:spPr>
          <a:xfrm>
            <a:off x="8486986" y="4558420"/>
            <a:ext cx="369147" cy="30777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04</a:t>
            </a:r>
          </a:p>
        </p:txBody>
      </p:sp>
    </p:spTree>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6"/>
        <p:cNvGrpSpPr/>
        <p:nvPr/>
      </p:nvGrpSpPr>
      <p:grpSpPr>
        <a:xfrm>
          <a:off x="0" y="0"/>
          <a:ext cx="0" cy="0"/>
          <a:chOff x="0" y="0"/>
          <a:chExt cx="0" cy="0"/>
        </a:xfrm>
      </p:grpSpPr>
      <p:sp>
        <p:nvSpPr>
          <p:cNvPr id="867" name="Google Shape;867;p37"/>
          <p:cNvSpPr txBox="1">
            <a:spLocks noGrp="1"/>
          </p:cNvSpPr>
          <p:nvPr>
            <p:ph type="title"/>
          </p:nvPr>
        </p:nvSpPr>
        <p:spPr>
          <a:xfrm>
            <a:off x="719963" y="562470"/>
            <a:ext cx="7704000" cy="79728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dirty="0">
                <a:latin typeface="Times New Roman" panose="02020603050405020304" pitchFamily="18" charset="0"/>
                <a:cs typeface="Times New Roman" panose="02020603050405020304" pitchFamily="18" charset="0"/>
              </a:rPr>
              <a:t>Example of DFA</a:t>
            </a:r>
            <a:endParaRPr sz="40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869" name="Google Shape;869;p37"/>
              <p:cNvSpPr txBox="1">
                <a:spLocks noGrp="1"/>
              </p:cNvSpPr>
              <p:nvPr>
                <p:ph type="subTitle" idx="2"/>
              </p:nvPr>
            </p:nvSpPr>
            <p:spPr>
              <a:xfrm>
                <a:off x="555413" y="1472900"/>
                <a:ext cx="8026400" cy="173766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2800" dirty="0">
                    <a:latin typeface="Times New Roman" panose="02020603050405020304" pitchFamily="18" charset="0"/>
                    <a:cs typeface="Times New Roman" panose="02020603050405020304" pitchFamily="18" charset="0"/>
                  </a:rPr>
                  <a:t>Here’s a simple example of DFA.</a:t>
                </a:r>
              </a:p>
              <a:p>
                <a:pPr marL="0" lvl="0" indent="0"/>
                <a:r>
                  <a:rPr lang="en-US" sz="2800" dirty="0">
                    <a:latin typeface="Times New Roman" panose="02020603050405020304" pitchFamily="18" charset="0"/>
                    <a:cs typeface="Times New Roman" panose="02020603050405020304" pitchFamily="18" charset="0"/>
                  </a:rPr>
                  <a:t>Where,	Q = {</a:t>
                </a:r>
                <a14:m>
                  <m:oMath xmlns:m="http://schemas.openxmlformats.org/officeDocument/2006/math">
                    <m:sSub>
                      <m:sSubPr>
                        <m:ctrlPr>
                          <a:rPr lang="en-US" sz="280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 </m:t>
                        </m:r>
                        <m:r>
                          <a:rPr lang="en-US" sz="2800" b="0" i="1" smtClean="0">
                            <a:latin typeface="Cambria Math" panose="02040503050406030204" pitchFamily="18" charset="0"/>
                            <a:cs typeface="Times New Roman" panose="02020603050405020304" pitchFamily="18" charset="0"/>
                          </a:rPr>
                          <m:t>𝑞</m:t>
                        </m:r>
                      </m:e>
                      <m:sub>
                        <m:r>
                          <a:rPr lang="en-US" sz="2800" b="0" i="1" smtClean="0">
                            <a:latin typeface="Cambria Math" panose="02040503050406030204" pitchFamily="18" charset="0"/>
                            <a:cs typeface="Times New Roman" panose="02020603050405020304" pitchFamily="18" charset="0"/>
                          </a:rPr>
                          <m:t>0</m:t>
                        </m:r>
                      </m:sub>
                    </m:sSub>
                  </m:oMath>
                </a14:m>
                <a:r>
                  <a:rPr lang="en-US" sz="2800" dirty="0">
                    <a:latin typeface="Times New Roman" panose="02020603050405020304" pitchFamily="18" charset="0"/>
                    <a:cs typeface="Times New Roman" panose="02020603050405020304" pitchFamily="18" charset="0"/>
                  </a:rPr>
                  <a:t>,</a:t>
                </a:r>
                <a:r>
                  <a:rPr lang="en-US" sz="2800" dirty="0">
                    <a:cs typeface="Times New Roman" panose="02020603050405020304" pitchFamily="18" charset="0"/>
                  </a:rPr>
                  <a:t> </a:t>
                </a:r>
                <a14:m>
                  <m:oMath xmlns:m="http://schemas.openxmlformats.org/officeDocument/2006/math">
                    <m:sSub>
                      <m:sSubPr>
                        <m:ctrlPr>
                          <a:rPr lang="en-US" sz="2800" i="1">
                            <a:latin typeface="Cambria Math" panose="02040503050406030204" pitchFamily="18" charset="0"/>
                            <a:cs typeface="Times New Roman" panose="02020603050405020304" pitchFamily="18" charset="0"/>
                          </a:rPr>
                        </m:ctrlPr>
                      </m:sSubPr>
                      <m:e>
                        <m:r>
                          <a:rPr lang="en-US" sz="2800" i="1">
                            <a:latin typeface="Cambria Math" panose="02040503050406030204" pitchFamily="18" charset="0"/>
                            <a:cs typeface="Times New Roman" panose="02020603050405020304" pitchFamily="18" charset="0"/>
                          </a:rPr>
                          <m:t>𝑞</m:t>
                        </m:r>
                      </m:e>
                      <m:sub>
                        <m:r>
                          <a:rPr lang="en-US" sz="2800" b="0" i="1" smtClean="0">
                            <a:latin typeface="Cambria Math" panose="02040503050406030204" pitchFamily="18" charset="0"/>
                            <a:cs typeface="Times New Roman" panose="02020603050405020304" pitchFamily="18" charset="0"/>
                          </a:rPr>
                          <m:t>1</m:t>
                        </m:r>
                      </m:sub>
                    </m:sSub>
                  </m:oMath>
                </a14:m>
                <a:r>
                  <a:rPr lang="en-US" sz="28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800" i="1">
                            <a:latin typeface="Cambria Math" panose="02040503050406030204" pitchFamily="18" charset="0"/>
                            <a:cs typeface="Times New Roman" panose="02020603050405020304" pitchFamily="18" charset="0"/>
                          </a:rPr>
                        </m:ctrlPr>
                      </m:sSubPr>
                      <m:e>
                        <m:r>
                          <a:rPr lang="en-US" sz="2800" i="1">
                            <a:latin typeface="Cambria Math" panose="02040503050406030204" pitchFamily="18" charset="0"/>
                            <a:cs typeface="Times New Roman" panose="02020603050405020304" pitchFamily="18" charset="0"/>
                          </a:rPr>
                          <m:t>𝑞</m:t>
                        </m:r>
                      </m:e>
                      <m:sub>
                        <m:r>
                          <a:rPr lang="en-US" sz="2800" b="0" i="1" smtClean="0">
                            <a:latin typeface="Cambria Math" panose="02040503050406030204" pitchFamily="18" charset="0"/>
                            <a:cs typeface="Times New Roman" panose="02020603050405020304" pitchFamily="18" charset="0"/>
                          </a:rPr>
                          <m:t>2</m:t>
                        </m:r>
                      </m:sub>
                    </m:sSub>
                  </m:oMath>
                </a14:m>
                <a:r>
                  <a:rPr lang="en-US" sz="28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800" i="1">
                            <a:latin typeface="Cambria Math" panose="02040503050406030204" pitchFamily="18" charset="0"/>
                            <a:cs typeface="Times New Roman" panose="02020603050405020304" pitchFamily="18" charset="0"/>
                          </a:rPr>
                        </m:ctrlPr>
                      </m:sSubPr>
                      <m:e>
                        <m:r>
                          <a:rPr lang="en-US" sz="2800" i="1">
                            <a:latin typeface="Cambria Math" panose="02040503050406030204" pitchFamily="18" charset="0"/>
                            <a:cs typeface="Times New Roman" panose="02020603050405020304" pitchFamily="18" charset="0"/>
                          </a:rPr>
                          <m:t>𝑞</m:t>
                        </m:r>
                      </m:e>
                      <m:sub>
                        <m:r>
                          <a:rPr lang="en-US" sz="2800" b="0" i="1" smtClean="0">
                            <a:latin typeface="Cambria Math" panose="02040503050406030204" pitchFamily="18" charset="0"/>
                            <a:cs typeface="Times New Roman" panose="02020603050405020304" pitchFamily="18" charset="0"/>
                          </a:rPr>
                          <m:t>3 </m:t>
                        </m:r>
                      </m:sub>
                    </m:sSub>
                  </m:oMath>
                </a14:m>
                <a:r>
                  <a:rPr lang="en-US" sz="2800" dirty="0">
                    <a:latin typeface="Times New Roman" panose="02020603050405020304" pitchFamily="18" charset="0"/>
                    <a:cs typeface="Times New Roman" panose="02020603050405020304" pitchFamily="18" charset="0"/>
                  </a:rPr>
                  <a:t>}</a:t>
                </a:r>
              </a:p>
              <a:p>
                <a:pPr marL="0" lvl="0" indent="0"/>
                <a:r>
                  <a:rPr lang="en-US" sz="2800" dirty="0">
                    <a:latin typeface="Times New Roman" panose="02020603050405020304" pitchFamily="18" charset="0"/>
                    <a:cs typeface="Times New Roman" panose="02020603050405020304" pitchFamily="18" charset="0"/>
                  </a:rPr>
                  <a:t>		</a:t>
                </a:r>
                <a14:m>
                  <m:oMath xmlns:m="http://schemas.openxmlformats.org/officeDocument/2006/math">
                    <m:r>
                      <m:rPr>
                        <m:sty m:val="p"/>
                      </m:rPr>
                      <a:rPr lang="el-GR" sz="2800" i="1" smtClean="0">
                        <a:latin typeface="Cambria Math" panose="02040503050406030204" pitchFamily="18" charset="0"/>
                        <a:ea typeface="Cambria Math" panose="02040503050406030204" pitchFamily="18" charset="0"/>
                        <a:cs typeface="Times New Roman" panose="02020603050405020304" pitchFamily="18" charset="0"/>
                      </a:rPr>
                      <m:t>Σ</m:t>
                    </m:r>
                  </m:oMath>
                </a14:m>
                <a:r>
                  <a:rPr lang="en-US" sz="2800" dirty="0">
                    <a:latin typeface="Times New Roman" panose="02020603050405020304" pitchFamily="18" charset="0"/>
                    <a:cs typeface="Times New Roman" panose="02020603050405020304" pitchFamily="18" charset="0"/>
                  </a:rPr>
                  <a:t> = { 0, 1 }</a:t>
                </a:r>
                <a:endParaRPr sz="2800" dirty="0">
                  <a:latin typeface="Times New Roman" panose="02020603050405020304" pitchFamily="18" charset="0"/>
                  <a:cs typeface="Times New Roman" panose="02020603050405020304" pitchFamily="18" charset="0"/>
                </a:endParaRPr>
              </a:p>
            </p:txBody>
          </p:sp>
        </mc:Choice>
        <mc:Fallback xmlns="">
          <p:sp>
            <p:nvSpPr>
              <p:cNvPr id="869" name="Google Shape;869;p37"/>
              <p:cNvSpPr txBox="1">
                <a:spLocks noGrp="1" noRot="1" noChangeAspect="1" noMove="1" noResize="1" noEditPoints="1" noAdjustHandles="1" noChangeArrowheads="1" noChangeShapeType="1" noTextEdit="1"/>
              </p:cNvSpPr>
              <p:nvPr>
                <p:ph type="subTitle" idx="2"/>
              </p:nvPr>
            </p:nvSpPr>
            <p:spPr>
              <a:xfrm>
                <a:off x="555413" y="1472900"/>
                <a:ext cx="8026400" cy="1737660"/>
              </a:xfrm>
              <a:prstGeom prst="rect">
                <a:avLst/>
              </a:prstGeom>
              <a:blipFill>
                <a:blip r:embed="rId3"/>
                <a:stretch>
                  <a:fillRect l="-1519"/>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6BD64DF0-F365-7545-F2AF-996D89B7549E}"/>
              </a:ext>
            </a:extLst>
          </p:cNvPr>
          <p:cNvPicPr>
            <a:picLocks noChangeAspect="1"/>
          </p:cNvPicPr>
          <p:nvPr/>
        </p:nvPicPr>
        <p:blipFill>
          <a:blip r:embed="rId4"/>
          <a:stretch>
            <a:fillRect/>
          </a:stretch>
        </p:blipFill>
        <p:spPr>
          <a:xfrm>
            <a:off x="839893" y="3307750"/>
            <a:ext cx="7464214" cy="1077999"/>
          </a:xfrm>
          <a:prstGeom prst="rect">
            <a:avLst/>
          </a:prstGeom>
        </p:spPr>
      </p:pic>
      <p:sp>
        <p:nvSpPr>
          <p:cNvPr id="6" name="TextBox 5">
            <a:extLst>
              <a:ext uri="{FF2B5EF4-FFF2-40B4-BE49-F238E27FC236}">
                <a16:creationId xmlns:a16="http://schemas.microsoft.com/office/drawing/2014/main" id="{8DE810FC-0182-5339-F65D-E90C680410D8}"/>
              </a:ext>
            </a:extLst>
          </p:cNvPr>
          <p:cNvSpPr txBox="1"/>
          <p:nvPr/>
        </p:nvSpPr>
        <p:spPr>
          <a:xfrm>
            <a:off x="8486986" y="4558420"/>
            <a:ext cx="369147" cy="30777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05</a:t>
            </a:r>
          </a:p>
        </p:txBody>
      </p:sp>
    </p:spTree>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2"/>
        <p:cNvGrpSpPr/>
        <p:nvPr/>
      </p:nvGrpSpPr>
      <p:grpSpPr>
        <a:xfrm>
          <a:off x="0" y="0"/>
          <a:ext cx="0" cy="0"/>
          <a:chOff x="0" y="0"/>
          <a:chExt cx="0" cy="0"/>
        </a:xfrm>
      </p:grpSpPr>
      <p:sp>
        <p:nvSpPr>
          <p:cNvPr id="5" name="Title 4">
            <a:extLst>
              <a:ext uri="{FF2B5EF4-FFF2-40B4-BE49-F238E27FC236}">
                <a16:creationId xmlns:a16="http://schemas.microsoft.com/office/drawing/2014/main" id="{4F65BCFD-562C-D560-F6B3-EBD8833670B4}"/>
              </a:ext>
            </a:extLst>
          </p:cNvPr>
          <p:cNvSpPr>
            <a:spLocks noGrp="1"/>
          </p:cNvSpPr>
          <p:nvPr>
            <p:ph type="title"/>
          </p:nvPr>
        </p:nvSpPr>
        <p:spPr>
          <a:xfrm>
            <a:off x="443654" y="390145"/>
            <a:ext cx="8256692" cy="804672"/>
          </a:xfrm>
        </p:spPr>
        <p:txBody>
          <a:bodyPr/>
          <a:lstStyle/>
          <a:p>
            <a:pPr algn="ctr"/>
            <a:r>
              <a:rPr lang="en-US" sz="4000" dirty="0">
                <a:latin typeface="Times New Roman" panose="02020603050405020304" pitchFamily="18" charset="0"/>
                <a:cs typeface="Times New Roman" panose="02020603050405020304" pitchFamily="18" charset="0"/>
              </a:rPr>
              <a:t>Some practical usage of </a:t>
            </a:r>
            <a:r>
              <a:rPr lang="en-US" sz="3600" dirty="0">
                <a:latin typeface="Times New Roman" panose="02020603050405020304" pitchFamily="18" charset="0"/>
                <a:cs typeface="Times New Roman" panose="02020603050405020304" pitchFamily="18" charset="0"/>
              </a:rPr>
              <a:t>DFA</a:t>
            </a:r>
            <a:endParaRPr lang="en-US" sz="4000" dirty="0">
              <a:latin typeface="Times New Roman" panose="02020603050405020304" pitchFamily="18" charset="0"/>
              <a:cs typeface="Times New Roman" panose="02020603050405020304" pitchFamily="18" charset="0"/>
            </a:endParaRPr>
          </a:p>
        </p:txBody>
      </p:sp>
      <p:sp>
        <p:nvSpPr>
          <p:cNvPr id="8" name="Google Shape;869;p37">
            <a:extLst>
              <a:ext uri="{FF2B5EF4-FFF2-40B4-BE49-F238E27FC236}">
                <a16:creationId xmlns:a16="http://schemas.microsoft.com/office/drawing/2014/main" id="{A932B701-4938-DC4D-1537-74AFF771FB6F}"/>
              </a:ext>
            </a:extLst>
          </p:cNvPr>
          <p:cNvSpPr txBox="1">
            <a:spLocks/>
          </p:cNvSpPr>
          <p:nvPr/>
        </p:nvSpPr>
        <p:spPr>
          <a:xfrm>
            <a:off x="325121" y="1300480"/>
            <a:ext cx="8520852" cy="356277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514350" indent="-514350" algn="just">
              <a:buAutoNum type="arabicPeriod"/>
            </a:pPr>
            <a:r>
              <a:rPr lang="en-US" sz="2800" i="0" dirty="0">
                <a:effectLst/>
                <a:latin typeface="Times New Roman" panose="02020603050405020304" pitchFamily="18" charset="0"/>
                <a:cs typeface="Times New Roman" panose="02020603050405020304" pitchFamily="18" charset="0"/>
              </a:rPr>
              <a:t>Automated Manufacturing</a:t>
            </a:r>
          </a:p>
          <a:p>
            <a:pPr marL="514350" indent="-514350" algn="just">
              <a:buAutoNum type="arabicPeriod"/>
            </a:pPr>
            <a:r>
              <a:rPr lang="en-US" sz="2800" dirty="0">
                <a:latin typeface="Times New Roman" panose="02020603050405020304" pitchFamily="18" charset="0"/>
                <a:cs typeface="Times New Roman" panose="02020603050405020304" pitchFamily="18" charset="0"/>
              </a:rPr>
              <a:t>Traffic light controllers</a:t>
            </a:r>
          </a:p>
          <a:p>
            <a:pPr marL="514350" indent="-514350" algn="just">
              <a:buAutoNum type="arabicPeriod"/>
            </a:pPr>
            <a:r>
              <a:rPr lang="en-US" sz="2800" dirty="0">
                <a:latin typeface="Times New Roman" panose="02020603050405020304" pitchFamily="18" charset="0"/>
                <a:cs typeface="Times New Roman" panose="02020603050405020304" pitchFamily="18" charset="0"/>
              </a:rPr>
              <a:t>Elevator Control</a:t>
            </a:r>
          </a:p>
          <a:p>
            <a:pPr marL="514350" indent="-514350" algn="just">
              <a:buAutoNum type="arabicPeriod"/>
            </a:pPr>
            <a:r>
              <a:rPr lang="en-US" sz="2800" dirty="0">
                <a:latin typeface="Times New Roman" panose="02020603050405020304" pitchFamily="18" charset="0"/>
                <a:cs typeface="Times New Roman" panose="02020603050405020304" pitchFamily="18" charset="0"/>
              </a:rPr>
              <a:t>Vending Machines</a:t>
            </a:r>
          </a:p>
          <a:p>
            <a:pPr marL="514350" indent="-514350" algn="just">
              <a:buAutoNum type="arabicPeriod"/>
            </a:pPr>
            <a:r>
              <a:rPr lang="en-US" sz="2800" dirty="0">
                <a:latin typeface="Times New Roman" panose="02020603050405020304" pitchFamily="18" charset="0"/>
                <a:cs typeface="Times New Roman" panose="02020603050405020304" pitchFamily="18" charset="0"/>
              </a:rPr>
              <a:t>Automatic Doors</a:t>
            </a:r>
          </a:p>
          <a:p>
            <a:pPr marL="514350" indent="-514350" algn="just">
              <a:buAutoNum type="arabicPeriod"/>
            </a:pPr>
            <a:r>
              <a:rPr lang="en-US" sz="2800" dirty="0">
                <a:latin typeface="Times New Roman" panose="02020603050405020304" pitchFamily="18" charset="0"/>
                <a:cs typeface="Times New Roman" panose="02020603050405020304" pitchFamily="18" charset="0"/>
              </a:rPr>
              <a:t>Thermostat Control</a:t>
            </a:r>
          </a:p>
          <a:p>
            <a:pPr marL="514350" indent="-514350" algn="just">
              <a:buAutoNum type="arabicPeriod"/>
            </a:pPr>
            <a:r>
              <a:rPr lang="en-US" sz="2800" dirty="0">
                <a:latin typeface="Times New Roman" panose="02020603050405020304" pitchFamily="18" charset="0"/>
                <a:cs typeface="Times New Roman" panose="02020603050405020304" pitchFamily="18" charset="0"/>
              </a:rPr>
              <a:t>Robotics</a:t>
            </a:r>
          </a:p>
        </p:txBody>
      </p:sp>
      <p:sp>
        <p:nvSpPr>
          <p:cNvPr id="4" name="TextBox 3">
            <a:extLst>
              <a:ext uri="{FF2B5EF4-FFF2-40B4-BE49-F238E27FC236}">
                <a16:creationId xmlns:a16="http://schemas.microsoft.com/office/drawing/2014/main" id="{8DE810FC-0182-5339-F65D-E90C680410D8}"/>
              </a:ext>
            </a:extLst>
          </p:cNvPr>
          <p:cNvSpPr txBox="1"/>
          <p:nvPr/>
        </p:nvSpPr>
        <p:spPr>
          <a:xfrm>
            <a:off x="8486986" y="4558420"/>
            <a:ext cx="369147" cy="30777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06</a:t>
            </a:r>
          </a:p>
        </p:txBody>
      </p:sp>
    </p:spTree>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72"/>
        <p:cNvGrpSpPr/>
        <p:nvPr/>
      </p:nvGrpSpPr>
      <p:grpSpPr>
        <a:xfrm>
          <a:off x="0" y="0"/>
          <a:ext cx="0" cy="0"/>
          <a:chOff x="0" y="0"/>
          <a:chExt cx="0" cy="0"/>
        </a:xfrm>
      </p:grpSpPr>
      <p:sp>
        <p:nvSpPr>
          <p:cNvPr id="1375" name="Google Shape;1375;p39"/>
          <p:cNvSpPr txBox="1">
            <a:spLocks noGrp="1"/>
          </p:cNvSpPr>
          <p:nvPr>
            <p:ph type="title"/>
          </p:nvPr>
        </p:nvSpPr>
        <p:spPr>
          <a:xfrm>
            <a:off x="329184" y="453814"/>
            <a:ext cx="8436864" cy="83989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dirty="0">
                <a:latin typeface="Times New Roman" panose="02020603050405020304" pitchFamily="18" charset="0"/>
                <a:cs typeface="Times New Roman" panose="02020603050405020304" pitchFamily="18" charset="0"/>
              </a:rPr>
              <a:t>Explanation of an Usage</a:t>
            </a:r>
            <a:endParaRPr sz="4000" dirty="0">
              <a:latin typeface="Times New Roman" panose="02020603050405020304" pitchFamily="18" charset="0"/>
              <a:cs typeface="Times New Roman" panose="02020603050405020304" pitchFamily="18" charset="0"/>
            </a:endParaRPr>
          </a:p>
        </p:txBody>
      </p:sp>
      <p:sp>
        <p:nvSpPr>
          <p:cNvPr id="1377" name="Google Shape;1377;p39"/>
          <p:cNvSpPr txBox="1">
            <a:spLocks noGrp="1"/>
          </p:cNvSpPr>
          <p:nvPr>
            <p:ph type="subTitle" idx="2"/>
          </p:nvPr>
        </p:nvSpPr>
        <p:spPr>
          <a:xfrm>
            <a:off x="589280" y="1232747"/>
            <a:ext cx="7978987" cy="36508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dirty="0">
                <a:latin typeface="Times New Roman" panose="02020603050405020304" pitchFamily="18" charset="0"/>
                <a:cs typeface="Times New Roman" panose="02020603050405020304" pitchFamily="18" charset="0"/>
              </a:rPr>
              <a:t>Traffic control system in DFA</a:t>
            </a:r>
          </a:p>
          <a:p>
            <a:pPr marL="0" lvl="0" indent="0" algn="just" rtl="0">
              <a:spcBef>
                <a:spcPts val="0"/>
              </a:spcBef>
              <a:spcAft>
                <a:spcPts val="0"/>
              </a:spcAft>
              <a:buNone/>
            </a:pPr>
            <a:r>
              <a:rPr lang="en-US" sz="2000" dirty="0">
                <a:latin typeface="Times New Roman" panose="02020603050405020304" pitchFamily="18" charset="0"/>
                <a:cs typeface="Times New Roman" panose="02020603050405020304" pitchFamily="18" charset="0"/>
              </a:rPr>
              <a:t>1. A traffic light control DFA is a deterministic finite automaton that models and controls the behavior of a traffic light system.</a:t>
            </a:r>
          </a:p>
          <a:p>
            <a:pPr marL="0" lvl="0" indent="0" algn="just" rtl="0">
              <a:spcBef>
                <a:spcPts val="0"/>
              </a:spcBef>
              <a:spcAft>
                <a:spcPts val="0"/>
              </a:spcAft>
              <a:buNone/>
            </a:pPr>
            <a:endParaRPr lang="en-US" sz="2000" dirty="0">
              <a:latin typeface="Times New Roman" panose="02020603050405020304" pitchFamily="18" charset="0"/>
              <a:cs typeface="Times New Roman" panose="02020603050405020304" pitchFamily="18" charset="0"/>
            </a:endParaRPr>
          </a:p>
          <a:p>
            <a:pPr marL="0" lvl="0" indent="0" algn="just" rtl="0">
              <a:spcBef>
                <a:spcPts val="0"/>
              </a:spcBef>
              <a:spcAft>
                <a:spcPts val="0"/>
              </a:spcAft>
              <a:buNone/>
            </a:pPr>
            <a:r>
              <a:rPr lang="en-US" sz="2000" dirty="0">
                <a:latin typeface="Times New Roman" panose="02020603050405020304" pitchFamily="18" charset="0"/>
                <a:cs typeface="Times New Roman" panose="02020603050405020304" pitchFamily="18" charset="0"/>
              </a:rPr>
              <a:t>2. The DFA has a finite number of states, each of which represents a different phase of the traffic light cycle.</a:t>
            </a:r>
          </a:p>
          <a:p>
            <a:pPr marL="0" lvl="0" indent="0" algn="just" rtl="0">
              <a:spcBef>
                <a:spcPts val="0"/>
              </a:spcBef>
              <a:spcAft>
                <a:spcPts val="0"/>
              </a:spcAft>
              <a:buNone/>
            </a:pPr>
            <a:endParaRPr lang="en-US" sz="2000" dirty="0">
              <a:latin typeface="Times New Roman" panose="02020603050405020304" pitchFamily="18" charset="0"/>
              <a:cs typeface="Times New Roman" panose="02020603050405020304" pitchFamily="18" charset="0"/>
            </a:endParaRPr>
          </a:p>
          <a:p>
            <a:pPr marL="0" lvl="0" indent="0" algn="just" rtl="0">
              <a:spcBef>
                <a:spcPts val="0"/>
              </a:spcBef>
              <a:spcAft>
                <a:spcPts val="0"/>
              </a:spcAft>
              <a:buNone/>
            </a:pPr>
            <a:r>
              <a:rPr lang="en-US" sz="2000" dirty="0">
                <a:latin typeface="Times New Roman" panose="02020603050405020304" pitchFamily="18" charset="0"/>
                <a:cs typeface="Times New Roman" panose="02020603050405020304" pitchFamily="18" charset="0"/>
              </a:rPr>
              <a:t>3. The DFA transitions from one state to another based on the current state and the input signals from sensors.</a:t>
            </a:r>
            <a:endParaRPr sz="28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DE810FC-0182-5339-F65D-E90C680410D8}"/>
              </a:ext>
            </a:extLst>
          </p:cNvPr>
          <p:cNvSpPr txBox="1"/>
          <p:nvPr/>
        </p:nvSpPr>
        <p:spPr>
          <a:xfrm>
            <a:off x="8486986" y="4558420"/>
            <a:ext cx="369147" cy="30777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07</a:t>
            </a:r>
          </a:p>
        </p:txBody>
      </p:sp>
    </p:spTree>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25"/>
        <p:cNvGrpSpPr/>
        <p:nvPr/>
      </p:nvGrpSpPr>
      <p:grpSpPr>
        <a:xfrm>
          <a:off x="0" y="0"/>
          <a:ext cx="0" cy="0"/>
          <a:chOff x="0" y="0"/>
          <a:chExt cx="0" cy="0"/>
        </a:xfrm>
      </p:grpSpPr>
      <p:sp>
        <p:nvSpPr>
          <p:cNvPr id="1430" name="Google Shape;1430;p40"/>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DFA of Traffic Control System</a:t>
            </a:r>
            <a:endParaRPr dirty="0">
              <a:latin typeface="Times New Roman" panose="02020603050405020304" pitchFamily="18" charset="0"/>
              <a:cs typeface="Times New Roman" panose="02020603050405020304" pitchFamily="18" charset="0"/>
            </a:endParaRPr>
          </a:p>
        </p:txBody>
      </p:sp>
      <p:pic>
        <p:nvPicPr>
          <p:cNvPr id="21" name="Picture 20">
            <a:extLst>
              <a:ext uri="{FF2B5EF4-FFF2-40B4-BE49-F238E27FC236}">
                <a16:creationId xmlns:a16="http://schemas.microsoft.com/office/drawing/2014/main" id="{F151ECAF-988D-BD21-8059-2DCCFF83A5E5}"/>
              </a:ext>
            </a:extLst>
          </p:cNvPr>
          <p:cNvPicPr>
            <a:picLocks noChangeAspect="1"/>
          </p:cNvPicPr>
          <p:nvPr/>
        </p:nvPicPr>
        <p:blipFill>
          <a:blip r:embed="rId3"/>
          <a:stretch>
            <a:fillRect/>
          </a:stretch>
        </p:blipFill>
        <p:spPr>
          <a:xfrm>
            <a:off x="2113744" y="1093925"/>
            <a:ext cx="4916511" cy="3258619"/>
          </a:xfrm>
          <a:prstGeom prst="rect">
            <a:avLst/>
          </a:prstGeom>
        </p:spPr>
      </p:pic>
      <p:sp>
        <p:nvSpPr>
          <p:cNvPr id="22" name="Google Shape;1377;p39">
            <a:extLst>
              <a:ext uri="{FF2B5EF4-FFF2-40B4-BE49-F238E27FC236}">
                <a16:creationId xmlns:a16="http://schemas.microsoft.com/office/drawing/2014/main" id="{D759B6ED-8D32-FC97-2907-1D9360686AD9}"/>
              </a:ext>
            </a:extLst>
          </p:cNvPr>
          <p:cNvSpPr txBox="1">
            <a:spLocks/>
          </p:cNvSpPr>
          <p:nvPr/>
        </p:nvSpPr>
        <p:spPr>
          <a:xfrm>
            <a:off x="719999" y="1093925"/>
            <a:ext cx="1225973" cy="36508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1pPr>
            <a:lvl2pPr marL="914400" marR="0" lvl="1"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2pPr>
            <a:lvl3pPr marL="1371600" marR="0" lvl="2"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3pPr>
            <a:lvl4pPr marL="1828800" marR="0" lvl="3"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4pPr>
            <a:lvl5pPr marL="2286000" marR="0" lvl="4"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5pPr>
            <a:lvl6pPr marL="2743200" marR="0" lvl="5"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6pPr>
            <a:lvl7pPr marL="3200400" marR="0" lvl="6"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7pPr>
            <a:lvl8pPr marL="3657600" marR="0" lvl="7"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8pPr>
            <a:lvl9pPr marL="4114800" marR="0" lvl="8"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9pPr>
          </a:lstStyle>
          <a:p>
            <a:pPr marL="0" indent="0" algn="l"/>
            <a:r>
              <a:rPr lang="en-US" sz="1800" b="1" dirty="0">
                <a:latin typeface="Times New Roman" panose="02020603050405020304" pitchFamily="18" charset="0"/>
                <a:cs typeface="Times New Roman" panose="02020603050405020304" pitchFamily="18" charset="0"/>
              </a:rPr>
              <a:t>R</a:t>
            </a:r>
            <a:r>
              <a:rPr lang="en-US" sz="1800" dirty="0">
                <a:latin typeface="Times New Roman" panose="02020603050405020304" pitchFamily="18" charset="0"/>
                <a:cs typeface="Times New Roman" panose="02020603050405020304" pitchFamily="18" charset="0"/>
              </a:rPr>
              <a:t>=Red</a:t>
            </a:r>
          </a:p>
          <a:p>
            <a:pPr marL="0" indent="0" algn="l"/>
            <a:r>
              <a:rPr lang="en-US" sz="1800" b="1" dirty="0">
                <a:latin typeface="Times New Roman" panose="02020603050405020304" pitchFamily="18" charset="0"/>
                <a:cs typeface="Times New Roman" panose="02020603050405020304" pitchFamily="18" charset="0"/>
              </a:rPr>
              <a:t>O</a:t>
            </a:r>
            <a:r>
              <a:rPr lang="en-US" sz="1800" dirty="0">
                <a:latin typeface="Times New Roman" panose="02020603050405020304" pitchFamily="18" charset="0"/>
                <a:cs typeface="Times New Roman" panose="02020603050405020304" pitchFamily="18" charset="0"/>
              </a:rPr>
              <a:t>=Orange</a:t>
            </a:r>
          </a:p>
          <a:p>
            <a:pPr marL="0" indent="0" algn="l"/>
            <a:r>
              <a:rPr lang="en-US" sz="1800" b="1" dirty="0">
                <a:latin typeface="Times New Roman" panose="02020603050405020304" pitchFamily="18" charset="0"/>
                <a:cs typeface="Times New Roman" panose="02020603050405020304" pitchFamily="18" charset="0"/>
              </a:rPr>
              <a:t>G</a:t>
            </a:r>
            <a:r>
              <a:rPr lang="en-US" sz="1800" dirty="0">
                <a:latin typeface="Times New Roman" panose="02020603050405020304" pitchFamily="18" charset="0"/>
                <a:cs typeface="Times New Roman" panose="02020603050405020304" pitchFamily="18" charset="0"/>
              </a:rPr>
              <a:t>=Green</a:t>
            </a:r>
          </a:p>
        </p:txBody>
      </p:sp>
      <p:sp>
        <p:nvSpPr>
          <p:cNvPr id="5" name="TextBox 4">
            <a:extLst>
              <a:ext uri="{FF2B5EF4-FFF2-40B4-BE49-F238E27FC236}">
                <a16:creationId xmlns:a16="http://schemas.microsoft.com/office/drawing/2014/main" id="{8DE810FC-0182-5339-F65D-E90C680410D8}"/>
              </a:ext>
            </a:extLst>
          </p:cNvPr>
          <p:cNvSpPr txBox="1"/>
          <p:nvPr/>
        </p:nvSpPr>
        <p:spPr>
          <a:xfrm>
            <a:off x="8486986" y="4558420"/>
            <a:ext cx="369147" cy="30777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08</a:t>
            </a:r>
          </a:p>
        </p:txBody>
      </p:sp>
    </p:spTree>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5D91E-6F15-AB46-F6DF-B3C02B166DCB}"/>
              </a:ext>
            </a:extLst>
          </p:cNvPr>
          <p:cNvSpPr>
            <a:spLocks noGrp="1"/>
          </p:cNvSpPr>
          <p:nvPr>
            <p:ph type="title"/>
          </p:nvPr>
        </p:nvSpPr>
        <p:spPr>
          <a:xfrm>
            <a:off x="720000" y="457235"/>
            <a:ext cx="7704000" cy="572700"/>
          </a:xfrm>
        </p:spPr>
        <p:txBody>
          <a:bodyPr/>
          <a:lstStyle/>
          <a:p>
            <a:r>
              <a:rPr lang="en-US" dirty="0">
                <a:latin typeface="Times New Roman" panose="02020603050405020304" pitchFamily="18" charset="0"/>
                <a:cs typeface="Times New Roman" panose="02020603050405020304" pitchFamily="18" charset="0"/>
              </a:rPr>
              <a:t>Deep Analysis  1</a:t>
            </a:r>
            <a:r>
              <a:rPr lang="en-US" baseline="30000" dirty="0">
                <a:latin typeface="Times New Roman" panose="02020603050405020304" pitchFamily="18" charset="0"/>
                <a:cs typeface="Times New Roman" panose="02020603050405020304" pitchFamily="18" charset="0"/>
              </a:rPr>
              <a:t>st</a:t>
            </a:r>
            <a:r>
              <a:rPr lang="en-US" dirty="0">
                <a:latin typeface="Times New Roman" panose="02020603050405020304" pitchFamily="18" charset="0"/>
                <a:cs typeface="Times New Roman" panose="02020603050405020304" pitchFamily="18" charset="0"/>
              </a:rPr>
              <a:t> Part</a:t>
            </a:r>
          </a:p>
        </p:txBody>
      </p:sp>
      <p:sp>
        <p:nvSpPr>
          <p:cNvPr id="3" name="Subtitle 2">
            <a:extLst>
              <a:ext uri="{FF2B5EF4-FFF2-40B4-BE49-F238E27FC236}">
                <a16:creationId xmlns:a16="http://schemas.microsoft.com/office/drawing/2014/main" id="{1721725F-09C3-E5C4-8FCC-132E823E3C66}"/>
              </a:ext>
            </a:extLst>
          </p:cNvPr>
          <p:cNvSpPr>
            <a:spLocks noGrp="1"/>
          </p:cNvSpPr>
          <p:nvPr>
            <p:ph type="subTitle" idx="1"/>
          </p:nvPr>
        </p:nvSpPr>
        <p:spPr>
          <a:xfrm>
            <a:off x="304800" y="938784"/>
            <a:ext cx="8339328" cy="3901439"/>
          </a:xfrm>
        </p:spPr>
        <p:txBody>
          <a:bodyPr/>
          <a:lstStyle/>
          <a:p>
            <a:pPr marL="482600" indent="-342900" algn="just">
              <a:buAutoNum type="arabicParenR"/>
            </a:pPr>
            <a:r>
              <a:rPr lang="en-US" sz="2000" b="1" dirty="0">
                <a:latin typeface="Times New Roman" panose="02020603050405020304" pitchFamily="18" charset="0"/>
                <a:cs typeface="Times New Roman" panose="02020603050405020304" pitchFamily="18" charset="0"/>
              </a:rPr>
              <a:t>States</a:t>
            </a:r>
            <a:r>
              <a:rPr lang="en-US" sz="2000" dirty="0">
                <a:latin typeface="Times New Roman" panose="02020603050405020304" pitchFamily="18" charset="0"/>
                <a:cs typeface="Times New Roman" panose="02020603050405020304" pitchFamily="18" charset="0"/>
              </a:rPr>
              <a:t>: In a traffic light control DFA, the states represent the different configurations of the traffic lights at an intersection. These states typically include various possible combinations of green, yellow, and red lights.</a:t>
            </a:r>
          </a:p>
          <a:p>
            <a:pPr marL="482600" indent="-342900" algn="just">
              <a:buAutoNum type="arabicParenR"/>
            </a:pPr>
            <a:endParaRPr lang="en-US" sz="2000" dirty="0">
              <a:latin typeface="Times New Roman" panose="02020603050405020304" pitchFamily="18" charset="0"/>
              <a:cs typeface="Times New Roman" panose="02020603050405020304" pitchFamily="18" charset="0"/>
            </a:endParaRPr>
          </a:p>
          <a:p>
            <a:pPr marL="482600" indent="-342900" algn="just">
              <a:buAutoNum type="arabicParenR"/>
            </a:pPr>
            <a:r>
              <a:rPr lang="en-US" sz="2000" b="1" dirty="0">
                <a:latin typeface="Times New Roman" panose="02020603050405020304" pitchFamily="18" charset="0"/>
                <a:cs typeface="Times New Roman" panose="02020603050405020304" pitchFamily="18" charset="0"/>
              </a:rPr>
              <a:t>Transitions:</a:t>
            </a:r>
            <a:r>
              <a:rPr lang="en-US" sz="2000" dirty="0">
                <a:latin typeface="Times New Roman" panose="02020603050405020304" pitchFamily="18" charset="0"/>
                <a:cs typeface="Times New Roman" panose="02020603050405020304" pitchFamily="18" charset="0"/>
              </a:rPr>
              <a:t> Transitions between states are triggered by a combination of factors, including timer intervals. For example, when the timer for the green light in one direction expires, the DFA transitions to the state representing the yellow light for that direction. Similarly, when sensors detect vehicles waiting at a red light, this can trigger a transition to a green light state so that vehicles can move.</a:t>
            </a:r>
          </a:p>
        </p:txBody>
      </p:sp>
      <p:sp>
        <p:nvSpPr>
          <p:cNvPr id="11" name="TextBox 10">
            <a:extLst>
              <a:ext uri="{FF2B5EF4-FFF2-40B4-BE49-F238E27FC236}">
                <a16:creationId xmlns:a16="http://schemas.microsoft.com/office/drawing/2014/main" id="{65818A8F-6304-26A8-C5FF-9555D2486A21}"/>
              </a:ext>
            </a:extLst>
          </p:cNvPr>
          <p:cNvSpPr txBox="1"/>
          <p:nvPr/>
        </p:nvSpPr>
        <p:spPr>
          <a:xfrm>
            <a:off x="8486986" y="4558420"/>
            <a:ext cx="369147" cy="30777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09</a:t>
            </a:r>
          </a:p>
        </p:txBody>
      </p:sp>
    </p:spTree>
    <p:extLst>
      <p:ext uri="{BB962C8B-B14F-4D97-AF65-F5344CB8AC3E}">
        <p14:creationId xmlns:p14="http://schemas.microsoft.com/office/powerpoint/2010/main" val="2292902745"/>
      </p:ext>
    </p:extLst>
  </p:cSld>
  <p:clrMapOvr>
    <a:masterClrMapping/>
  </p:clrMapOvr>
  <p:transition spd="slow">
    <p:cover/>
  </p:transition>
</p:sld>
</file>

<file path=ppt/theme/theme1.xml><?xml version="1.0" encoding="utf-8"?>
<a:theme xmlns:a="http://schemas.openxmlformats.org/drawingml/2006/main" name="Computer Workshop for Beginners by Slidesgo">
  <a:themeElements>
    <a:clrScheme name="Simple Light">
      <a:dk1>
        <a:srgbClr val="112E54"/>
      </a:dk1>
      <a:lt1>
        <a:srgbClr val="AEE2F4"/>
      </a:lt1>
      <a:dk2>
        <a:srgbClr val="FFE188"/>
      </a:dk2>
      <a:lt2>
        <a:srgbClr val="FF93A9"/>
      </a:lt2>
      <a:accent1>
        <a:srgbClr val="FF6180"/>
      </a:accent1>
      <a:accent2>
        <a:srgbClr val="F5FBFF"/>
      </a:accent2>
      <a:accent3>
        <a:srgbClr val="00C7E6"/>
      </a:accent3>
      <a:accent4>
        <a:srgbClr val="356B90"/>
      </a:accent4>
      <a:accent5>
        <a:srgbClr val="866AAC"/>
      </a:accent5>
      <a:accent6>
        <a:srgbClr val="3E285A"/>
      </a:accent6>
      <a:hlink>
        <a:srgbClr val="112E5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TotalTime>
  <Words>583</Words>
  <Application>Microsoft Office PowerPoint</Application>
  <PresentationFormat>On-screen Show (16:9)</PresentationFormat>
  <Paragraphs>73</Paragraphs>
  <Slides>12</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Times New Roman</vt:lpstr>
      <vt:lpstr>Inter</vt:lpstr>
      <vt:lpstr>Bebas Neue</vt:lpstr>
      <vt:lpstr>DM Sans</vt:lpstr>
      <vt:lpstr>Montserrat</vt:lpstr>
      <vt:lpstr>Open Sans</vt:lpstr>
      <vt:lpstr>Arial</vt:lpstr>
      <vt:lpstr>PT Sans</vt:lpstr>
      <vt:lpstr>Cambria Math</vt:lpstr>
      <vt:lpstr>Computer Workshop for Beginners by Slidesgo</vt:lpstr>
      <vt:lpstr>Theory of Computation</vt:lpstr>
      <vt:lpstr>Info</vt:lpstr>
      <vt:lpstr>Table of contents</vt:lpstr>
      <vt:lpstr>What is DFA ?</vt:lpstr>
      <vt:lpstr>Example of DFA</vt:lpstr>
      <vt:lpstr>Some practical usage of DFA</vt:lpstr>
      <vt:lpstr>Explanation of an Usage</vt:lpstr>
      <vt:lpstr>DFA of Traffic Control System</vt:lpstr>
      <vt:lpstr>Deep Analysis  1st Part</vt:lpstr>
      <vt:lpstr>Deep Analysis 2nd Part</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Theory of Computation</dc:title>
  <cp:lastModifiedBy>Shazidul Alam</cp:lastModifiedBy>
  <cp:revision>5</cp:revision>
  <dcterms:modified xsi:type="dcterms:W3CDTF">2023-10-01T15:28:51Z</dcterms:modified>
</cp:coreProperties>
</file>