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2" r:id="rId2"/>
  </p:sldMasterIdLst>
  <p:notesMasterIdLst>
    <p:notesMasterId r:id="rId8"/>
  </p:notesMasterIdLst>
  <p:sldIdLst>
    <p:sldId id="280" r:id="rId3"/>
    <p:sldId id="286" r:id="rId4"/>
    <p:sldId id="287" r:id="rId5"/>
    <p:sldId id="288" r:id="rId6"/>
    <p:sldId id="275" r:id="rId7"/>
  </p:sldIdLst>
  <p:sldSz cx="9144000" cy="5143500" type="screen16x9"/>
  <p:notesSz cx="6858000" cy="9144000"/>
  <p:embeddedFontLst>
    <p:embeddedFont>
      <p:font typeface="Anton" panose="020B0604020202020204" charset="0"/>
      <p:regular r:id="rId9"/>
    </p:embeddedFont>
    <p:embeddedFont>
      <p:font typeface="Chelsea Market" panose="020B0604020202020204" charset="0"/>
      <p:regular r:id="rId10"/>
    </p:embeddedFont>
    <p:embeddedFont>
      <p:font typeface="Fredoka One" panose="020B0604020202020204" charset="0"/>
      <p:regular r:id="rId11"/>
    </p:embeddedFont>
    <p:embeddedFont>
      <p:font typeface="KoHo" panose="020B0604020202020204" charset="-34"/>
      <p:regular r:id="rId12"/>
      <p:bold r:id="rId13"/>
      <p:italic r:id="rId14"/>
      <p:boldItalic r:id="rId15"/>
    </p:embeddedFont>
    <p:embeddedFont>
      <p:font typeface="KoHo Medium" panose="020B0604020202020204" charset="-34"/>
      <p:regular r:id="rId16"/>
      <p:bold r:id="rId17"/>
      <p:italic r:id="rId18"/>
      <p:bold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Livvic" panose="020B0604020202020204" charset="0"/>
      <p:regular r:id="rId24"/>
      <p:bold r:id="rId25"/>
      <p:italic r:id="rId26"/>
      <p:boldItalic r:id="rId27"/>
    </p:embeddedFont>
    <p:embeddedFont>
      <p:font typeface="Mali" panose="020B0604020202020204" charset="0"/>
      <p:regular r:id="rId28"/>
      <p:bold r:id="rId29"/>
      <p:italic r:id="rId30"/>
      <p:boldItalic r:id="rId31"/>
    </p:embeddedFont>
    <p:embeddedFont>
      <p:font typeface="Muli" panose="020B0604020202020204" charset="0"/>
      <p:regular r:id="rId32"/>
    </p:embeddedFont>
    <p:embeddedFont>
      <p:font typeface="Roboto Condensed Light" panose="020B0604020202020204" charset="0"/>
      <p:regular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479056-F965-4F93-9AAD-3CC2C64F027C}">
  <a:tblStyle styleId="{8B479056-F965-4F93-9AAD-3CC2C64F02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1.xml"/><Relationship Id="rId21" Type="http://schemas.openxmlformats.org/officeDocument/2006/relationships/font" Target="fonts/font13.fntdata"/><Relationship Id="rId34" Type="http://schemas.openxmlformats.org/officeDocument/2006/relationships/font" Target="fonts/font26.fnt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33" Type="http://schemas.openxmlformats.org/officeDocument/2006/relationships/font" Target="fonts/font25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font" Target="fonts/font2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36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font" Target="fonts/font23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font" Target="fonts/font2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8d7307d1fe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8d7307d1fe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8d7307d1fe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8d7307d1fe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208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8d7307d1fe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8d7307d1fe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000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8d7307d1fe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8d7307d1fe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77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0b3ebe10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0b3ebe10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">
  <p:cSld name="SECTION_TITLE_AND_DESCRIPTION_2_1">
    <p:bg>
      <p:bgPr>
        <a:solidFill>
          <a:schemeClr val="accent6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subTitle" idx="1"/>
          </p:nvPr>
        </p:nvSpPr>
        <p:spPr>
          <a:xfrm>
            <a:off x="795725" y="1581725"/>
            <a:ext cx="29691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nton"/>
              <a:buNone/>
              <a:defRPr sz="21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nton"/>
              <a:buNone/>
              <a:defRPr sz="21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nton"/>
              <a:buNone/>
              <a:defRPr sz="21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nton"/>
              <a:buNone/>
              <a:defRPr sz="21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nton"/>
              <a:buNone/>
              <a:defRPr sz="21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nton"/>
              <a:buNone/>
              <a:defRPr sz="21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nton"/>
              <a:buNone/>
              <a:defRPr sz="21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nton"/>
              <a:buNone/>
              <a:defRPr sz="21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795725" y="572650"/>
            <a:ext cx="3136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ONLY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ubTitle" idx="1"/>
          </p:nvPr>
        </p:nvSpPr>
        <p:spPr>
          <a:xfrm>
            <a:off x="3593550" y="3411425"/>
            <a:ext cx="1956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ubTitle" idx="2"/>
          </p:nvPr>
        </p:nvSpPr>
        <p:spPr>
          <a:xfrm>
            <a:off x="3593550" y="2753025"/>
            <a:ext cx="1956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ubTitle" idx="3"/>
          </p:nvPr>
        </p:nvSpPr>
        <p:spPr>
          <a:xfrm>
            <a:off x="6119525" y="3411425"/>
            <a:ext cx="1956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ubTitle" idx="4"/>
          </p:nvPr>
        </p:nvSpPr>
        <p:spPr>
          <a:xfrm>
            <a:off x="6119525" y="2753025"/>
            <a:ext cx="1956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ubTitle" idx="5"/>
          </p:nvPr>
        </p:nvSpPr>
        <p:spPr>
          <a:xfrm>
            <a:off x="1067575" y="3411425"/>
            <a:ext cx="1956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ubTitle" idx="6"/>
          </p:nvPr>
        </p:nvSpPr>
        <p:spPr>
          <a:xfrm>
            <a:off x="1067575" y="2753025"/>
            <a:ext cx="1956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1579950" y="1886425"/>
            <a:ext cx="5984100" cy="11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13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51" name="Google Shape;51;p11"/>
          <p:cNvSpPr/>
          <p:nvPr/>
        </p:nvSpPr>
        <p:spPr>
          <a:xfrm>
            <a:off x="-11000" y="-7975"/>
            <a:ext cx="9144000" cy="115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3">
  <p:cSld name="ONE_COLUMN_TEXT_2">
    <p:bg>
      <p:bgPr>
        <a:solidFill>
          <a:schemeClr val="accent5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2"/>
          <p:cNvGrpSpPr/>
          <p:nvPr/>
        </p:nvGrpSpPr>
        <p:grpSpPr>
          <a:xfrm flipH="1">
            <a:off x="3976852" y="-79792"/>
            <a:ext cx="5342691" cy="5223525"/>
            <a:chOff x="959850" y="238125"/>
            <a:chExt cx="5695225" cy="5223525"/>
          </a:xfrm>
        </p:grpSpPr>
        <p:sp>
          <p:nvSpPr>
            <p:cNvPr id="54" name="Google Shape;54;p12"/>
            <p:cNvSpPr/>
            <p:nvPr/>
          </p:nvSpPr>
          <p:spPr>
            <a:xfrm>
              <a:off x="959850" y="238125"/>
              <a:ext cx="5680800" cy="5223525"/>
            </a:xfrm>
            <a:custGeom>
              <a:avLst/>
              <a:gdLst/>
              <a:ahLst/>
              <a:cxnLst/>
              <a:rect l="l" t="t" r="r" b="b"/>
              <a:pathLst>
                <a:path w="227232" h="208941" extrusionOk="0">
                  <a:moveTo>
                    <a:pt x="0" y="0"/>
                  </a:moveTo>
                  <a:lnTo>
                    <a:pt x="0" y="208941"/>
                  </a:lnTo>
                  <a:lnTo>
                    <a:pt x="209519" y="208941"/>
                  </a:lnTo>
                  <a:cubicBezTo>
                    <a:pt x="216766" y="208941"/>
                    <a:pt x="222639" y="203068"/>
                    <a:pt x="222639" y="195821"/>
                  </a:cubicBezTo>
                  <a:cubicBezTo>
                    <a:pt x="222639" y="188589"/>
                    <a:pt x="216750" y="182700"/>
                    <a:pt x="209519" y="182700"/>
                  </a:cubicBezTo>
                  <a:lnTo>
                    <a:pt x="184699" y="182700"/>
                  </a:lnTo>
                  <a:cubicBezTo>
                    <a:pt x="181810" y="182700"/>
                    <a:pt x="179467" y="180357"/>
                    <a:pt x="179467" y="177468"/>
                  </a:cubicBezTo>
                  <a:cubicBezTo>
                    <a:pt x="179467" y="174578"/>
                    <a:pt x="181810" y="172235"/>
                    <a:pt x="184699" y="172235"/>
                  </a:cubicBezTo>
                  <a:lnTo>
                    <a:pt x="205286" y="172235"/>
                  </a:lnTo>
                  <a:cubicBezTo>
                    <a:pt x="209050" y="172235"/>
                    <a:pt x="212096" y="169189"/>
                    <a:pt x="212096" y="165425"/>
                  </a:cubicBezTo>
                  <a:cubicBezTo>
                    <a:pt x="212096" y="161661"/>
                    <a:pt x="209050" y="158615"/>
                    <a:pt x="205286" y="158615"/>
                  </a:cubicBezTo>
                  <a:lnTo>
                    <a:pt x="168971" y="158615"/>
                  </a:lnTo>
                  <a:cubicBezTo>
                    <a:pt x="168903" y="158617"/>
                    <a:pt x="168835" y="158619"/>
                    <a:pt x="168767" y="158619"/>
                  </a:cubicBezTo>
                  <a:cubicBezTo>
                    <a:pt x="165576" y="158619"/>
                    <a:pt x="162908" y="156110"/>
                    <a:pt x="162801" y="152867"/>
                  </a:cubicBezTo>
                  <a:cubicBezTo>
                    <a:pt x="162676" y="149587"/>
                    <a:pt x="165253" y="146822"/>
                    <a:pt x="168533" y="146698"/>
                  </a:cubicBezTo>
                  <a:lnTo>
                    <a:pt x="207332" y="146698"/>
                  </a:lnTo>
                  <a:cubicBezTo>
                    <a:pt x="212939" y="146698"/>
                    <a:pt x="217485" y="142152"/>
                    <a:pt x="217485" y="136545"/>
                  </a:cubicBezTo>
                  <a:cubicBezTo>
                    <a:pt x="217485" y="130953"/>
                    <a:pt x="212939" y="126392"/>
                    <a:pt x="207332" y="126392"/>
                  </a:cubicBezTo>
                  <a:lnTo>
                    <a:pt x="195367" y="126392"/>
                  </a:lnTo>
                  <a:cubicBezTo>
                    <a:pt x="195319" y="126393"/>
                    <a:pt x="195271" y="126393"/>
                    <a:pt x="195223" y="126393"/>
                  </a:cubicBezTo>
                  <a:cubicBezTo>
                    <a:pt x="188525" y="126393"/>
                    <a:pt x="183059" y="121018"/>
                    <a:pt x="182981" y="114334"/>
                  </a:cubicBezTo>
                  <a:cubicBezTo>
                    <a:pt x="182903" y="107602"/>
                    <a:pt x="188307" y="102057"/>
                    <a:pt x="195055" y="101979"/>
                  </a:cubicBezTo>
                  <a:lnTo>
                    <a:pt x="211627" y="101979"/>
                  </a:lnTo>
                  <a:cubicBezTo>
                    <a:pt x="214860" y="101979"/>
                    <a:pt x="217485" y="99355"/>
                    <a:pt x="217485" y="96122"/>
                  </a:cubicBezTo>
                  <a:cubicBezTo>
                    <a:pt x="217485" y="92873"/>
                    <a:pt x="214860" y="90265"/>
                    <a:pt x="211627" y="90265"/>
                  </a:cubicBezTo>
                  <a:lnTo>
                    <a:pt x="179873" y="90265"/>
                  </a:lnTo>
                  <a:cubicBezTo>
                    <a:pt x="176359" y="90265"/>
                    <a:pt x="173500" y="87406"/>
                    <a:pt x="173500" y="83876"/>
                  </a:cubicBezTo>
                  <a:cubicBezTo>
                    <a:pt x="173500" y="80346"/>
                    <a:pt x="176359" y="77472"/>
                    <a:pt x="179873" y="77472"/>
                  </a:cubicBezTo>
                  <a:lnTo>
                    <a:pt x="219671" y="77472"/>
                  </a:lnTo>
                  <a:cubicBezTo>
                    <a:pt x="223842" y="77472"/>
                    <a:pt x="227231" y="74098"/>
                    <a:pt x="227231" y="69912"/>
                  </a:cubicBezTo>
                  <a:cubicBezTo>
                    <a:pt x="227231" y="67648"/>
                    <a:pt x="226185" y="65492"/>
                    <a:pt x="224435" y="64055"/>
                  </a:cubicBezTo>
                  <a:cubicBezTo>
                    <a:pt x="223076" y="62962"/>
                    <a:pt x="221405" y="62353"/>
                    <a:pt x="219671" y="62353"/>
                  </a:cubicBezTo>
                  <a:lnTo>
                    <a:pt x="202958" y="62353"/>
                  </a:lnTo>
                  <a:cubicBezTo>
                    <a:pt x="198772" y="62353"/>
                    <a:pt x="195399" y="58979"/>
                    <a:pt x="195399" y="54809"/>
                  </a:cubicBezTo>
                  <a:lnTo>
                    <a:pt x="195399" y="38408"/>
                  </a:lnTo>
                  <a:cubicBezTo>
                    <a:pt x="195399" y="30380"/>
                    <a:pt x="188885" y="23851"/>
                    <a:pt x="180857" y="23851"/>
                  </a:cubicBezTo>
                  <a:lnTo>
                    <a:pt x="158662" y="23851"/>
                  </a:lnTo>
                  <a:cubicBezTo>
                    <a:pt x="152773" y="23851"/>
                    <a:pt x="148041" y="19103"/>
                    <a:pt x="148041" y="13245"/>
                  </a:cubicBezTo>
                  <a:cubicBezTo>
                    <a:pt x="148041" y="7622"/>
                    <a:pt x="143667" y="2968"/>
                    <a:pt x="138044" y="26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2"/>
            <p:cNvSpPr/>
            <p:nvPr/>
          </p:nvSpPr>
          <p:spPr>
            <a:xfrm>
              <a:off x="5754600" y="2994550"/>
              <a:ext cx="900475" cy="246800"/>
            </a:xfrm>
            <a:custGeom>
              <a:avLst/>
              <a:gdLst/>
              <a:ahLst/>
              <a:cxnLst/>
              <a:rect l="l" t="t" r="r" b="b"/>
              <a:pathLst>
                <a:path w="36019" h="9872" extrusionOk="0">
                  <a:moveTo>
                    <a:pt x="4936" y="0"/>
                  </a:moveTo>
                  <a:cubicBezTo>
                    <a:pt x="2203" y="0"/>
                    <a:pt x="1" y="2203"/>
                    <a:pt x="1" y="4936"/>
                  </a:cubicBezTo>
                  <a:cubicBezTo>
                    <a:pt x="1" y="7670"/>
                    <a:pt x="2203" y="9872"/>
                    <a:pt x="4936" y="9872"/>
                  </a:cubicBezTo>
                  <a:lnTo>
                    <a:pt x="31083" y="9872"/>
                  </a:lnTo>
                  <a:cubicBezTo>
                    <a:pt x="33817" y="9872"/>
                    <a:pt x="36019" y="7670"/>
                    <a:pt x="36019" y="4936"/>
                  </a:cubicBezTo>
                  <a:cubicBezTo>
                    <a:pt x="36003" y="2828"/>
                    <a:pt x="34660" y="938"/>
                    <a:pt x="32661" y="250"/>
                  </a:cubicBezTo>
                  <a:cubicBezTo>
                    <a:pt x="32161" y="79"/>
                    <a:pt x="31599" y="0"/>
                    <a:pt x="31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2"/>
            <p:cNvSpPr/>
            <p:nvPr/>
          </p:nvSpPr>
          <p:spPr>
            <a:xfrm>
              <a:off x="5320000" y="462250"/>
              <a:ext cx="900875" cy="246825"/>
            </a:xfrm>
            <a:custGeom>
              <a:avLst/>
              <a:gdLst/>
              <a:ahLst/>
              <a:cxnLst/>
              <a:rect l="l" t="t" r="r" b="b"/>
              <a:pathLst>
                <a:path w="36035" h="9873" extrusionOk="0">
                  <a:moveTo>
                    <a:pt x="4952" y="1"/>
                  </a:moveTo>
                  <a:cubicBezTo>
                    <a:pt x="2218" y="1"/>
                    <a:pt x="0" y="2203"/>
                    <a:pt x="0" y="4936"/>
                  </a:cubicBezTo>
                  <a:cubicBezTo>
                    <a:pt x="0" y="7670"/>
                    <a:pt x="2218" y="9872"/>
                    <a:pt x="4952" y="9872"/>
                  </a:cubicBezTo>
                  <a:lnTo>
                    <a:pt x="31083" y="9872"/>
                  </a:lnTo>
                  <a:cubicBezTo>
                    <a:pt x="33816" y="9872"/>
                    <a:pt x="36034" y="7670"/>
                    <a:pt x="36034" y="4936"/>
                  </a:cubicBezTo>
                  <a:cubicBezTo>
                    <a:pt x="36034" y="2203"/>
                    <a:pt x="33816" y="1"/>
                    <a:pt x="310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12"/>
          <p:cNvSpPr txBox="1">
            <a:spLocks noGrp="1"/>
          </p:cNvSpPr>
          <p:nvPr>
            <p:ph type="subTitle" idx="1"/>
          </p:nvPr>
        </p:nvSpPr>
        <p:spPr>
          <a:xfrm flipH="1">
            <a:off x="5506073" y="2510900"/>
            <a:ext cx="2849700" cy="12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xfrm flipH="1">
            <a:off x="5506075" y="1425700"/>
            <a:ext cx="28497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4">
  <p:cSld name="ONE_COLUMN_TEXT_2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2305550" y="1926175"/>
            <a:ext cx="2391900" cy="26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>
                <a:latin typeface="KoHo Medium"/>
                <a:ea typeface="KoHo Medium"/>
                <a:cs typeface="KoHo Medium"/>
                <a:sym typeface="KoH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693450" y="337575"/>
            <a:ext cx="77571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grpSp>
        <p:nvGrpSpPr>
          <p:cNvPr id="62" name="Google Shape;62;p13"/>
          <p:cNvGrpSpPr/>
          <p:nvPr/>
        </p:nvGrpSpPr>
        <p:grpSpPr>
          <a:xfrm>
            <a:off x="-39" y="1475229"/>
            <a:ext cx="1365932" cy="3663637"/>
            <a:chOff x="-39" y="1475229"/>
            <a:chExt cx="1365932" cy="3663637"/>
          </a:xfrm>
        </p:grpSpPr>
        <p:grpSp>
          <p:nvGrpSpPr>
            <p:cNvPr id="63" name="Google Shape;63;p13"/>
            <p:cNvGrpSpPr/>
            <p:nvPr/>
          </p:nvGrpSpPr>
          <p:grpSpPr>
            <a:xfrm>
              <a:off x="-39" y="1475229"/>
              <a:ext cx="1365932" cy="3663637"/>
              <a:chOff x="2827800" y="238125"/>
              <a:chExt cx="1946050" cy="5219600"/>
            </a:xfrm>
          </p:grpSpPr>
          <p:sp>
            <p:nvSpPr>
              <p:cNvPr id="64" name="Google Shape;64;p13"/>
              <p:cNvSpPr/>
              <p:nvPr/>
            </p:nvSpPr>
            <p:spPr>
              <a:xfrm>
                <a:off x="2827800" y="588750"/>
                <a:ext cx="1930950" cy="4868975"/>
              </a:xfrm>
              <a:custGeom>
                <a:avLst/>
                <a:gdLst/>
                <a:ahLst/>
                <a:cxnLst/>
                <a:rect l="l" t="t" r="r" b="b"/>
                <a:pathLst>
                  <a:path w="77238" h="194759" extrusionOk="0">
                    <a:moveTo>
                      <a:pt x="0" y="0"/>
                    </a:moveTo>
                    <a:lnTo>
                      <a:pt x="0" y="194759"/>
                    </a:lnTo>
                    <a:lnTo>
                      <a:pt x="58727" y="194759"/>
                    </a:lnTo>
                    <a:cubicBezTo>
                      <a:pt x="66295" y="194759"/>
                      <a:pt x="72427" y="188626"/>
                      <a:pt x="72427" y="181059"/>
                    </a:cubicBezTo>
                    <a:cubicBezTo>
                      <a:pt x="72427" y="173508"/>
                      <a:pt x="66295" y="167360"/>
                      <a:pt x="58727" y="167360"/>
                    </a:cubicBezTo>
                    <a:lnTo>
                      <a:pt x="32829" y="167360"/>
                    </a:lnTo>
                    <a:cubicBezTo>
                      <a:pt x="29796" y="167360"/>
                      <a:pt x="27350" y="164914"/>
                      <a:pt x="27350" y="161897"/>
                    </a:cubicBezTo>
                    <a:cubicBezTo>
                      <a:pt x="27350" y="160396"/>
                      <a:pt x="27969" y="159026"/>
                      <a:pt x="28964" y="158048"/>
                    </a:cubicBezTo>
                    <a:cubicBezTo>
                      <a:pt x="29943" y="157069"/>
                      <a:pt x="31313" y="156466"/>
                      <a:pt x="32829" y="156466"/>
                    </a:cubicBezTo>
                    <a:lnTo>
                      <a:pt x="54324" y="156466"/>
                    </a:lnTo>
                    <a:cubicBezTo>
                      <a:pt x="58254" y="156466"/>
                      <a:pt x="61435" y="153286"/>
                      <a:pt x="61435" y="149355"/>
                    </a:cubicBezTo>
                    <a:cubicBezTo>
                      <a:pt x="61435" y="145408"/>
                      <a:pt x="58271" y="142228"/>
                      <a:pt x="54324" y="142228"/>
                    </a:cubicBezTo>
                    <a:lnTo>
                      <a:pt x="16406" y="142228"/>
                    </a:lnTo>
                    <a:cubicBezTo>
                      <a:pt x="12982" y="142228"/>
                      <a:pt x="10193" y="139440"/>
                      <a:pt x="10193" y="136015"/>
                    </a:cubicBezTo>
                    <a:cubicBezTo>
                      <a:pt x="10193" y="132590"/>
                      <a:pt x="12965" y="129801"/>
                      <a:pt x="16406" y="129801"/>
                    </a:cubicBezTo>
                    <a:lnTo>
                      <a:pt x="56493" y="129801"/>
                    </a:lnTo>
                    <a:cubicBezTo>
                      <a:pt x="62332" y="129801"/>
                      <a:pt x="67094" y="125055"/>
                      <a:pt x="67094" y="119200"/>
                    </a:cubicBezTo>
                    <a:cubicBezTo>
                      <a:pt x="67094" y="113346"/>
                      <a:pt x="62332" y="108600"/>
                      <a:pt x="56493" y="108600"/>
                    </a:cubicBezTo>
                    <a:lnTo>
                      <a:pt x="44001" y="108600"/>
                    </a:lnTo>
                    <a:cubicBezTo>
                      <a:pt x="36939" y="108600"/>
                      <a:pt x="31231" y="102892"/>
                      <a:pt x="31231" y="95830"/>
                    </a:cubicBezTo>
                    <a:cubicBezTo>
                      <a:pt x="31231" y="88801"/>
                      <a:pt x="36939" y="83093"/>
                      <a:pt x="43968" y="83093"/>
                    </a:cubicBezTo>
                    <a:lnTo>
                      <a:pt x="60962" y="83093"/>
                    </a:lnTo>
                    <a:cubicBezTo>
                      <a:pt x="64338" y="83093"/>
                      <a:pt x="67077" y="80370"/>
                      <a:pt x="67077" y="76977"/>
                    </a:cubicBezTo>
                    <a:cubicBezTo>
                      <a:pt x="67077" y="75346"/>
                      <a:pt x="66425" y="73797"/>
                      <a:pt x="65283" y="72656"/>
                    </a:cubicBezTo>
                    <a:cubicBezTo>
                      <a:pt x="64142" y="71514"/>
                      <a:pt x="62593" y="70862"/>
                      <a:pt x="60962" y="70862"/>
                    </a:cubicBezTo>
                    <a:lnTo>
                      <a:pt x="27806" y="70862"/>
                    </a:lnTo>
                    <a:cubicBezTo>
                      <a:pt x="24137" y="70862"/>
                      <a:pt x="21136" y="67893"/>
                      <a:pt x="21136" y="64191"/>
                    </a:cubicBezTo>
                    <a:cubicBezTo>
                      <a:pt x="21136" y="62430"/>
                      <a:pt x="21837" y="60718"/>
                      <a:pt x="23093" y="59462"/>
                    </a:cubicBezTo>
                    <a:cubicBezTo>
                      <a:pt x="24349" y="58222"/>
                      <a:pt x="26029" y="57537"/>
                      <a:pt x="27806" y="57537"/>
                    </a:cubicBezTo>
                    <a:lnTo>
                      <a:pt x="69361" y="57537"/>
                    </a:lnTo>
                    <a:cubicBezTo>
                      <a:pt x="71171" y="57537"/>
                      <a:pt x="72916" y="56901"/>
                      <a:pt x="74335" y="55760"/>
                    </a:cubicBezTo>
                    <a:cubicBezTo>
                      <a:pt x="76178" y="54276"/>
                      <a:pt x="77238" y="52009"/>
                      <a:pt x="77238" y="49644"/>
                    </a:cubicBezTo>
                    <a:cubicBezTo>
                      <a:pt x="77238" y="47279"/>
                      <a:pt x="76161" y="45012"/>
                      <a:pt x="74335" y="43512"/>
                    </a:cubicBezTo>
                    <a:cubicBezTo>
                      <a:pt x="72916" y="42370"/>
                      <a:pt x="71171" y="41734"/>
                      <a:pt x="69361" y="41734"/>
                    </a:cubicBezTo>
                    <a:lnTo>
                      <a:pt x="51910" y="41734"/>
                    </a:lnTo>
                    <a:cubicBezTo>
                      <a:pt x="47540" y="41734"/>
                      <a:pt x="44017" y="38212"/>
                      <a:pt x="44017" y="33841"/>
                    </a:cubicBezTo>
                    <a:lnTo>
                      <a:pt x="44017" y="16717"/>
                    </a:lnTo>
                    <a:cubicBezTo>
                      <a:pt x="44017" y="8334"/>
                      <a:pt x="37233" y="1533"/>
                      <a:pt x="28834" y="1533"/>
                    </a:cubicBezTo>
                    <a:lnTo>
                      <a:pt x="5643" y="1533"/>
                    </a:lnTo>
                    <a:cubicBezTo>
                      <a:pt x="5613" y="1534"/>
                      <a:pt x="5582" y="1534"/>
                      <a:pt x="5552" y="1534"/>
                    </a:cubicBezTo>
                    <a:cubicBezTo>
                      <a:pt x="3594" y="1534"/>
                      <a:pt x="1686" y="1012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3832800" y="2882550"/>
                <a:ext cx="94105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10325" extrusionOk="0">
                    <a:moveTo>
                      <a:pt x="5154" y="1"/>
                    </a:moveTo>
                    <a:cubicBezTo>
                      <a:pt x="2300" y="1"/>
                      <a:pt x="1" y="2317"/>
                      <a:pt x="1" y="5171"/>
                    </a:cubicBezTo>
                    <a:cubicBezTo>
                      <a:pt x="1" y="8025"/>
                      <a:pt x="2300" y="10324"/>
                      <a:pt x="5154" y="10324"/>
                    </a:cubicBezTo>
                    <a:lnTo>
                      <a:pt x="32455" y="10324"/>
                    </a:lnTo>
                    <a:cubicBezTo>
                      <a:pt x="33026" y="10324"/>
                      <a:pt x="33580" y="10243"/>
                      <a:pt x="34102" y="10063"/>
                    </a:cubicBezTo>
                    <a:cubicBezTo>
                      <a:pt x="36206" y="9346"/>
                      <a:pt x="37609" y="7389"/>
                      <a:pt x="37609" y="5171"/>
                    </a:cubicBezTo>
                    <a:cubicBezTo>
                      <a:pt x="37641" y="2937"/>
                      <a:pt x="36206" y="980"/>
                      <a:pt x="34135" y="278"/>
                    </a:cubicBezTo>
                    <a:cubicBezTo>
                      <a:pt x="33597" y="83"/>
                      <a:pt x="33026" y="1"/>
                      <a:pt x="324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3379825" y="238125"/>
                <a:ext cx="940225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37609" h="10324" extrusionOk="0">
                    <a:moveTo>
                      <a:pt x="5154" y="0"/>
                    </a:moveTo>
                    <a:cubicBezTo>
                      <a:pt x="2300" y="0"/>
                      <a:pt x="1" y="2300"/>
                      <a:pt x="1" y="5154"/>
                    </a:cubicBezTo>
                    <a:cubicBezTo>
                      <a:pt x="1" y="8008"/>
                      <a:pt x="2300" y="10323"/>
                      <a:pt x="5154" y="10323"/>
                    </a:cubicBezTo>
                    <a:lnTo>
                      <a:pt x="32455" y="10323"/>
                    </a:lnTo>
                    <a:cubicBezTo>
                      <a:pt x="35309" y="10323"/>
                      <a:pt x="37609" y="8008"/>
                      <a:pt x="37609" y="5154"/>
                    </a:cubicBezTo>
                    <a:cubicBezTo>
                      <a:pt x="37609" y="2300"/>
                      <a:pt x="35309" y="0"/>
                      <a:pt x="324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7" name="Google Shape;67;p13"/>
            <p:cNvCxnSpPr/>
            <p:nvPr/>
          </p:nvCxnSpPr>
          <p:spPr>
            <a:xfrm rot="10800000">
              <a:off x="559993" y="2693391"/>
              <a:ext cx="79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" name="Google Shape;68;p13"/>
            <p:cNvSpPr/>
            <p:nvPr/>
          </p:nvSpPr>
          <p:spPr>
            <a:xfrm flipH="1">
              <a:off x="548875" y="3177851"/>
              <a:ext cx="485100" cy="451200"/>
            </a:xfrm>
            <a:prstGeom prst="arc">
              <a:avLst>
                <a:gd name="adj1" fmla="val 16200000"/>
                <a:gd name="adj2" fmla="val 53854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2">
  <p:cSld name="ONE_COLUMN_TEXT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>
            <a:off x="2634150" y="1566675"/>
            <a:ext cx="3875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2003700" y="337575"/>
            <a:ext cx="5136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grpSp>
        <p:nvGrpSpPr>
          <p:cNvPr id="72" name="Google Shape;72;p14"/>
          <p:cNvGrpSpPr/>
          <p:nvPr/>
        </p:nvGrpSpPr>
        <p:grpSpPr>
          <a:xfrm>
            <a:off x="7778111" y="1475229"/>
            <a:ext cx="1365932" cy="3663637"/>
            <a:chOff x="7778111" y="1475229"/>
            <a:chExt cx="1365932" cy="3663637"/>
          </a:xfrm>
        </p:grpSpPr>
        <p:grpSp>
          <p:nvGrpSpPr>
            <p:cNvPr id="73" name="Google Shape;73;p14"/>
            <p:cNvGrpSpPr/>
            <p:nvPr/>
          </p:nvGrpSpPr>
          <p:grpSpPr>
            <a:xfrm flipH="1">
              <a:off x="7778111" y="1475229"/>
              <a:ext cx="1365932" cy="3663637"/>
              <a:chOff x="2827800" y="238125"/>
              <a:chExt cx="1946050" cy="5219600"/>
            </a:xfrm>
          </p:grpSpPr>
          <p:sp>
            <p:nvSpPr>
              <p:cNvPr id="74" name="Google Shape;74;p14"/>
              <p:cNvSpPr/>
              <p:nvPr/>
            </p:nvSpPr>
            <p:spPr>
              <a:xfrm>
                <a:off x="2827800" y="588750"/>
                <a:ext cx="1930950" cy="4868975"/>
              </a:xfrm>
              <a:custGeom>
                <a:avLst/>
                <a:gdLst/>
                <a:ahLst/>
                <a:cxnLst/>
                <a:rect l="l" t="t" r="r" b="b"/>
                <a:pathLst>
                  <a:path w="77238" h="194759" extrusionOk="0">
                    <a:moveTo>
                      <a:pt x="0" y="0"/>
                    </a:moveTo>
                    <a:lnTo>
                      <a:pt x="0" y="194759"/>
                    </a:lnTo>
                    <a:lnTo>
                      <a:pt x="58727" y="194759"/>
                    </a:lnTo>
                    <a:cubicBezTo>
                      <a:pt x="66295" y="194759"/>
                      <a:pt x="72427" y="188626"/>
                      <a:pt x="72427" y="181059"/>
                    </a:cubicBezTo>
                    <a:cubicBezTo>
                      <a:pt x="72427" y="173508"/>
                      <a:pt x="66295" y="167360"/>
                      <a:pt x="58727" y="167360"/>
                    </a:cubicBezTo>
                    <a:lnTo>
                      <a:pt x="32829" y="167360"/>
                    </a:lnTo>
                    <a:cubicBezTo>
                      <a:pt x="29796" y="167360"/>
                      <a:pt x="27350" y="164914"/>
                      <a:pt x="27350" y="161897"/>
                    </a:cubicBezTo>
                    <a:cubicBezTo>
                      <a:pt x="27350" y="160396"/>
                      <a:pt x="27969" y="159026"/>
                      <a:pt x="28964" y="158048"/>
                    </a:cubicBezTo>
                    <a:cubicBezTo>
                      <a:pt x="29943" y="157069"/>
                      <a:pt x="31313" y="156466"/>
                      <a:pt x="32829" y="156466"/>
                    </a:cubicBezTo>
                    <a:lnTo>
                      <a:pt x="54324" y="156466"/>
                    </a:lnTo>
                    <a:cubicBezTo>
                      <a:pt x="58254" y="156466"/>
                      <a:pt x="61435" y="153286"/>
                      <a:pt x="61435" y="149355"/>
                    </a:cubicBezTo>
                    <a:cubicBezTo>
                      <a:pt x="61435" y="145408"/>
                      <a:pt x="58271" y="142228"/>
                      <a:pt x="54324" y="142228"/>
                    </a:cubicBezTo>
                    <a:lnTo>
                      <a:pt x="16406" y="142228"/>
                    </a:lnTo>
                    <a:cubicBezTo>
                      <a:pt x="12982" y="142228"/>
                      <a:pt x="10193" y="139440"/>
                      <a:pt x="10193" y="136015"/>
                    </a:cubicBezTo>
                    <a:cubicBezTo>
                      <a:pt x="10193" y="132590"/>
                      <a:pt x="12965" y="129801"/>
                      <a:pt x="16406" y="129801"/>
                    </a:cubicBezTo>
                    <a:lnTo>
                      <a:pt x="56493" y="129801"/>
                    </a:lnTo>
                    <a:cubicBezTo>
                      <a:pt x="62332" y="129801"/>
                      <a:pt x="67094" y="125055"/>
                      <a:pt x="67094" y="119200"/>
                    </a:cubicBezTo>
                    <a:cubicBezTo>
                      <a:pt x="67094" y="113346"/>
                      <a:pt x="62332" y="108600"/>
                      <a:pt x="56493" y="108600"/>
                    </a:cubicBezTo>
                    <a:lnTo>
                      <a:pt x="44001" y="108600"/>
                    </a:lnTo>
                    <a:cubicBezTo>
                      <a:pt x="36939" y="108600"/>
                      <a:pt x="31231" y="102892"/>
                      <a:pt x="31231" y="95830"/>
                    </a:cubicBezTo>
                    <a:cubicBezTo>
                      <a:pt x="31231" y="88801"/>
                      <a:pt x="36939" y="83093"/>
                      <a:pt x="43968" y="83093"/>
                    </a:cubicBezTo>
                    <a:lnTo>
                      <a:pt x="60962" y="83093"/>
                    </a:lnTo>
                    <a:cubicBezTo>
                      <a:pt x="64338" y="83093"/>
                      <a:pt x="67077" y="80370"/>
                      <a:pt x="67077" y="76977"/>
                    </a:cubicBezTo>
                    <a:cubicBezTo>
                      <a:pt x="67077" y="75346"/>
                      <a:pt x="66425" y="73797"/>
                      <a:pt x="65283" y="72656"/>
                    </a:cubicBezTo>
                    <a:cubicBezTo>
                      <a:pt x="64142" y="71514"/>
                      <a:pt x="62593" y="70862"/>
                      <a:pt x="60962" y="70862"/>
                    </a:cubicBezTo>
                    <a:lnTo>
                      <a:pt x="27806" y="70862"/>
                    </a:lnTo>
                    <a:cubicBezTo>
                      <a:pt x="24137" y="70862"/>
                      <a:pt x="21136" y="67893"/>
                      <a:pt x="21136" y="64191"/>
                    </a:cubicBezTo>
                    <a:cubicBezTo>
                      <a:pt x="21136" y="62430"/>
                      <a:pt x="21837" y="60718"/>
                      <a:pt x="23093" y="59462"/>
                    </a:cubicBezTo>
                    <a:cubicBezTo>
                      <a:pt x="24349" y="58222"/>
                      <a:pt x="26029" y="57537"/>
                      <a:pt x="27806" y="57537"/>
                    </a:cubicBezTo>
                    <a:lnTo>
                      <a:pt x="69361" y="57537"/>
                    </a:lnTo>
                    <a:cubicBezTo>
                      <a:pt x="71171" y="57537"/>
                      <a:pt x="72916" y="56901"/>
                      <a:pt x="74335" y="55760"/>
                    </a:cubicBezTo>
                    <a:cubicBezTo>
                      <a:pt x="76178" y="54276"/>
                      <a:pt x="77238" y="52009"/>
                      <a:pt x="77238" y="49644"/>
                    </a:cubicBezTo>
                    <a:cubicBezTo>
                      <a:pt x="77238" y="47279"/>
                      <a:pt x="76161" y="45012"/>
                      <a:pt x="74335" y="43512"/>
                    </a:cubicBezTo>
                    <a:cubicBezTo>
                      <a:pt x="72916" y="42370"/>
                      <a:pt x="71171" y="41734"/>
                      <a:pt x="69361" y="41734"/>
                    </a:cubicBezTo>
                    <a:lnTo>
                      <a:pt x="51910" y="41734"/>
                    </a:lnTo>
                    <a:cubicBezTo>
                      <a:pt x="47540" y="41734"/>
                      <a:pt x="44017" y="38212"/>
                      <a:pt x="44017" y="33841"/>
                    </a:cubicBezTo>
                    <a:lnTo>
                      <a:pt x="44017" y="16717"/>
                    </a:lnTo>
                    <a:cubicBezTo>
                      <a:pt x="44017" y="8334"/>
                      <a:pt x="37233" y="1533"/>
                      <a:pt x="28834" y="1533"/>
                    </a:cubicBezTo>
                    <a:lnTo>
                      <a:pt x="5643" y="1533"/>
                    </a:lnTo>
                    <a:cubicBezTo>
                      <a:pt x="5613" y="1534"/>
                      <a:pt x="5582" y="1534"/>
                      <a:pt x="5552" y="1534"/>
                    </a:cubicBezTo>
                    <a:cubicBezTo>
                      <a:pt x="3594" y="1534"/>
                      <a:pt x="1686" y="1012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3832800" y="2882550"/>
                <a:ext cx="94105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10325" extrusionOk="0">
                    <a:moveTo>
                      <a:pt x="5154" y="1"/>
                    </a:moveTo>
                    <a:cubicBezTo>
                      <a:pt x="2300" y="1"/>
                      <a:pt x="1" y="2317"/>
                      <a:pt x="1" y="5171"/>
                    </a:cubicBezTo>
                    <a:cubicBezTo>
                      <a:pt x="1" y="8025"/>
                      <a:pt x="2300" y="10324"/>
                      <a:pt x="5154" y="10324"/>
                    </a:cubicBezTo>
                    <a:lnTo>
                      <a:pt x="32455" y="10324"/>
                    </a:lnTo>
                    <a:cubicBezTo>
                      <a:pt x="33026" y="10324"/>
                      <a:pt x="33580" y="10243"/>
                      <a:pt x="34102" y="10063"/>
                    </a:cubicBezTo>
                    <a:cubicBezTo>
                      <a:pt x="36206" y="9346"/>
                      <a:pt x="37609" y="7389"/>
                      <a:pt x="37609" y="5171"/>
                    </a:cubicBezTo>
                    <a:cubicBezTo>
                      <a:pt x="37641" y="2937"/>
                      <a:pt x="36206" y="980"/>
                      <a:pt x="34135" y="278"/>
                    </a:cubicBezTo>
                    <a:cubicBezTo>
                      <a:pt x="33597" y="83"/>
                      <a:pt x="33026" y="1"/>
                      <a:pt x="324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3379825" y="238125"/>
                <a:ext cx="940225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37609" h="10324" extrusionOk="0">
                    <a:moveTo>
                      <a:pt x="5154" y="0"/>
                    </a:moveTo>
                    <a:cubicBezTo>
                      <a:pt x="2300" y="0"/>
                      <a:pt x="1" y="2300"/>
                      <a:pt x="1" y="5154"/>
                    </a:cubicBezTo>
                    <a:cubicBezTo>
                      <a:pt x="1" y="8008"/>
                      <a:pt x="2300" y="10323"/>
                      <a:pt x="5154" y="10323"/>
                    </a:cubicBezTo>
                    <a:lnTo>
                      <a:pt x="32455" y="10323"/>
                    </a:lnTo>
                    <a:cubicBezTo>
                      <a:pt x="35309" y="10323"/>
                      <a:pt x="37609" y="8008"/>
                      <a:pt x="37609" y="5154"/>
                    </a:cubicBezTo>
                    <a:cubicBezTo>
                      <a:pt x="37609" y="2300"/>
                      <a:pt x="35309" y="0"/>
                      <a:pt x="324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7" name="Google Shape;77;p14"/>
            <p:cNvCxnSpPr/>
            <p:nvPr/>
          </p:nvCxnSpPr>
          <p:spPr>
            <a:xfrm>
              <a:off x="7783525" y="2680400"/>
              <a:ext cx="79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" name="Google Shape;78;p14"/>
            <p:cNvSpPr/>
            <p:nvPr/>
          </p:nvSpPr>
          <p:spPr>
            <a:xfrm>
              <a:off x="8175076" y="3189917"/>
              <a:ext cx="426600" cy="426600"/>
            </a:xfrm>
            <a:prstGeom prst="arc">
              <a:avLst>
                <a:gd name="adj1" fmla="val 16200000"/>
                <a:gd name="adj2" fmla="val 53854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4"/>
          <p:cNvGrpSpPr/>
          <p:nvPr/>
        </p:nvGrpSpPr>
        <p:grpSpPr>
          <a:xfrm>
            <a:off x="-39" y="1475229"/>
            <a:ext cx="1365932" cy="3663637"/>
            <a:chOff x="-39" y="1475229"/>
            <a:chExt cx="1365932" cy="3663637"/>
          </a:xfrm>
        </p:grpSpPr>
        <p:grpSp>
          <p:nvGrpSpPr>
            <p:cNvPr id="80" name="Google Shape;80;p14"/>
            <p:cNvGrpSpPr/>
            <p:nvPr/>
          </p:nvGrpSpPr>
          <p:grpSpPr>
            <a:xfrm>
              <a:off x="-39" y="1475229"/>
              <a:ext cx="1365932" cy="3663637"/>
              <a:chOff x="2827800" y="238125"/>
              <a:chExt cx="1946050" cy="5219600"/>
            </a:xfrm>
          </p:grpSpPr>
          <p:sp>
            <p:nvSpPr>
              <p:cNvPr id="81" name="Google Shape;81;p14"/>
              <p:cNvSpPr/>
              <p:nvPr/>
            </p:nvSpPr>
            <p:spPr>
              <a:xfrm>
                <a:off x="2827800" y="588750"/>
                <a:ext cx="1930950" cy="4868975"/>
              </a:xfrm>
              <a:custGeom>
                <a:avLst/>
                <a:gdLst/>
                <a:ahLst/>
                <a:cxnLst/>
                <a:rect l="l" t="t" r="r" b="b"/>
                <a:pathLst>
                  <a:path w="77238" h="194759" extrusionOk="0">
                    <a:moveTo>
                      <a:pt x="0" y="0"/>
                    </a:moveTo>
                    <a:lnTo>
                      <a:pt x="0" y="194759"/>
                    </a:lnTo>
                    <a:lnTo>
                      <a:pt x="58727" y="194759"/>
                    </a:lnTo>
                    <a:cubicBezTo>
                      <a:pt x="66295" y="194759"/>
                      <a:pt x="72427" y="188626"/>
                      <a:pt x="72427" y="181059"/>
                    </a:cubicBezTo>
                    <a:cubicBezTo>
                      <a:pt x="72427" y="173508"/>
                      <a:pt x="66295" y="167360"/>
                      <a:pt x="58727" y="167360"/>
                    </a:cubicBezTo>
                    <a:lnTo>
                      <a:pt x="32829" y="167360"/>
                    </a:lnTo>
                    <a:cubicBezTo>
                      <a:pt x="29796" y="167360"/>
                      <a:pt x="27350" y="164914"/>
                      <a:pt x="27350" y="161897"/>
                    </a:cubicBezTo>
                    <a:cubicBezTo>
                      <a:pt x="27350" y="160396"/>
                      <a:pt x="27969" y="159026"/>
                      <a:pt x="28964" y="158048"/>
                    </a:cubicBezTo>
                    <a:cubicBezTo>
                      <a:pt x="29943" y="157069"/>
                      <a:pt x="31313" y="156466"/>
                      <a:pt x="32829" y="156466"/>
                    </a:cubicBezTo>
                    <a:lnTo>
                      <a:pt x="54324" y="156466"/>
                    </a:lnTo>
                    <a:cubicBezTo>
                      <a:pt x="58254" y="156466"/>
                      <a:pt x="61435" y="153286"/>
                      <a:pt x="61435" y="149355"/>
                    </a:cubicBezTo>
                    <a:cubicBezTo>
                      <a:pt x="61435" y="145408"/>
                      <a:pt x="58271" y="142228"/>
                      <a:pt x="54324" y="142228"/>
                    </a:cubicBezTo>
                    <a:lnTo>
                      <a:pt x="16406" y="142228"/>
                    </a:lnTo>
                    <a:cubicBezTo>
                      <a:pt x="12982" y="142228"/>
                      <a:pt x="10193" y="139440"/>
                      <a:pt x="10193" y="136015"/>
                    </a:cubicBezTo>
                    <a:cubicBezTo>
                      <a:pt x="10193" y="132590"/>
                      <a:pt x="12965" y="129801"/>
                      <a:pt x="16406" y="129801"/>
                    </a:cubicBezTo>
                    <a:lnTo>
                      <a:pt x="56493" y="129801"/>
                    </a:lnTo>
                    <a:cubicBezTo>
                      <a:pt x="62332" y="129801"/>
                      <a:pt x="67094" y="125055"/>
                      <a:pt x="67094" y="119200"/>
                    </a:cubicBezTo>
                    <a:cubicBezTo>
                      <a:pt x="67094" y="113346"/>
                      <a:pt x="62332" y="108600"/>
                      <a:pt x="56493" y="108600"/>
                    </a:cubicBezTo>
                    <a:lnTo>
                      <a:pt x="44001" y="108600"/>
                    </a:lnTo>
                    <a:cubicBezTo>
                      <a:pt x="36939" y="108600"/>
                      <a:pt x="31231" y="102892"/>
                      <a:pt x="31231" y="95830"/>
                    </a:cubicBezTo>
                    <a:cubicBezTo>
                      <a:pt x="31231" y="88801"/>
                      <a:pt x="36939" y="83093"/>
                      <a:pt x="43968" y="83093"/>
                    </a:cubicBezTo>
                    <a:lnTo>
                      <a:pt x="60962" y="83093"/>
                    </a:lnTo>
                    <a:cubicBezTo>
                      <a:pt x="64338" y="83093"/>
                      <a:pt x="67077" y="80370"/>
                      <a:pt x="67077" y="76977"/>
                    </a:cubicBezTo>
                    <a:cubicBezTo>
                      <a:pt x="67077" y="75346"/>
                      <a:pt x="66425" y="73797"/>
                      <a:pt x="65283" y="72656"/>
                    </a:cubicBezTo>
                    <a:cubicBezTo>
                      <a:pt x="64142" y="71514"/>
                      <a:pt x="62593" y="70862"/>
                      <a:pt x="60962" y="70862"/>
                    </a:cubicBezTo>
                    <a:lnTo>
                      <a:pt x="27806" y="70862"/>
                    </a:lnTo>
                    <a:cubicBezTo>
                      <a:pt x="24137" y="70862"/>
                      <a:pt x="21136" y="67893"/>
                      <a:pt x="21136" y="64191"/>
                    </a:cubicBezTo>
                    <a:cubicBezTo>
                      <a:pt x="21136" y="62430"/>
                      <a:pt x="21837" y="60718"/>
                      <a:pt x="23093" y="59462"/>
                    </a:cubicBezTo>
                    <a:cubicBezTo>
                      <a:pt x="24349" y="58222"/>
                      <a:pt x="26029" y="57537"/>
                      <a:pt x="27806" y="57537"/>
                    </a:cubicBezTo>
                    <a:lnTo>
                      <a:pt x="69361" y="57537"/>
                    </a:lnTo>
                    <a:cubicBezTo>
                      <a:pt x="71171" y="57537"/>
                      <a:pt x="72916" y="56901"/>
                      <a:pt x="74335" y="55760"/>
                    </a:cubicBezTo>
                    <a:cubicBezTo>
                      <a:pt x="76178" y="54276"/>
                      <a:pt x="77238" y="52009"/>
                      <a:pt x="77238" y="49644"/>
                    </a:cubicBezTo>
                    <a:cubicBezTo>
                      <a:pt x="77238" y="47279"/>
                      <a:pt x="76161" y="45012"/>
                      <a:pt x="74335" y="43512"/>
                    </a:cubicBezTo>
                    <a:cubicBezTo>
                      <a:pt x="72916" y="42370"/>
                      <a:pt x="71171" y="41734"/>
                      <a:pt x="69361" y="41734"/>
                    </a:cubicBezTo>
                    <a:lnTo>
                      <a:pt x="51910" y="41734"/>
                    </a:lnTo>
                    <a:cubicBezTo>
                      <a:pt x="47540" y="41734"/>
                      <a:pt x="44017" y="38212"/>
                      <a:pt x="44017" y="33841"/>
                    </a:cubicBezTo>
                    <a:lnTo>
                      <a:pt x="44017" y="16717"/>
                    </a:lnTo>
                    <a:cubicBezTo>
                      <a:pt x="44017" y="8334"/>
                      <a:pt x="37233" y="1533"/>
                      <a:pt x="28834" y="1533"/>
                    </a:cubicBezTo>
                    <a:lnTo>
                      <a:pt x="5643" y="1533"/>
                    </a:lnTo>
                    <a:cubicBezTo>
                      <a:pt x="5613" y="1534"/>
                      <a:pt x="5582" y="1534"/>
                      <a:pt x="5552" y="1534"/>
                    </a:cubicBezTo>
                    <a:cubicBezTo>
                      <a:pt x="3594" y="1534"/>
                      <a:pt x="1686" y="1012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3832800" y="2882550"/>
                <a:ext cx="94105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10325" extrusionOk="0">
                    <a:moveTo>
                      <a:pt x="5154" y="1"/>
                    </a:moveTo>
                    <a:cubicBezTo>
                      <a:pt x="2300" y="1"/>
                      <a:pt x="1" y="2317"/>
                      <a:pt x="1" y="5171"/>
                    </a:cubicBezTo>
                    <a:cubicBezTo>
                      <a:pt x="1" y="8025"/>
                      <a:pt x="2300" y="10324"/>
                      <a:pt x="5154" y="10324"/>
                    </a:cubicBezTo>
                    <a:lnTo>
                      <a:pt x="32455" y="10324"/>
                    </a:lnTo>
                    <a:cubicBezTo>
                      <a:pt x="33026" y="10324"/>
                      <a:pt x="33580" y="10243"/>
                      <a:pt x="34102" y="10063"/>
                    </a:cubicBezTo>
                    <a:cubicBezTo>
                      <a:pt x="36206" y="9346"/>
                      <a:pt x="37609" y="7389"/>
                      <a:pt x="37609" y="5171"/>
                    </a:cubicBezTo>
                    <a:cubicBezTo>
                      <a:pt x="37641" y="2937"/>
                      <a:pt x="36206" y="980"/>
                      <a:pt x="34135" y="278"/>
                    </a:cubicBezTo>
                    <a:cubicBezTo>
                      <a:pt x="33597" y="83"/>
                      <a:pt x="33026" y="1"/>
                      <a:pt x="324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3379825" y="238125"/>
                <a:ext cx="940225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37609" h="10324" extrusionOk="0">
                    <a:moveTo>
                      <a:pt x="5154" y="0"/>
                    </a:moveTo>
                    <a:cubicBezTo>
                      <a:pt x="2300" y="0"/>
                      <a:pt x="1" y="2300"/>
                      <a:pt x="1" y="5154"/>
                    </a:cubicBezTo>
                    <a:cubicBezTo>
                      <a:pt x="1" y="8008"/>
                      <a:pt x="2300" y="10323"/>
                      <a:pt x="5154" y="10323"/>
                    </a:cubicBezTo>
                    <a:lnTo>
                      <a:pt x="32455" y="10323"/>
                    </a:lnTo>
                    <a:cubicBezTo>
                      <a:pt x="35309" y="10323"/>
                      <a:pt x="37609" y="8008"/>
                      <a:pt x="37609" y="5154"/>
                    </a:cubicBezTo>
                    <a:cubicBezTo>
                      <a:pt x="37609" y="2300"/>
                      <a:pt x="35309" y="0"/>
                      <a:pt x="324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4" name="Google Shape;84;p14"/>
            <p:cNvCxnSpPr/>
            <p:nvPr/>
          </p:nvCxnSpPr>
          <p:spPr>
            <a:xfrm rot="10800000">
              <a:off x="402243" y="3931516"/>
              <a:ext cx="79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" name="Google Shape;85;p14"/>
            <p:cNvSpPr/>
            <p:nvPr/>
          </p:nvSpPr>
          <p:spPr>
            <a:xfrm flipH="1">
              <a:off x="475450" y="4466550"/>
              <a:ext cx="194100" cy="194100"/>
            </a:xfrm>
            <a:prstGeom prst="arc">
              <a:avLst>
                <a:gd name="adj1" fmla="val 16200000"/>
                <a:gd name="adj2" fmla="val 53854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CUSTOM">
    <p:bg>
      <p:bgPr>
        <a:solidFill>
          <a:schemeClr val="accen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subTitle" idx="1"/>
          </p:nvPr>
        </p:nvSpPr>
        <p:spPr>
          <a:xfrm>
            <a:off x="2540000" y="2721982"/>
            <a:ext cx="40641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 hasCustomPrompt="1"/>
          </p:nvPr>
        </p:nvSpPr>
        <p:spPr>
          <a:xfrm>
            <a:off x="2539950" y="2227313"/>
            <a:ext cx="4064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r>
              <a:t>xx%</a:t>
            </a:r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2"/>
          </p:nvPr>
        </p:nvSpPr>
        <p:spPr>
          <a:xfrm>
            <a:off x="2540000" y="1285344"/>
            <a:ext cx="40641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 idx="3" hasCustomPrompt="1"/>
          </p:nvPr>
        </p:nvSpPr>
        <p:spPr>
          <a:xfrm>
            <a:off x="2539950" y="790675"/>
            <a:ext cx="4064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r>
              <a:t>xx%</a:t>
            </a:r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4"/>
          </p:nvPr>
        </p:nvSpPr>
        <p:spPr>
          <a:xfrm>
            <a:off x="2540000" y="4158619"/>
            <a:ext cx="40641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5" hasCustomPrompt="1"/>
          </p:nvPr>
        </p:nvSpPr>
        <p:spPr>
          <a:xfrm>
            <a:off x="2539950" y="3663950"/>
            <a:ext cx="4064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r>
              <a:t>xx%</a:t>
            </a:r>
          </a:p>
        </p:txBody>
      </p:sp>
      <p:grpSp>
        <p:nvGrpSpPr>
          <p:cNvPr id="93" name="Google Shape;93;p15"/>
          <p:cNvGrpSpPr/>
          <p:nvPr/>
        </p:nvGrpSpPr>
        <p:grpSpPr>
          <a:xfrm rot="10800000" flipH="1">
            <a:off x="7" y="-8"/>
            <a:ext cx="1365932" cy="3663637"/>
            <a:chOff x="2827800" y="238125"/>
            <a:chExt cx="1946050" cy="5219600"/>
          </a:xfrm>
        </p:grpSpPr>
        <p:sp>
          <p:nvSpPr>
            <p:cNvPr id="94" name="Google Shape;94;p15"/>
            <p:cNvSpPr/>
            <p:nvPr/>
          </p:nvSpPr>
          <p:spPr>
            <a:xfrm>
              <a:off x="2827800" y="588750"/>
              <a:ext cx="1930950" cy="4868975"/>
            </a:xfrm>
            <a:custGeom>
              <a:avLst/>
              <a:gdLst/>
              <a:ahLst/>
              <a:cxnLst/>
              <a:rect l="l" t="t" r="r" b="b"/>
              <a:pathLst>
                <a:path w="77238" h="194759" extrusionOk="0">
                  <a:moveTo>
                    <a:pt x="0" y="0"/>
                  </a:moveTo>
                  <a:lnTo>
                    <a:pt x="0" y="194759"/>
                  </a:lnTo>
                  <a:lnTo>
                    <a:pt x="58727" y="194759"/>
                  </a:lnTo>
                  <a:cubicBezTo>
                    <a:pt x="66295" y="194759"/>
                    <a:pt x="72427" y="188626"/>
                    <a:pt x="72427" y="181059"/>
                  </a:cubicBezTo>
                  <a:cubicBezTo>
                    <a:pt x="72427" y="173508"/>
                    <a:pt x="66295" y="167360"/>
                    <a:pt x="58727" y="167360"/>
                  </a:cubicBezTo>
                  <a:lnTo>
                    <a:pt x="32829" y="167360"/>
                  </a:lnTo>
                  <a:cubicBezTo>
                    <a:pt x="29796" y="167360"/>
                    <a:pt x="27350" y="164914"/>
                    <a:pt x="27350" y="161897"/>
                  </a:cubicBezTo>
                  <a:cubicBezTo>
                    <a:pt x="27350" y="160396"/>
                    <a:pt x="27969" y="159026"/>
                    <a:pt x="28964" y="158048"/>
                  </a:cubicBezTo>
                  <a:cubicBezTo>
                    <a:pt x="29943" y="157069"/>
                    <a:pt x="31313" y="156466"/>
                    <a:pt x="32829" y="156466"/>
                  </a:cubicBezTo>
                  <a:lnTo>
                    <a:pt x="54324" y="156466"/>
                  </a:lnTo>
                  <a:cubicBezTo>
                    <a:pt x="58254" y="156466"/>
                    <a:pt x="61435" y="153286"/>
                    <a:pt x="61435" y="149355"/>
                  </a:cubicBezTo>
                  <a:cubicBezTo>
                    <a:pt x="61435" y="145408"/>
                    <a:pt x="58271" y="142228"/>
                    <a:pt x="54324" y="142228"/>
                  </a:cubicBezTo>
                  <a:lnTo>
                    <a:pt x="16406" y="142228"/>
                  </a:lnTo>
                  <a:cubicBezTo>
                    <a:pt x="12982" y="142228"/>
                    <a:pt x="10193" y="139440"/>
                    <a:pt x="10193" y="136015"/>
                  </a:cubicBezTo>
                  <a:cubicBezTo>
                    <a:pt x="10193" y="132590"/>
                    <a:pt x="12965" y="129801"/>
                    <a:pt x="16406" y="129801"/>
                  </a:cubicBezTo>
                  <a:lnTo>
                    <a:pt x="56493" y="129801"/>
                  </a:lnTo>
                  <a:cubicBezTo>
                    <a:pt x="62332" y="129801"/>
                    <a:pt x="67094" y="125055"/>
                    <a:pt x="67094" y="119200"/>
                  </a:cubicBezTo>
                  <a:cubicBezTo>
                    <a:pt x="67094" y="113346"/>
                    <a:pt x="62332" y="108600"/>
                    <a:pt x="56493" y="108600"/>
                  </a:cubicBezTo>
                  <a:lnTo>
                    <a:pt x="44001" y="108600"/>
                  </a:lnTo>
                  <a:cubicBezTo>
                    <a:pt x="36939" y="108600"/>
                    <a:pt x="31231" y="102892"/>
                    <a:pt x="31231" y="95830"/>
                  </a:cubicBezTo>
                  <a:cubicBezTo>
                    <a:pt x="31231" y="88801"/>
                    <a:pt x="36939" y="83093"/>
                    <a:pt x="43968" y="83093"/>
                  </a:cubicBezTo>
                  <a:lnTo>
                    <a:pt x="60962" y="83093"/>
                  </a:lnTo>
                  <a:cubicBezTo>
                    <a:pt x="64338" y="83093"/>
                    <a:pt x="67077" y="80370"/>
                    <a:pt x="67077" y="76977"/>
                  </a:cubicBezTo>
                  <a:cubicBezTo>
                    <a:pt x="67077" y="75346"/>
                    <a:pt x="66425" y="73797"/>
                    <a:pt x="65283" y="72656"/>
                  </a:cubicBezTo>
                  <a:cubicBezTo>
                    <a:pt x="64142" y="71514"/>
                    <a:pt x="62593" y="70862"/>
                    <a:pt x="60962" y="70862"/>
                  </a:cubicBezTo>
                  <a:lnTo>
                    <a:pt x="27806" y="70862"/>
                  </a:lnTo>
                  <a:cubicBezTo>
                    <a:pt x="24137" y="70862"/>
                    <a:pt x="21136" y="67893"/>
                    <a:pt x="21136" y="64191"/>
                  </a:cubicBezTo>
                  <a:cubicBezTo>
                    <a:pt x="21136" y="62430"/>
                    <a:pt x="21837" y="60718"/>
                    <a:pt x="23093" y="59462"/>
                  </a:cubicBezTo>
                  <a:cubicBezTo>
                    <a:pt x="24349" y="58222"/>
                    <a:pt x="26029" y="57537"/>
                    <a:pt x="27806" y="57537"/>
                  </a:cubicBezTo>
                  <a:lnTo>
                    <a:pt x="69361" y="57537"/>
                  </a:lnTo>
                  <a:cubicBezTo>
                    <a:pt x="71171" y="57537"/>
                    <a:pt x="72916" y="56901"/>
                    <a:pt x="74335" y="55760"/>
                  </a:cubicBezTo>
                  <a:cubicBezTo>
                    <a:pt x="76178" y="54276"/>
                    <a:pt x="77238" y="52009"/>
                    <a:pt x="77238" y="49644"/>
                  </a:cubicBezTo>
                  <a:cubicBezTo>
                    <a:pt x="77238" y="47279"/>
                    <a:pt x="76161" y="45012"/>
                    <a:pt x="74335" y="43512"/>
                  </a:cubicBezTo>
                  <a:cubicBezTo>
                    <a:pt x="72916" y="42370"/>
                    <a:pt x="71171" y="41734"/>
                    <a:pt x="69361" y="41734"/>
                  </a:cubicBezTo>
                  <a:lnTo>
                    <a:pt x="51910" y="41734"/>
                  </a:lnTo>
                  <a:cubicBezTo>
                    <a:pt x="47540" y="41734"/>
                    <a:pt x="44017" y="38212"/>
                    <a:pt x="44017" y="33841"/>
                  </a:cubicBezTo>
                  <a:lnTo>
                    <a:pt x="44017" y="16717"/>
                  </a:lnTo>
                  <a:cubicBezTo>
                    <a:pt x="44017" y="8334"/>
                    <a:pt x="37233" y="1533"/>
                    <a:pt x="28834" y="1533"/>
                  </a:cubicBezTo>
                  <a:lnTo>
                    <a:pt x="5643" y="1533"/>
                  </a:lnTo>
                  <a:cubicBezTo>
                    <a:pt x="5613" y="1534"/>
                    <a:pt x="5582" y="1534"/>
                    <a:pt x="5552" y="1534"/>
                  </a:cubicBezTo>
                  <a:cubicBezTo>
                    <a:pt x="3594" y="1534"/>
                    <a:pt x="1686" y="101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3832800" y="2882550"/>
              <a:ext cx="941050" cy="258125"/>
            </a:xfrm>
            <a:custGeom>
              <a:avLst/>
              <a:gdLst/>
              <a:ahLst/>
              <a:cxnLst/>
              <a:rect l="l" t="t" r="r" b="b"/>
              <a:pathLst>
                <a:path w="37642" h="10325" extrusionOk="0">
                  <a:moveTo>
                    <a:pt x="5154" y="1"/>
                  </a:moveTo>
                  <a:cubicBezTo>
                    <a:pt x="2300" y="1"/>
                    <a:pt x="1" y="2317"/>
                    <a:pt x="1" y="5171"/>
                  </a:cubicBezTo>
                  <a:cubicBezTo>
                    <a:pt x="1" y="8025"/>
                    <a:pt x="2300" y="10324"/>
                    <a:pt x="5154" y="10324"/>
                  </a:cubicBezTo>
                  <a:lnTo>
                    <a:pt x="32455" y="10324"/>
                  </a:lnTo>
                  <a:cubicBezTo>
                    <a:pt x="33026" y="10324"/>
                    <a:pt x="33580" y="10243"/>
                    <a:pt x="34102" y="10063"/>
                  </a:cubicBezTo>
                  <a:cubicBezTo>
                    <a:pt x="36206" y="9346"/>
                    <a:pt x="37609" y="7389"/>
                    <a:pt x="37609" y="5171"/>
                  </a:cubicBezTo>
                  <a:cubicBezTo>
                    <a:pt x="37641" y="2937"/>
                    <a:pt x="36206" y="980"/>
                    <a:pt x="34135" y="278"/>
                  </a:cubicBezTo>
                  <a:cubicBezTo>
                    <a:pt x="33597" y="83"/>
                    <a:pt x="33026" y="1"/>
                    <a:pt x="32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3379825" y="238125"/>
              <a:ext cx="940225" cy="258100"/>
            </a:xfrm>
            <a:custGeom>
              <a:avLst/>
              <a:gdLst/>
              <a:ahLst/>
              <a:cxnLst/>
              <a:rect l="l" t="t" r="r" b="b"/>
              <a:pathLst>
                <a:path w="37609" h="10324" extrusionOk="0">
                  <a:moveTo>
                    <a:pt x="5154" y="0"/>
                  </a:moveTo>
                  <a:cubicBezTo>
                    <a:pt x="2300" y="0"/>
                    <a:pt x="1" y="2300"/>
                    <a:pt x="1" y="5154"/>
                  </a:cubicBezTo>
                  <a:cubicBezTo>
                    <a:pt x="1" y="8008"/>
                    <a:pt x="2300" y="10323"/>
                    <a:pt x="5154" y="10323"/>
                  </a:cubicBezTo>
                  <a:lnTo>
                    <a:pt x="32455" y="10323"/>
                  </a:lnTo>
                  <a:cubicBezTo>
                    <a:pt x="35309" y="10323"/>
                    <a:pt x="37609" y="8008"/>
                    <a:pt x="37609" y="5154"/>
                  </a:cubicBezTo>
                  <a:cubicBezTo>
                    <a:pt x="37609" y="2300"/>
                    <a:pt x="35309" y="0"/>
                    <a:pt x="32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97;p15"/>
          <p:cNvCxnSpPr/>
          <p:nvPr/>
        </p:nvCxnSpPr>
        <p:spPr>
          <a:xfrm rot="10800000">
            <a:off x="402289" y="1207342"/>
            <a:ext cx="79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15"/>
          <p:cNvSpPr/>
          <p:nvPr/>
        </p:nvSpPr>
        <p:spPr>
          <a:xfrm rot="10800000">
            <a:off x="475495" y="478208"/>
            <a:ext cx="194100" cy="194100"/>
          </a:xfrm>
          <a:prstGeom prst="arc">
            <a:avLst>
              <a:gd name="adj1" fmla="val 16200000"/>
              <a:gd name="adj2" fmla="val 538542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15"/>
          <p:cNvGrpSpPr/>
          <p:nvPr/>
        </p:nvGrpSpPr>
        <p:grpSpPr>
          <a:xfrm>
            <a:off x="7778111" y="1475229"/>
            <a:ext cx="1365932" cy="3663637"/>
            <a:chOff x="7778111" y="1475229"/>
            <a:chExt cx="1365932" cy="3663637"/>
          </a:xfrm>
        </p:grpSpPr>
        <p:grpSp>
          <p:nvGrpSpPr>
            <p:cNvPr id="100" name="Google Shape;100;p15"/>
            <p:cNvGrpSpPr/>
            <p:nvPr/>
          </p:nvGrpSpPr>
          <p:grpSpPr>
            <a:xfrm flipH="1">
              <a:off x="7778111" y="1475229"/>
              <a:ext cx="1365932" cy="3663637"/>
              <a:chOff x="2827800" y="238125"/>
              <a:chExt cx="1946050" cy="5219600"/>
            </a:xfrm>
          </p:grpSpPr>
          <p:sp>
            <p:nvSpPr>
              <p:cNvPr id="101" name="Google Shape;101;p15"/>
              <p:cNvSpPr/>
              <p:nvPr/>
            </p:nvSpPr>
            <p:spPr>
              <a:xfrm>
                <a:off x="2827800" y="588750"/>
                <a:ext cx="1930950" cy="4868975"/>
              </a:xfrm>
              <a:custGeom>
                <a:avLst/>
                <a:gdLst/>
                <a:ahLst/>
                <a:cxnLst/>
                <a:rect l="l" t="t" r="r" b="b"/>
                <a:pathLst>
                  <a:path w="77238" h="194759" extrusionOk="0">
                    <a:moveTo>
                      <a:pt x="0" y="0"/>
                    </a:moveTo>
                    <a:lnTo>
                      <a:pt x="0" y="194759"/>
                    </a:lnTo>
                    <a:lnTo>
                      <a:pt x="58727" y="194759"/>
                    </a:lnTo>
                    <a:cubicBezTo>
                      <a:pt x="66295" y="194759"/>
                      <a:pt x="72427" y="188626"/>
                      <a:pt x="72427" y="181059"/>
                    </a:cubicBezTo>
                    <a:cubicBezTo>
                      <a:pt x="72427" y="173508"/>
                      <a:pt x="66295" y="167360"/>
                      <a:pt x="58727" y="167360"/>
                    </a:cubicBezTo>
                    <a:lnTo>
                      <a:pt x="32829" y="167360"/>
                    </a:lnTo>
                    <a:cubicBezTo>
                      <a:pt x="29796" y="167360"/>
                      <a:pt x="27350" y="164914"/>
                      <a:pt x="27350" y="161897"/>
                    </a:cubicBezTo>
                    <a:cubicBezTo>
                      <a:pt x="27350" y="160396"/>
                      <a:pt x="27969" y="159026"/>
                      <a:pt x="28964" y="158048"/>
                    </a:cubicBezTo>
                    <a:cubicBezTo>
                      <a:pt x="29943" y="157069"/>
                      <a:pt x="31313" y="156466"/>
                      <a:pt x="32829" y="156466"/>
                    </a:cubicBezTo>
                    <a:lnTo>
                      <a:pt x="54324" y="156466"/>
                    </a:lnTo>
                    <a:cubicBezTo>
                      <a:pt x="58254" y="156466"/>
                      <a:pt x="61435" y="153286"/>
                      <a:pt x="61435" y="149355"/>
                    </a:cubicBezTo>
                    <a:cubicBezTo>
                      <a:pt x="61435" y="145408"/>
                      <a:pt x="58271" y="142228"/>
                      <a:pt x="54324" y="142228"/>
                    </a:cubicBezTo>
                    <a:lnTo>
                      <a:pt x="16406" y="142228"/>
                    </a:lnTo>
                    <a:cubicBezTo>
                      <a:pt x="12982" y="142228"/>
                      <a:pt x="10193" y="139440"/>
                      <a:pt x="10193" y="136015"/>
                    </a:cubicBezTo>
                    <a:cubicBezTo>
                      <a:pt x="10193" y="132590"/>
                      <a:pt x="12965" y="129801"/>
                      <a:pt x="16406" y="129801"/>
                    </a:cubicBezTo>
                    <a:lnTo>
                      <a:pt x="56493" y="129801"/>
                    </a:lnTo>
                    <a:cubicBezTo>
                      <a:pt x="62332" y="129801"/>
                      <a:pt x="67094" y="125055"/>
                      <a:pt x="67094" y="119200"/>
                    </a:cubicBezTo>
                    <a:cubicBezTo>
                      <a:pt x="67094" y="113346"/>
                      <a:pt x="62332" y="108600"/>
                      <a:pt x="56493" y="108600"/>
                    </a:cubicBezTo>
                    <a:lnTo>
                      <a:pt x="44001" y="108600"/>
                    </a:lnTo>
                    <a:cubicBezTo>
                      <a:pt x="36939" y="108600"/>
                      <a:pt x="31231" y="102892"/>
                      <a:pt x="31231" y="95830"/>
                    </a:cubicBezTo>
                    <a:cubicBezTo>
                      <a:pt x="31231" y="88801"/>
                      <a:pt x="36939" y="83093"/>
                      <a:pt x="43968" y="83093"/>
                    </a:cubicBezTo>
                    <a:lnTo>
                      <a:pt x="60962" y="83093"/>
                    </a:lnTo>
                    <a:cubicBezTo>
                      <a:pt x="64338" y="83093"/>
                      <a:pt x="67077" y="80370"/>
                      <a:pt x="67077" y="76977"/>
                    </a:cubicBezTo>
                    <a:cubicBezTo>
                      <a:pt x="67077" y="75346"/>
                      <a:pt x="66425" y="73797"/>
                      <a:pt x="65283" y="72656"/>
                    </a:cubicBezTo>
                    <a:cubicBezTo>
                      <a:pt x="64142" y="71514"/>
                      <a:pt x="62593" y="70862"/>
                      <a:pt x="60962" y="70862"/>
                    </a:cubicBezTo>
                    <a:lnTo>
                      <a:pt x="27806" y="70862"/>
                    </a:lnTo>
                    <a:cubicBezTo>
                      <a:pt x="24137" y="70862"/>
                      <a:pt x="21136" y="67893"/>
                      <a:pt x="21136" y="64191"/>
                    </a:cubicBezTo>
                    <a:cubicBezTo>
                      <a:pt x="21136" y="62430"/>
                      <a:pt x="21837" y="60718"/>
                      <a:pt x="23093" y="59462"/>
                    </a:cubicBezTo>
                    <a:cubicBezTo>
                      <a:pt x="24349" y="58222"/>
                      <a:pt x="26029" y="57537"/>
                      <a:pt x="27806" y="57537"/>
                    </a:cubicBezTo>
                    <a:lnTo>
                      <a:pt x="69361" y="57537"/>
                    </a:lnTo>
                    <a:cubicBezTo>
                      <a:pt x="71171" y="57537"/>
                      <a:pt x="72916" y="56901"/>
                      <a:pt x="74335" y="55760"/>
                    </a:cubicBezTo>
                    <a:cubicBezTo>
                      <a:pt x="76178" y="54276"/>
                      <a:pt x="77238" y="52009"/>
                      <a:pt x="77238" y="49644"/>
                    </a:cubicBezTo>
                    <a:cubicBezTo>
                      <a:pt x="77238" y="47279"/>
                      <a:pt x="76161" y="45012"/>
                      <a:pt x="74335" y="43512"/>
                    </a:cubicBezTo>
                    <a:cubicBezTo>
                      <a:pt x="72916" y="42370"/>
                      <a:pt x="71171" y="41734"/>
                      <a:pt x="69361" y="41734"/>
                    </a:cubicBezTo>
                    <a:lnTo>
                      <a:pt x="51910" y="41734"/>
                    </a:lnTo>
                    <a:cubicBezTo>
                      <a:pt x="47540" y="41734"/>
                      <a:pt x="44017" y="38212"/>
                      <a:pt x="44017" y="33841"/>
                    </a:cubicBezTo>
                    <a:lnTo>
                      <a:pt x="44017" y="16717"/>
                    </a:lnTo>
                    <a:cubicBezTo>
                      <a:pt x="44017" y="8334"/>
                      <a:pt x="37233" y="1533"/>
                      <a:pt x="28834" y="1533"/>
                    </a:cubicBezTo>
                    <a:lnTo>
                      <a:pt x="5643" y="1533"/>
                    </a:lnTo>
                    <a:cubicBezTo>
                      <a:pt x="5613" y="1534"/>
                      <a:pt x="5582" y="1534"/>
                      <a:pt x="5552" y="1534"/>
                    </a:cubicBezTo>
                    <a:cubicBezTo>
                      <a:pt x="3594" y="1534"/>
                      <a:pt x="1686" y="1012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832800" y="2882550"/>
                <a:ext cx="94105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10325" extrusionOk="0">
                    <a:moveTo>
                      <a:pt x="5154" y="1"/>
                    </a:moveTo>
                    <a:cubicBezTo>
                      <a:pt x="2300" y="1"/>
                      <a:pt x="1" y="2317"/>
                      <a:pt x="1" y="5171"/>
                    </a:cubicBezTo>
                    <a:cubicBezTo>
                      <a:pt x="1" y="8025"/>
                      <a:pt x="2300" y="10324"/>
                      <a:pt x="5154" y="10324"/>
                    </a:cubicBezTo>
                    <a:lnTo>
                      <a:pt x="32455" y="10324"/>
                    </a:lnTo>
                    <a:cubicBezTo>
                      <a:pt x="33026" y="10324"/>
                      <a:pt x="33580" y="10243"/>
                      <a:pt x="34102" y="10063"/>
                    </a:cubicBezTo>
                    <a:cubicBezTo>
                      <a:pt x="36206" y="9346"/>
                      <a:pt x="37609" y="7389"/>
                      <a:pt x="37609" y="5171"/>
                    </a:cubicBezTo>
                    <a:cubicBezTo>
                      <a:pt x="37641" y="2937"/>
                      <a:pt x="36206" y="980"/>
                      <a:pt x="34135" y="278"/>
                    </a:cubicBezTo>
                    <a:cubicBezTo>
                      <a:pt x="33597" y="83"/>
                      <a:pt x="33026" y="1"/>
                      <a:pt x="324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379825" y="238125"/>
                <a:ext cx="940225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37609" h="10324" extrusionOk="0">
                    <a:moveTo>
                      <a:pt x="5154" y="0"/>
                    </a:moveTo>
                    <a:cubicBezTo>
                      <a:pt x="2300" y="0"/>
                      <a:pt x="1" y="2300"/>
                      <a:pt x="1" y="5154"/>
                    </a:cubicBezTo>
                    <a:cubicBezTo>
                      <a:pt x="1" y="8008"/>
                      <a:pt x="2300" y="10323"/>
                      <a:pt x="5154" y="10323"/>
                    </a:cubicBezTo>
                    <a:lnTo>
                      <a:pt x="32455" y="10323"/>
                    </a:lnTo>
                    <a:cubicBezTo>
                      <a:pt x="35309" y="10323"/>
                      <a:pt x="37609" y="8008"/>
                      <a:pt x="37609" y="5154"/>
                    </a:cubicBezTo>
                    <a:cubicBezTo>
                      <a:pt x="37609" y="2300"/>
                      <a:pt x="35309" y="0"/>
                      <a:pt x="324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4" name="Google Shape;104;p15"/>
            <p:cNvCxnSpPr/>
            <p:nvPr/>
          </p:nvCxnSpPr>
          <p:spPr>
            <a:xfrm>
              <a:off x="7783525" y="2680400"/>
              <a:ext cx="79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15"/>
            <p:cNvSpPr/>
            <p:nvPr/>
          </p:nvSpPr>
          <p:spPr>
            <a:xfrm>
              <a:off x="8175076" y="3189917"/>
              <a:ext cx="426600" cy="426600"/>
            </a:xfrm>
            <a:prstGeom prst="arc">
              <a:avLst>
                <a:gd name="adj1" fmla="val 16200000"/>
                <a:gd name="adj2" fmla="val 53854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subTitle" idx="1"/>
          </p:nvPr>
        </p:nvSpPr>
        <p:spPr>
          <a:xfrm>
            <a:off x="713225" y="1368825"/>
            <a:ext cx="7118400" cy="18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108" name="Google Shape;108;p16"/>
          <p:cNvGrpSpPr/>
          <p:nvPr/>
        </p:nvGrpSpPr>
        <p:grpSpPr>
          <a:xfrm flipH="1">
            <a:off x="7787707" y="-1094158"/>
            <a:ext cx="1365932" cy="3663637"/>
            <a:chOff x="2827800" y="238125"/>
            <a:chExt cx="1946050" cy="5219600"/>
          </a:xfrm>
        </p:grpSpPr>
        <p:sp>
          <p:nvSpPr>
            <p:cNvPr id="109" name="Google Shape;109;p16"/>
            <p:cNvSpPr/>
            <p:nvPr/>
          </p:nvSpPr>
          <p:spPr>
            <a:xfrm>
              <a:off x="2827800" y="588750"/>
              <a:ext cx="1930950" cy="4868975"/>
            </a:xfrm>
            <a:custGeom>
              <a:avLst/>
              <a:gdLst/>
              <a:ahLst/>
              <a:cxnLst/>
              <a:rect l="l" t="t" r="r" b="b"/>
              <a:pathLst>
                <a:path w="77238" h="194759" extrusionOk="0">
                  <a:moveTo>
                    <a:pt x="0" y="0"/>
                  </a:moveTo>
                  <a:lnTo>
                    <a:pt x="0" y="194759"/>
                  </a:lnTo>
                  <a:lnTo>
                    <a:pt x="58727" y="194759"/>
                  </a:lnTo>
                  <a:cubicBezTo>
                    <a:pt x="66295" y="194759"/>
                    <a:pt x="72427" y="188626"/>
                    <a:pt x="72427" y="181059"/>
                  </a:cubicBezTo>
                  <a:cubicBezTo>
                    <a:pt x="72427" y="173508"/>
                    <a:pt x="66295" y="167360"/>
                    <a:pt x="58727" y="167360"/>
                  </a:cubicBezTo>
                  <a:lnTo>
                    <a:pt x="32829" y="167360"/>
                  </a:lnTo>
                  <a:cubicBezTo>
                    <a:pt x="29796" y="167360"/>
                    <a:pt x="27350" y="164914"/>
                    <a:pt x="27350" y="161897"/>
                  </a:cubicBezTo>
                  <a:cubicBezTo>
                    <a:pt x="27350" y="160396"/>
                    <a:pt x="27969" y="159026"/>
                    <a:pt x="28964" y="158048"/>
                  </a:cubicBezTo>
                  <a:cubicBezTo>
                    <a:pt x="29943" y="157069"/>
                    <a:pt x="31313" y="156466"/>
                    <a:pt x="32829" y="156466"/>
                  </a:cubicBezTo>
                  <a:lnTo>
                    <a:pt x="54324" y="156466"/>
                  </a:lnTo>
                  <a:cubicBezTo>
                    <a:pt x="58254" y="156466"/>
                    <a:pt x="61435" y="153286"/>
                    <a:pt x="61435" y="149355"/>
                  </a:cubicBezTo>
                  <a:cubicBezTo>
                    <a:pt x="61435" y="145408"/>
                    <a:pt x="58271" y="142228"/>
                    <a:pt x="54324" y="142228"/>
                  </a:cubicBezTo>
                  <a:lnTo>
                    <a:pt x="16406" y="142228"/>
                  </a:lnTo>
                  <a:cubicBezTo>
                    <a:pt x="12982" y="142228"/>
                    <a:pt x="10193" y="139440"/>
                    <a:pt x="10193" y="136015"/>
                  </a:cubicBezTo>
                  <a:cubicBezTo>
                    <a:pt x="10193" y="132590"/>
                    <a:pt x="12965" y="129801"/>
                    <a:pt x="16406" y="129801"/>
                  </a:cubicBezTo>
                  <a:lnTo>
                    <a:pt x="56493" y="129801"/>
                  </a:lnTo>
                  <a:cubicBezTo>
                    <a:pt x="62332" y="129801"/>
                    <a:pt x="67094" y="125055"/>
                    <a:pt x="67094" y="119200"/>
                  </a:cubicBezTo>
                  <a:cubicBezTo>
                    <a:pt x="67094" y="113346"/>
                    <a:pt x="62332" y="108600"/>
                    <a:pt x="56493" y="108600"/>
                  </a:cubicBezTo>
                  <a:lnTo>
                    <a:pt x="44001" y="108600"/>
                  </a:lnTo>
                  <a:cubicBezTo>
                    <a:pt x="36939" y="108600"/>
                    <a:pt x="31231" y="102892"/>
                    <a:pt x="31231" y="95830"/>
                  </a:cubicBezTo>
                  <a:cubicBezTo>
                    <a:pt x="31231" y="88801"/>
                    <a:pt x="36939" y="83093"/>
                    <a:pt x="43968" y="83093"/>
                  </a:cubicBezTo>
                  <a:lnTo>
                    <a:pt x="60962" y="83093"/>
                  </a:lnTo>
                  <a:cubicBezTo>
                    <a:pt x="64338" y="83093"/>
                    <a:pt x="67077" y="80370"/>
                    <a:pt x="67077" y="76977"/>
                  </a:cubicBezTo>
                  <a:cubicBezTo>
                    <a:pt x="67077" y="75346"/>
                    <a:pt x="66425" y="73797"/>
                    <a:pt x="65283" y="72656"/>
                  </a:cubicBezTo>
                  <a:cubicBezTo>
                    <a:pt x="64142" y="71514"/>
                    <a:pt x="62593" y="70862"/>
                    <a:pt x="60962" y="70862"/>
                  </a:cubicBezTo>
                  <a:lnTo>
                    <a:pt x="27806" y="70862"/>
                  </a:lnTo>
                  <a:cubicBezTo>
                    <a:pt x="24137" y="70862"/>
                    <a:pt x="21136" y="67893"/>
                    <a:pt x="21136" y="64191"/>
                  </a:cubicBezTo>
                  <a:cubicBezTo>
                    <a:pt x="21136" y="62430"/>
                    <a:pt x="21837" y="60718"/>
                    <a:pt x="23093" y="59462"/>
                  </a:cubicBezTo>
                  <a:cubicBezTo>
                    <a:pt x="24349" y="58222"/>
                    <a:pt x="26029" y="57537"/>
                    <a:pt x="27806" y="57537"/>
                  </a:cubicBezTo>
                  <a:lnTo>
                    <a:pt x="69361" y="57537"/>
                  </a:lnTo>
                  <a:cubicBezTo>
                    <a:pt x="71171" y="57537"/>
                    <a:pt x="72916" y="56901"/>
                    <a:pt x="74335" y="55760"/>
                  </a:cubicBezTo>
                  <a:cubicBezTo>
                    <a:pt x="76178" y="54276"/>
                    <a:pt x="77238" y="52009"/>
                    <a:pt x="77238" y="49644"/>
                  </a:cubicBezTo>
                  <a:cubicBezTo>
                    <a:pt x="77238" y="47279"/>
                    <a:pt x="76161" y="45012"/>
                    <a:pt x="74335" y="43512"/>
                  </a:cubicBezTo>
                  <a:cubicBezTo>
                    <a:pt x="72916" y="42370"/>
                    <a:pt x="71171" y="41734"/>
                    <a:pt x="69361" y="41734"/>
                  </a:cubicBezTo>
                  <a:lnTo>
                    <a:pt x="51910" y="41734"/>
                  </a:lnTo>
                  <a:cubicBezTo>
                    <a:pt x="47540" y="41734"/>
                    <a:pt x="44017" y="38212"/>
                    <a:pt x="44017" y="33841"/>
                  </a:cubicBezTo>
                  <a:lnTo>
                    <a:pt x="44017" y="16717"/>
                  </a:lnTo>
                  <a:cubicBezTo>
                    <a:pt x="44017" y="8334"/>
                    <a:pt x="37233" y="1533"/>
                    <a:pt x="28834" y="1533"/>
                  </a:cubicBezTo>
                  <a:lnTo>
                    <a:pt x="5643" y="1533"/>
                  </a:lnTo>
                  <a:cubicBezTo>
                    <a:pt x="5613" y="1534"/>
                    <a:pt x="5582" y="1534"/>
                    <a:pt x="5552" y="1534"/>
                  </a:cubicBezTo>
                  <a:cubicBezTo>
                    <a:pt x="3594" y="1534"/>
                    <a:pt x="1686" y="101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3832800" y="2882550"/>
              <a:ext cx="941050" cy="258125"/>
            </a:xfrm>
            <a:custGeom>
              <a:avLst/>
              <a:gdLst/>
              <a:ahLst/>
              <a:cxnLst/>
              <a:rect l="l" t="t" r="r" b="b"/>
              <a:pathLst>
                <a:path w="37642" h="10325" extrusionOk="0">
                  <a:moveTo>
                    <a:pt x="5154" y="1"/>
                  </a:moveTo>
                  <a:cubicBezTo>
                    <a:pt x="2300" y="1"/>
                    <a:pt x="1" y="2317"/>
                    <a:pt x="1" y="5171"/>
                  </a:cubicBezTo>
                  <a:cubicBezTo>
                    <a:pt x="1" y="8025"/>
                    <a:pt x="2300" y="10324"/>
                    <a:pt x="5154" y="10324"/>
                  </a:cubicBezTo>
                  <a:lnTo>
                    <a:pt x="32455" y="10324"/>
                  </a:lnTo>
                  <a:cubicBezTo>
                    <a:pt x="33026" y="10324"/>
                    <a:pt x="33580" y="10243"/>
                    <a:pt x="34102" y="10063"/>
                  </a:cubicBezTo>
                  <a:cubicBezTo>
                    <a:pt x="36206" y="9346"/>
                    <a:pt x="37609" y="7389"/>
                    <a:pt x="37609" y="5171"/>
                  </a:cubicBezTo>
                  <a:cubicBezTo>
                    <a:pt x="37641" y="2937"/>
                    <a:pt x="36206" y="980"/>
                    <a:pt x="34135" y="278"/>
                  </a:cubicBezTo>
                  <a:cubicBezTo>
                    <a:pt x="33597" y="83"/>
                    <a:pt x="33026" y="1"/>
                    <a:pt x="32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3379825" y="238125"/>
              <a:ext cx="940225" cy="258100"/>
            </a:xfrm>
            <a:custGeom>
              <a:avLst/>
              <a:gdLst/>
              <a:ahLst/>
              <a:cxnLst/>
              <a:rect l="l" t="t" r="r" b="b"/>
              <a:pathLst>
                <a:path w="37609" h="10324" extrusionOk="0">
                  <a:moveTo>
                    <a:pt x="5154" y="0"/>
                  </a:moveTo>
                  <a:cubicBezTo>
                    <a:pt x="2300" y="0"/>
                    <a:pt x="1" y="2300"/>
                    <a:pt x="1" y="5154"/>
                  </a:cubicBezTo>
                  <a:cubicBezTo>
                    <a:pt x="1" y="8008"/>
                    <a:pt x="2300" y="10323"/>
                    <a:pt x="5154" y="10323"/>
                  </a:cubicBezTo>
                  <a:lnTo>
                    <a:pt x="32455" y="10323"/>
                  </a:lnTo>
                  <a:cubicBezTo>
                    <a:pt x="35309" y="10323"/>
                    <a:pt x="37609" y="8008"/>
                    <a:pt x="37609" y="5154"/>
                  </a:cubicBezTo>
                  <a:cubicBezTo>
                    <a:pt x="37609" y="2300"/>
                    <a:pt x="35309" y="0"/>
                    <a:pt x="32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2" name="Google Shape;112;p16"/>
          <p:cNvCxnSpPr/>
          <p:nvPr/>
        </p:nvCxnSpPr>
        <p:spPr>
          <a:xfrm>
            <a:off x="7956057" y="1362129"/>
            <a:ext cx="79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6"/>
          <p:cNvSpPr/>
          <p:nvPr/>
        </p:nvSpPr>
        <p:spPr>
          <a:xfrm>
            <a:off x="8484050" y="1897163"/>
            <a:ext cx="194100" cy="194100"/>
          </a:xfrm>
          <a:prstGeom prst="arc">
            <a:avLst>
              <a:gd name="adj1" fmla="val 16200000"/>
              <a:gd name="adj2" fmla="val 538542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16"/>
          <p:cNvGrpSpPr/>
          <p:nvPr/>
        </p:nvGrpSpPr>
        <p:grpSpPr>
          <a:xfrm flipH="1">
            <a:off x="7787707" y="2820133"/>
            <a:ext cx="1365932" cy="3417534"/>
            <a:chOff x="2827800" y="588750"/>
            <a:chExt cx="1946050" cy="4868975"/>
          </a:xfrm>
        </p:grpSpPr>
        <p:sp>
          <p:nvSpPr>
            <p:cNvPr id="115" name="Google Shape;115;p16"/>
            <p:cNvSpPr/>
            <p:nvPr/>
          </p:nvSpPr>
          <p:spPr>
            <a:xfrm>
              <a:off x="2827800" y="588750"/>
              <a:ext cx="1930950" cy="4868975"/>
            </a:xfrm>
            <a:custGeom>
              <a:avLst/>
              <a:gdLst/>
              <a:ahLst/>
              <a:cxnLst/>
              <a:rect l="l" t="t" r="r" b="b"/>
              <a:pathLst>
                <a:path w="77238" h="194759" extrusionOk="0">
                  <a:moveTo>
                    <a:pt x="0" y="0"/>
                  </a:moveTo>
                  <a:lnTo>
                    <a:pt x="0" y="194759"/>
                  </a:lnTo>
                  <a:lnTo>
                    <a:pt x="58727" y="194759"/>
                  </a:lnTo>
                  <a:cubicBezTo>
                    <a:pt x="66295" y="194759"/>
                    <a:pt x="72427" y="188626"/>
                    <a:pt x="72427" y="181059"/>
                  </a:cubicBezTo>
                  <a:cubicBezTo>
                    <a:pt x="72427" y="173508"/>
                    <a:pt x="66295" y="167360"/>
                    <a:pt x="58727" y="167360"/>
                  </a:cubicBezTo>
                  <a:lnTo>
                    <a:pt x="32829" y="167360"/>
                  </a:lnTo>
                  <a:cubicBezTo>
                    <a:pt x="29796" y="167360"/>
                    <a:pt x="27350" y="164914"/>
                    <a:pt x="27350" y="161897"/>
                  </a:cubicBezTo>
                  <a:cubicBezTo>
                    <a:pt x="27350" y="160396"/>
                    <a:pt x="27969" y="159026"/>
                    <a:pt x="28964" y="158048"/>
                  </a:cubicBezTo>
                  <a:cubicBezTo>
                    <a:pt x="29943" y="157069"/>
                    <a:pt x="31313" y="156466"/>
                    <a:pt x="32829" y="156466"/>
                  </a:cubicBezTo>
                  <a:lnTo>
                    <a:pt x="54324" y="156466"/>
                  </a:lnTo>
                  <a:cubicBezTo>
                    <a:pt x="58254" y="156466"/>
                    <a:pt x="61435" y="153286"/>
                    <a:pt x="61435" y="149355"/>
                  </a:cubicBezTo>
                  <a:cubicBezTo>
                    <a:pt x="61435" y="145408"/>
                    <a:pt x="58271" y="142228"/>
                    <a:pt x="54324" y="142228"/>
                  </a:cubicBezTo>
                  <a:lnTo>
                    <a:pt x="16406" y="142228"/>
                  </a:lnTo>
                  <a:cubicBezTo>
                    <a:pt x="12982" y="142228"/>
                    <a:pt x="10193" y="139440"/>
                    <a:pt x="10193" y="136015"/>
                  </a:cubicBezTo>
                  <a:cubicBezTo>
                    <a:pt x="10193" y="132590"/>
                    <a:pt x="12965" y="129801"/>
                    <a:pt x="16406" y="129801"/>
                  </a:cubicBezTo>
                  <a:lnTo>
                    <a:pt x="56493" y="129801"/>
                  </a:lnTo>
                  <a:cubicBezTo>
                    <a:pt x="62332" y="129801"/>
                    <a:pt x="67094" y="125055"/>
                    <a:pt x="67094" y="119200"/>
                  </a:cubicBezTo>
                  <a:cubicBezTo>
                    <a:pt x="67094" y="113346"/>
                    <a:pt x="62332" y="108600"/>
                    <a:pt x="56493" y="108600"/>
                  </a:cubicBezTo>
                  <a:lnTo>
                    <a:pt x="44001" y="108600"/>
                  </a:lnTo>
                  <a:cubicBezTo>
                    <a:pt x="36939" y="108600"/>
                    <a:pt x="31231" y="102892"/>
                    <a:pt x="31231" y="95830"/>
                  </a:cubicBezTo>
                  <a:cubicBezTo>
                    <a:pt x="31231" y="88801"/>
                    <a:pt x="36939" y="83093"/>
                    <a:pt x="43968" y="83093"/>
                  </a:cubicBezTo>
                  <a:lnTo>
                    <a:pt x="60962" y="83093"/>
                  </a:lnTo>
                  <a:cubicBezTo>
                    <a:pt x="64338" y="83093"/>
                    <a:pt x="67077" y="80370"/>
                    <a:pt x="67077" y="76977"/>
                  </a:cubicBezTo>
                  <a:cubicBezTo>
                    <a:pt x="67077" y="75346"/>
                    <a:pt x="66425" y="73797"/>
                    <a:pt x="65283" y="72656"/>
                  </a:cubicBezTo>
                  <a:cubicBezTo>
                    <a:pt x="64142" y="71514"/>
                    <a:pt x="62593" y="70862"/>
                    <a:pt x="60962" y="70862"/>
                  </a:cubicBezTo>
                  <a:lnTo>
                    <a:pt x="27806" y="70862"/>
                  </a:lnTo>
                  <a:cubicBezTo>
                    <a:pt x="24137" y="70862"/>
                    <a:pt x="21136" y="67893"/>
                    <a:pt x="21136" y="64191"/>
                  </a:cubicBezTo>
                  <a:cubicBezTo>
                    <a:pt x="21136" y="62430"/>
                    <a:pt x="21837" y="60718"/>
                    <a:pt x="23093" y="59462"/>
                  </a:cubicBezTo>
                  <a:cubicBezTo>
                    <a:pt x="24349" y="58222"/>
                    <a:pt x="26029" y="57537"/>
                    <a:pt x="27806" y="57537"/>
                  </a:cubicBezTo>
                  <a:lnTo>
                    <a:pt x="69361" y="57537"/>
                  </a:lnTo>
                  <a:cubicBezTo>
                    <a:pt x="71171" y="57537"/>
                    <a:pt x="72916" y="56901"/>
                    <a:pt x="74335" y="55760"/>
                  </a:cubicBezTo>
                  <a:cubicBezTo>
                    <a:pt x="76178" y="54276"/>
                    <a:pt x="77238" y="52009"/>
                    <a:pt x="77238" y="49644"/>
                  </a:cubicBezTo>
                  <a:cubicBezTo>
                    <a:pt x="77238" y="47279"/>
                    <a:pt x="76161" y="45012"/>
                    <a:pt x="74335" y="43512"/>
                  </a:cubicBezTo>
                  <a:cubicBezTo>
                    <a:pt x="72916" y="42370"/>
                    <a:pt x="71171" y="41734"/>
                    <a:pt x="69361" y="41734"/>
                  </a:cubicBezTo>
                  <a:lnTo>
                    <a:pt x="51910" y="41734"/>
                  </a:lnTo>
                  <a:cubicBezTo>
                    <a:pt x="47540" y="41734"/>
                    <a:pt x="44017" y="38212"/>
                    <a:pt x="44017" y="33841"/>
                  </a:cubicBezTo>
                  <a:lnTo>
                    <a:pt x="44017" y="16717"/>
                  </a:lnTo>
                  <a:cubicBezTo>
                    <a:pt x="44017" y="8334"/>
                    <a:pt x="37233" y="1533"/>
                    <a:pt x="28834" y="1533"/>
                  </a:cubicBezTo>
                  <a:lnTo>
                    <a:pt x="5643" y="1533"/>
                  </a:lnTo>
                  <a:cubicBezTo>
                    <a:pt x="5613" y="1534"/>
                    <a:pt x="5582" y="1534"/>
                    <a:pt x="5552" y="1534"/>
                  </a:cubicBezTo>
                  <a:cubicBezTo>
                    <a:pt x="3594" y="1534"/>
                    <a:pt x="1686" y="101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3832800" y="2882550"/>
              <a:ext cx="941050" cy="258125"/>
            </a:xfrm>
            <a:custGeom>
              <a:avLst/>
              <a:gdLst/>
              <a:ahLst/>
              <a:cxnLst/>
              <a:rect l="l" t="t" r="r" b="b"/>
              <a:pathLst>
                <a:path w="37642" h="10325" extrusionOk="0">
                  <a:moveTo>
                    <a:pt x="5154" y="1"/>
                  </a:moveTo>
                  <a:cubicBezTo>
                    <a:pt x="2300" y="1"/>
                    <a:pt x="1" y="2317"/>
                    <a:pt x="1" y="5171"/>
                  </a:cubicBezTo>
                  <a:cubicBezTo>
                    <a:pt x="1" y="8025"/>
                    <a:pt x="2300" y="10324"/>
                    <a:pt x="5154" y="10324"/>
                  </a:cubicBezTo>
                  <a:lnTo>
                    <a:pt x="32455" y="10324"/>
                  </a:lnTo>
                  <a:cubicBezTo>
                    <a:pt x="33026" y="10324"/>
                    <a:pt x="33580" y="10243"/>
                    <a:pt x="34102" y="10063"/>
                  </a:cubicBezTo>
                  <a:cubicBezTo>
                    <a:pt x="36206" y="9346"/>
                    <a:pt x="37609" y="7389"/>
                    <a:pt x="37609" y="5171"/>
                  </a:cubicBezTo>
                  <a:cubicBezTo>
                    <a:pt x="37641" y="2937"/>
                    <a:pt x="36206" y="980"/>
                    <a:pt x="34135" y="278"/>
                  </a:cubicBezTo>
                  <a:cubicBezTo>
                    <a:pt x="33597" y="83"/>
                    <a:pt x="33026" y="1"/>
                    <a:pt x="32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7" name="Google Shape;117;p16"/>
          <p:cNvCxnSpPr/>
          <p:nvPr/>
        </p:nvCxnSpPr>
        <p:spPr>
          <a:xfrm>
            <a:off x="7956057" y="5030316"/>
            <a:ext cx="79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16"/>
          <p:cNvSpPr/>
          <p:nvPr/>
        </p:nvSpPr>
        <p:spPr>
          <a:xfrm>
            <a:off x="8484050" y="5565350"/>
            <a:ext cx="194100" cy="194100"/>
          </a:xfrm>
          <a:prstGeom prst="arc">
            <a:avLst>
              <a:gd name="adj1" fmla="val 16200000"/>
              <a:gd name="adj2" fmla="val 538542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713225" y="3259725"/>
            <a:ext cx="4405200" cy="5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713225" y="1319775"/>
            <a:ext cx="3101400" cy="15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1"/>
          </p:nvPr>
        </p:nvSpPr>
        <p:spPr>
          <a:xfrm>
            <a:off x="713225" y="2850677"/>
            <a:ext cx="2761500" cy="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8"/>
          <p:cNvGrpSpPr/>
          <p:nvPr/>
        </p:nvGrpSpPr>
        <p:grpSpPr>
          <a:xfrm>
            <a:off x="0" y="-298149"/>
            <a:ext cx="3533760" cy="2888136"/>
            <a:chOff x="44150" y="-298124"/>
            <a:chExt cx="3672584" cy="2888136"/>
          </a:xfrm>
        </p:grpSpPr>
        <p:sp>
          <p:nvSpPr>
            <p:cNvPr id="125" name="Google Shape;125;p18"/>
            <p:cNvSpPr/>
            <p:nvPr/>
          </p:nvSpPr>
          <p:spPr>
            <a:xfrm rot="10800000" flipH="1">
              <a:off x="628651" y="-298124"/>
              <a:ext cx="3088083" cy="2888087"/>
            </a:xfrm>
            <a:custGeom>
              <a:avLst/>
              <a:gdLst/>
              <a:ahLst/>
              <a:cxnLst/>
              <a:rect l="l" t="t" r="r" b="b"/>
              <a:pathLst>
                <a:path w="227232" h="208941" extrusionOk="0">
                  <a:moveTo>
                    <a:pt x="0" y="0"/>
                  </a:moveTo>
                  <a:lnTo>
                    <a:pt x="0" y="208941"/>
                  </a:lnTo>
                  <a:lnTo>
                    <a:pt x="209519" y="208941"/>
                  </a:lnTo>
                  <a:cubicBezTo>
                    <a:pt x="216766" y="208941"/>
                    <a:pt x="222639" y="203068"/>
                    <a:pt x="222639" y="195821"/>
                  </a:cubicBezTo>
                  <a:cubicBezTo>
                    <a:pt x="222639" y="188589"/>
                    <a:pt x="216750" y="182700"/>
                    <a:pt x="209519" y="182700"/>
                  </a:cubicBezTo>
                  <a:lnTo>
                    <a:pt x="184699" y="182700"/>
                  </a:lnTo>
                  <a:cubicBezTo>
                    <a:pt x="181810" y="182700"/>
                    <a:pt x="179467" y="180357"/>
                    <a:pt x="179467" y="177468"/>
                  </a:cubicBezTo>
                  <a:cubicBezTo>
                    <a:pt x="179467" y="174578"/>
                    <a:pt x="181810" y="172235"/>
                    <a:pt x="184699" y="172235"/>
                  </a:cubicBezTo>
                  <a:lnTo>
                    <a:pt x="205286" y="172235"/>
                  </a:lnTo>
                  <a:cubicBezTo>
                    <a:pt x="209050" y="172235"/>
                    <a:pt x="212096" y="169189"/>
                    <a:pt x="212096" y="165425"/>
                  </a:cubicBezTo>
                  <a:cubicBezTo>
                    <a:pt x="212096" y="161661"/>
                    <a:pt x="209050" y="158615"/>
                    <a:pt x="205286" y="158615"/>
                  </a:cubicBezTo>
                  <a:lnTo>
                    <a:pt x="168971" y="158615"/>
                  </a:lnTo>
                  <a:cubicBezTo>
                    <a:pt x="168903" y="158617"/>
                    <a:pt x="168835" y="158619"/>
                    <a:pt x="168767" y="158619"/>
                  </a:cubicBezTo>
                  <a:cubicBezTo>
                    <a:pt x="165576" y="158619"/>
                    <a:pt x="162908" y="156110"/>
                    <a:pt x="162801" y="152867"/>
                  </a:cubicBezTo>
                  <a:cubicBezTo>
                    <a:pt x="162676" y="149587"/>
                    <a:pt x="165253" y="146822"/>
                    <a:pt x="168533" y="146698"/>
                  </a:cubicBezTo>
                  <a:lnTo>
                    <a:pt x="207332" y="146698"/>
                  </a:lnTo>
                  <a:cubicBezTo>
                    <a:pt x="212939" y="146698"/>
                    <a:pt x="217485" y="142152"/>
                    <a:pt x="217485" y="136545"/>
                  </a:cubicBezTo>
                  <a:cubicBezTo>
                    <a:pt x="217485" y="130953"/>
                    <a:pt x="212939" y="126392"/>
                    <a:pt x="207332" y="126392"/>
                  </a:cubicBezTo>
                  <a:lnTo>
                    <a:pt x="195367" y="126392"/>
                  </a:lnTo>
                  <a:cubicBezTo>
                    <a:pt x="195319" y="126393"/>
                    <a:pt x="195271" y="126393"/>
                    <a:pt x="195223" y="126393"/>
                  </a:cubicBezTo>
                  <a:cubicBezTo>
                    <a:pt x="188525" y="126393"/>
                    <a:pt x="183059" y="121018"/>
                    <a:pt x="182981" y="114334"/>
                  </a:cubicBezTo>
                  <a:cubicBezTo>
                    <a:pt x="182903" y="107602"/>
                    <a:pt x="188307" y="102057"/>
                    <a:pt x="195055" y="101979"/>
                  </a:cubicBezTo>
                  <a:lnTo>
                    <a:pt x="211627" y="101979"/>
                  </a:lnTo>
                  <a:cubicBezTo>
                    <a:pt x="214860" y="101979"/>
                    <a:pt x="217485" y="99355"/>
                    <a:pt x="217485" y="96122"/>
                  </a:cubicBezTo>
                  <a:cubicBezTo>
                    <a:pt x="217485" y="92873"/>
                    <a:pt x="214860" y="90265"/>
                    <a:pt x="211627" y="90265"/>
                  </a:cubicBezTo>
                  <a:lnTo>
                    <a:pt x="179873" y="90265"/>
                  </a:lnTo>
                  <a:cubicBezTo>
                    <a:pt x="176359" y="90265"/>
                    <a:pt x="173500" y="87406"/>
                    <a:pt x="173500" y="83876"/>
                  </a:cubicBezTo>
                  <a:cubicBezTo>
                    <a:pt x="173500" y="80346"/>
                    <a:pt x="176359" y="77472"/>
                    <a:pt x="179873" y="77472"/>
                  </a:cubicBezTo>
                  <a:lnTo>
                    <a:pt x="219671" y="77472"/>
                  </a:lnTo>
                  <a:cubicBezTo>
                    <a:pt x="223842" y="77472"/>
                    <a:pt x="227231" y="74098"/>
                    <a:pt x="227231" y="69912"/>
                  </a:cubicBezTo>
                  <a:cubicBezTo>
                    <a:pt x="227231" y="67648"/>
                    <a:pt x="226185" y="65492"/>
                    <a:pt x="224435" y="64055"/>
                  </a:cubicBezTo>
                  <a:cubicBezTo>
                    <a:pt x="223076" y="62962"/>
                    <a:pt x="221405" y="62353"/>
                    <a:pt x="219671" y="62353"/>
                  </a:cubicBezTo>
                  <a:lnTo>
                    <a:pt x="202958" y="62353"/>
                  </a:lnTo>
                  <a:cubicBezTo>
                    <a:pt x="198772" y="62353"/>
                    <a:pt x="195399" y="58979"/>
                    <a:pt x="195399" y="54809"/>
                  </a:cubicBezTo>
                  <a:lnTo>
                    <a:pt x="195399" y="38408"/>
                  </a:lnTo>
                  <a:cubicBezTo>
                    <a:pt x="195399" y="30380"/>
                    <a:pt x="188885" y="23851"/>
                    <a:pt x="180857" y="23851"/>
                  </a:cubicBezTo>
                  <a:lnTo>
                    <a:pt x="158662" y="23851"/>
                  </a:lnTo>
                  <a:cubicBezTo>
                    <a:pt x="152773" y="23851"/>
                    <a:pt x="148041" y="19103"/>
                    <a:pt x="148041" y="13245"/>
                  </a:cubicBezTo>
                  <a:cubicBezTo>
                    <a:pt x="148041" y="7622"/>
                    <a:pt x="143667" y="2968"/>
                    <a:pt x="138044" y="26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44150" y="-298087"/>
              <a:ext cx="590400" cy="2888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18"/>
          <p:cNvGrpSpPr/>
          <p:nvPr/>
        </p:nvGrpSpPr>
        <p:grpSpPr>
          <a:xfrm flipH="1">
            <a:off x="7186268" y="3159920"/>
            <a:ext cx="1957728" cy="2897300"/>
            <a:chOff x="2038900" y="238125"/>
            <a:chExt cx="3538275" cy="5236400"/>
          </a:xfrm>
        </p:grpSpPr>
        <p:sp>
          <p:nvSpPr>
            <p:cNvPr id="128" name="Google Shape;128;p18"/>
            <p:cNvSpPr/>
            <p:nvPr/>
          </p:nvSpPr>
          <p:spPr>
            <a:xfrm>
              <a:off x="2038900" y="238125"/>
              <a:ext cx="3523675" cy="5236400"/>
            </a:xfrm>
            <a:custGeom>
              <a:avLst/>
              <a:gdLst/>
              <a:ahLst/>
              <a:cxnLst/>
              <a:rect l="l" t="t" r="r" b="b"/>
              <a:pathLst>
                <a:path w="140947" h="209456" extrusionOk="0">
                  <a:moveTo>
                    <a:pt x="0" y="0"/>
                  </a:moveTo>
                  <a:lnTo>
                    <a:pt x="0" y="209455"/>
                  </a:lnTo>
                  <a:lnTo>
                    <a:pt x="123046" y="209455"/>
                  </a:lnTo>
                  <a:cubicBezTo>
                    <a:pt x="130370" y="209455"/>
                    <a:pt x="136289" y="203504"/>
                    <a:pt x="136289" y="196196"/>
                  </a:cubicBezTo>
                  <a:cubicBezTo>
                    <a:pt x="136289" y="188887"/>
                    <a:pt x="130370" y="182952"/>
                    <a:pt x="123046" y="182952"/>
                  </a:cubicBezTo>
                  <a:lnTo>
                    <a:pt x="97963" y="182952"/>
                  </a:lnTo>
                  <a:cubicBezTo>
                    <a:pt x="95043" y="182952"/>
                    <a:pt x="92675" y="180584"/>
                    <a:pt x="92675" y="177664"/>
                  </a:cubicBezTo>
                  <a:cubicBezTo>
                    <a:pt x="92675" y="174743"/>
                    <a:pt x="95043" y="172376"/>
                    <a:pt x="97963" y="172376"/>
                  </a:cubicBezTo>
                  <a:lnTo>
                    <a:pt x="118784" y="172376"/>
                  </a:lnTo>
                  <a:cubicBezTo>
                    <a:pt x="122588" y="172376"/>
                    <a:pt x="125666" y="169297"/>
                    <a:pt x="125666" y="165493"/>
                  </a:cubicBezTo>
                  <a:cubicBezTo>
                    <a:pt x="125666" y="161673"/>
                    <a:pt x="122588" y="158595"/>
                    <a:pt x="118784" y="158595"/>
                  </a:cubicBezTo>
                  <a:lnTo>
                    <a:pt x="82083" y="158595"/>
                  </a:lnTo>
                  <a:cubicBezTo>
                    <a:pt x="82005" y="158598"/>
                    <a:pt x="81928" y="158599"/>
                    <a:pt x="81851" y="158599"/>
                  </a:cubicBezTo>
                  <a:cubicBezTo>
                    <a:pt x="78639" y="158599"/>
                    <a:pt x="75971" y="156054"/>
                    <a:pt x="75848" y="152802"/>
                  </a:cubicBezTo>
                  <a:cubicBezTo>
                    <a:pt x="75737" y="149487"/>
                    <a:pt x="78342" y="146677"/>
                    <a:pt x="81657" y="146567"/>
                  </a:cubicBezTo>
                  <a:lnTo>
                    <a:pt x="120836" y="146567"/>
                  </a:lnTo>
                  <a:cubicBezTo>
                    <a:pt x="126503" y="146567"/>
                    <a:pt x="131096" y="141973"/>
                    <a:pt x="131096" y="136306"/>
                  </a:cubicBezTo>
                  <a:cubicBezTo>
                    <a:pt x="131096" y="130639"/>
                    <a:pt x="126503" y="126046"/>
                    <a:pt x="120836" y="126046"/>
                  </a:cubicBezTo>
                  <a:lnTo>
                    <a:pt x="108744" y="126046"/>
                  </a:lnTo>
                  <a:cubicBezTo>
                    <a:pt x="108695" y="126046"/>
                    <a:pt x="108647" y="126047"/>
                    <a:pt x="108598" y="126047"/>
                  </a:cubicBezTo>
                  <a:cubicBezTo>
                    <a:pt x="101830" y="126047"/>
                    <a:pt x="96305" y="120614"/>
                    <a:pt x="96227" y="113844"/>
                  </a:cubicBezTo>
                  <a:cubicBezTo>
                    <a:pt x="96148" y="107024"/>
                    <a:pt x="101625" y="101421"/>
                    <a:pt x="108429" y="101342"/>
                  </a:cubicBezTo>
                  <a:lnTo>
                    <a:pt x="125177" y="101342"/>
                  </a:lnTo>
                  <a:cubicBezTo>
                    <a:pt x="128460" y="101342"/>
                    <a:pt x="131096" y="98706"/>
                    <a:pt x="131096" y="95422"/>
                  </a:cubicBezTo>
                  <a:cubicBezTo>
                    <a:pt x="131096" y="92139"/>
                    <a:pt x="128460" y="89503"/>
                    <a:pt x="125177" y="89503"/>
                  </a:cubicBezTo>
                  <a:lnTo>
                    <a:pt x="93101" y="89503"/>
                  </a:lnTo>
                  <a:cubicBezTo>
                    <a:pt x="89549" y="89503"/>
                    <a:pt x="86645" y="86630"/>
                    <a:pt x="86645" y="83047"/>
                  </a:cubicBezTo>
                  <a:cubicBezTo>
                    <a:pt x="86645" y="79495"/>
                    <a:pt x="89549" y="76606"/>
                    <a:pt x="93101" y="76606"/>
                  </a:cubicBezTo>
                  <a:lnTo>
                    <a:pt x="133306" y="76606"/>
                  </a:lnTo>
                  <a:cubicBezTo>
                    <a:pt x="137536" y="76606"/>
                    <a:pt x="140946" y="73181"/>
                    <a:pt x="140946" y="68966"/>
                  </a:cubicBezTo>
                  <a:cubicBezTo>
                    <a:pt x="140946" y="64736"/>
                    <a:pt x="137536" y="61326"/>
                    <a:pt x="133306" y="61326"/>
                  </a:cubicBezTo>
                  <a:lnTo>
                    <a:pt x="116416" y="61326"/>
                  </a:lnTo>
                  <a:cubicBezTo>
                    <a:pt x="112185" y="61326"/>
                    <a:pt x="108776" y="57916"/>
                    <a:pt x="108776" y="53686"/>
                  </a:cubicBezTo>
                  <a:lnTo>
                    <a:pt x="108776" y="37111"/>
                  </a:lnTo>
                  <a:cubicBezTo>
                    <a:pt x="108776" y="29013"/>
                    <a:pt x="102193" y="22415"/>
                    <a:pt x="94080" y="22415"/>
                  </a:cubicBezTo>
                  <a:lnTo>
                    <a:pt x="71649" y="22415"/>
                  </a:lnTo>
                  <a:cubicBezTo>
                    <a:pt x="65714" y="22415"/>
                    <a:pt x="60915" y="17601"/>
                    <a:pt x="60915" y="11681"/>
                  </a:cubicBezTo>
                  <a:cubicBezTo>
                    <a:pt x="60915" y="5998"/>
                    <a:pt x="56479" y="1326"/>
                    <a:pt x="50813" y="9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4666725" y="2981200"/>
              <a:ext cx="910450" cy="249825"/>
            </a:xfrm>
            <a:custGeom>
              <a:avLst/>
              <a:gdLst/>
              <a:ahLst/>
              <a:cxnLst/>
              <a:rect l="l" t="t" r="r" b="b"/>
              <a:pathLst>
                <a:path w="36418" h="9993" extrusionOk="0">
                  <a:moveTo>
                    <a:pt x="4989" y="1"/>
                  </a:moveTo>
                  <a:cubicBezTo>
                    <a:pt x="2226" y="1"/>
                    <a:pt x="1" y="2258"/>
                    <a:pt x="1" y="5005"/>
                  </a:cubicBezTo>
                  <a:cubicBezTo>
                    <a:pt x="1" y="7767"/>
                    <a:pt x="2226" y="9993"/>
                    <a:pt x="4989" y="9993"/>
                  </a:cubicBezTo>
                  <a:lnTo>
                    <a:pt x="31429" y="9993"/>
                  </a:lnTo>
                  <a:cubicBezTo>
                    <a:pt x="34191" y="9993"/>
                    <a:pt x="36417" y="7736"/>
                    <a:pt x="36417" y="5005"/>
                  </a:cubicBezTo>
                  <a:cubicBezTo>
                    <a:pt x="36417" y="2242"/>
                    <a:pt x="34191" y="1"/>
                    <a:pt x="31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4228300" y="421625"/>
              <a:ext cx="910025" cy="249825"/>
            </a:xfrm>
            <a:custGeom>
              <a:avLst/>
              <a:gdLst/>
              <a:ahLst/>
              <a:cxnLst/>
              <a:rect l="l" t="t" r="r" b="b"/>
              <a:pathLst>
                <a:path w="36401" h="9993" extrusionOk="0">
                  <a:moveTo>
                    <a:pt x="4988" y="0"/>
                  </a:moveTo>
                  <a:cubicBezTo>
                    <a:pt x="2226" y="0"/>
                    <a:pt x="0" y="2226"/>
                    <a:pt x="0" y="4988"/>
                  </a:cubicBezTo>
                  <a:cubicBezTo>
                    <a:pt x="0" y="7751"/>
                    <a:pt x="2226" y="9992"/>
                    <a:pt x="4988" y="9992"/>
                  </a:cubicBezTo>
                  <a:lnTo>
                    <a:pt x="31413" y="9992"/>
                  </a:lnTo>
                  <a:cubicBezTo>
                    <a:pt x="34175" y="9992"/>
                    <a:pt x="36401" y="7751"/>
                    <a:pt x="36401" y="4988"/>
                  </a:cubicBezTo>
                  <a:cubicBezTo>
                    <a:pt x="36401" y="2226"/>
                    <a:pt x="34175" y="0"/>
                    <a:pt x="31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628650" y="444521"/>
            <a:ext cx="2152200" cy="18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 hasCustomPrompt="1"/>
          </p:nvPr>
        </p:nvSpPr>
        <p:spPr>
          <a:xfrm>
            <a:off x="1687050" y="1029138"/>
            <a:ext cx="5769900" cy="13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r>
              <a:t>xx%</a:t>
            </a:r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1"/>
          </p:nvPr>
        </p:nvSpPr>
        <p:spPr>
          <a:xfrm>
            <a:off x="1687050" y="2393550"/>
            <a:ext cx="5769900" cy="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709275" y="3589725"/>
            <a:ext cx="4462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709275" y="1128500"/>
            <a:ext cx="4721400" cy="24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3709275" y="4175675"/>
            <a:ext cx="42009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">
    <p:bg>
      <p:bgPr>
        <a:solidFill>
          <a:schemeClr val="accent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2581325" y="3584375"/>
            <a:ext cx="3981300" cy="8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rPr>
              <a:t>CREDITS: This presentation template was created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KoHo"/>
                <a:ea typeface="KoHo"/>
                <a:cs typeface="KoHo"/>
                <a:sym typeface="KoHo"/>
                <a:hlinkClick r:id="rId2"/>
              </a:rPr>
              <a:t>Slidesgo</a:t>
            </a:r>
            <a:r>
              <a:rPr lang="en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rPr>
              <a:t>, including icons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KoHo"/>
                <a:ea typeface="KoHo"/>
                <a:cs typeface="KoHo"/>
                <a:sym typeface="KoHo"/>
                <a:hlinkClick r:id="rId3"/>
              </a:rPr>
              <a:t>Flaticon</a:t>
            </a:r>
            <a:r>
              <a:rPr lang="en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rPr>
              <a:t>, and infographics &amp; images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KoHo"/>
                <a:ea typeface="KoHo"/>
                <a:cs typeface="KoHo"/>
                <a:sym typeface="KoHo"/>
                <a:hlinkClick r:id="rId4"/>
              </a:rPr>
              <a:t>Freepik</a:t>
            </a:r>
            <a:endParaRPr b="1">
              <a:solidFill>
                <a:schemeClr val="dk1"/>
              </a:solidFill>
              <a:latin typeface="KoHo"/>
              <a:ea typeface="KoHo"/>
              <a:cs typeface="KoHo"/>
              <a:sym typeface="KoHo"/>
            </a:endParaRPr>
          </a:p>
        </p:txBody>
      </p:sp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13250" y="539508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1"/>
          </p:nvPr>
        </p:nvSpPr>
        <p:spPr>
          <a:xfrm>
            <a:off x="2715768" y="1402092"/>
            <a:ext cx="37215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2"/>
          </p:nvPr>
        </p:nvSpPr>
        <p:spPr>
          <a:xfrm>
            <a:off x="3424468" y="2164092"/>
            <a:ext cx="2295000" cy="8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41" name="Google Shape;141;p21"/>
          <p:cNvGrpSpPr/>
          <p:nvPr/>
        </p:nvGrpSpPr>
        <p:grpSpPr>
          <a:xfrm rot="10800000" flipH="1">
            <a:off x="7" y="-8"/>
            <a:ext cx="1365932" cy="3663637"/>
            <a:chOff x="2827800" y="238125"/>
            <a:chExt cx="1946050" cy="5219600"/>
          </a:xfrm>
        </p:grpSpPr>
        <p:sp>
          <p:nvSpPr>
            <p:cNvPr id="142" name="Google Shape;142;p21"/>
            <p:cNvSpPr/>
            <p:nvPr/>
          </p:nvSpPr>
          <p:spPr>
            <a:xfrm>
              <a:off x="2827800" y="588750"/>
              <a:ext cx="1930950" cy="4868975"/>
            </a:xfrm>
            <a:custGeom>
              <a:avLst/>
              <a:gdLst/>
              <a:ahLst/>
              <a:cxnLst/>
              <a:rect l="l" t="t" r="r" b="b"/>
              <a:pathLst>
                <a:path w="77238" h="194759" extrusionOk="0">
                  <a:moveTo>
                    <a:pt x="0" y="0"/>
                  </a:moveTo>
                  <a:lnTo>
                    <a:pt x="0" y="194759"/>
                  </a:lnTo>
                  <a:lnTo>
                    <a:pt x="58727" y="194759"/>
                  </a:lnTo>
                  <a:cubicBezTo>
                    <a:pt x="66295" y="194759"/>
                    <a:pt x="72427" y="188626"/>
                    <a:pt x="72427" y="181059"/>
                  </a:cubicBezTo>
                  <a:cubicBezTo>
                    <a:pt x="72427" y="173508"/>
                    <a:pt x="66295" y="167360"/>
                    <a:pt x="58727" y="167360"/>
                  </a:cubicBezTo>
                  <a:lnTo>
                    <a:pt x="32829" y="167360"/>
                  </a:lnTo>
                  <a:cubicBezTo>
                    <a:pt x="29796" y="167360"/>
                    <a:pt x="27350" y="164914"/>
                    <a:pt x="27350" y="161897"/>
                  </a:cubicBezTo>
                  <a:cubicBezTo>
                    <a:pt x="27350" y="160396"/>
                    <a:pt x="27969" y="159026"/>
                    <a:pt x="28964" y="158048"/>
                  </a:cubicBezTo>
                  <a:cubicBezTo>
                    <a:pt x="29943" y="157069"/>
                    <a:pt x="31313" y="156466"/>
                    <a:pt x="32829" y="156466"/>
                  </a:cubicBezTo>
                  <a:lnTo>
                    <a:pt x="54324" y="156466"/>
                  </a:lnTo>
                  <a:cubicBezTo>
                    <a:pt x="58254" y="156466"/>
                    <a:pt x="61435" y="153286"/>
                    <a:pt x="61435" y="149355"/>
                  </a:cubicBezTo>
                  <a:cubicBezTo>
                    <a:pt x="61435" y="145408"/>
                    <a:pt x="58271" y="142228"/>
                    <a:pt x="54324" y="142228"/>
                  </a:cubicBezTo>
                  <a:lnTo>
                    <a:pt x="16406" y="142228"/>
                  </a:lnTo>
                  <a:cubicBezTo>
                    <a:pt x="12982" y="142228"/>
                    <a:pt x="10193" y="139440"/>
                    <a:pt x="10193" y="136015"/>
                  </a:cubicBezTo>
                  <a:cubicBezTo>
                    <a:pt x="10193" y="132590"/>
                    <a:pt x="12965" y="129801"/>
                    <a:pt x="16406" y="129801"/>
                  </a:cubicBezTo>
                  <a:lnTo>
                    <a:pt x="56493" y="129801"/>
                  </a:lnTo>
                  <a:cubicBezTo>
                    <a:pt x="62332" y="129801"/>
                    <a:pt x="67094" y="125055"/>
                    <a:pt x="67094" y="119200"/>
                  </a:cubicBezTo>
                  <a:cubicBezTo>
                    <a:pt x="67094" y="113346"/>
                    <a:pt x="62332" y="108600"/>
                    <a:pt x="56493" y="108600"/>
                  </a:cubicBezTo>
                  <a:lnTo>
                    <a:pt x="44001" y="108600"/>
                  </a:lnTo>
                  <a:cubicBezTo>
                    <a:pt x="36939" y="108600"/>
                    <a:pt x="31231" y="102892"/>
                    <a:pt x="31231" y="95830"/>
                  </a:cubicBezTo>
                  <a:cubicBezTo>
                    <a:pt x="31231" y="88801"/>
                    <a:pt x="36939" y="83093"/>
                    <a:pt x="43968" y="83093"/>
                  </a:cubicBezTo>
                  <a:lnTo>
                    <a:pt x="60962" y="83093"/>
                  </a:lnTo>
                  <a:cubicBezTo>
                    <a:pt x="64338" y="83093"/>
                    <a:pt x="67077" y="80370"/>
                    <a:pt x="67077" y="76977"/>
                  </a:cubicBezTo>
                  <a:cubicBezTo>
                    <a:pt x="67077" y="75346"/>
                    <a:pt x="66425" y="73797"/>
                    <a:pt x="65283" y="72656"/>
                  </a:cubicBezTo>
                  <a:cubicBezTo>
                    <a:pt x="64142" y="71514"/>
                    <a:pt x="62593" y="70862"/>
                    <a:pt x="60962" y="70862"/>
                  </a:cubicBezTo>
                  <a:lnTo>
                    <a:pt x="27806" y="70862"/>
                  </a:lnTo>
                  <a:cubicBezTo>
                    <a:pt x="24137" y="70862"/>
                    <a:pt x="21136" y="67893"/>
                    <a:pt x="21136" y="64191"/>
                  </a:cubicBezTo>
                  <a:cubicBezTo>
                    <a:pt x="21136" y="62430"/>
                    <a:pt x="21837" y="60718"/>
                    <a:pt x="23093" y="59462"/>
                  </a:cubicBezTo>
                  <a:cubicBezTo>
                    <a:pt x="24349" y="58222"/>
                    <a:pt x="26029" y="57537"/>
                    <a:pt x="27806" y="57537"/>
                  </a:cubicBezTo>
                  <a:lnTo>
                    <a:pt x="69361" y="57537"/>
                  </a:lnTo>
                  <a:cubicBezTo>
                    <a:pt x="71171" y="57537"/>
                    <a:pt x="72916" y="56901"/>
                    <a:pt x="74335" y="55760"/>
                  </a:cubicBezTo>
                  <a:cubicBezTo>
                    <a:pt x="76178" y="54276"/>
                    <a:pt x="77238" y="52009"/>
                    <a:pt x="77238" y="49644"/>
                  </a:cubicBezTo>
                  <a:cubicBezTo>
                    <a:pt x="77238" y="47279"/>
                    <a:pt x="76161" y="45012"/>
                    <a:pt x="74335" y="43512"/>
                  </a:cubicBezTo>
                  <a:cubicBezTo>
                    <a:pt x="72916" y="42370"/>
                    <a:pt x="71171" y="41734"/>
                    <a:pt x="69361" y="41734"/>
                  </a:cubicBezTo>
                  <a:lnTo>
                    <a:pt x="51910" y="41734"/>
                  </a:lnTo>
                  <a:cubicBezTo>
                    <a:pt x="47540" y="41734"/>
                    <a:pt x="44017" y="38212"/>
                    <a:pt x="44017" y="33841"/>
                  </a:cubicBezTo>
                  <a:lnTo>
                    <a:pt x="44017" y="16717"/>
                  </a:lnTo>
                  <a:cubicBezTo>
                    <a:pt x="44017" y="8334"/>
                    <a:pt x="37233" y="1533"/>
                    <a:pt x="28834" y="1533"/>
                  </a:cubicBezTo>
                  <a:lnTo>
                    <a:pt x="5643" y="1533"/>
                  </a:lnTo>
                  <a:cubicBezTo>
                    <a:pt x="5613" y="1534"/>
                    <a:pt x="5582" y="1534"/>
                    <a:pt x="5552" y="1534"/>
                  </a:cubicBezTo>
                  <a:cubicBezTo>
                    <a:pt x="3594" y="1534"/>
                    <a:pt x="1686" y="101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3832800" y="2882550"/>
              <a:ext cx="941050" cy="258125"/>
            </a:xfrm>
            <a:custGeom>
              <a:avLst/>
              <a:gdLst/>
              <a:ahLst/>
              <a:cxnLst/>
              <a:rect l="l" t="t" r="r" b="b"/>
              <a:pathLst>
                <a:path w="37642" h="10325" extrusionOk="0">
                  <a:moveTo>
                    <a:pt x="5154" y="1"/>
                  </a:moveTo>
                  <a:cubicBezTo>
                    <a:pt x="2300" y="1"/>
                    <a:pt x="1" y="2317"/>
                    <a:pt x="1" y="5171"/>
                  </a:cubicBezTo>
                  <a:cubicBezTo>
                    <a:pt x="1" y="8025"/>
                    <a:pt x="2300" y="10324"/>
                    <a:pt x="5154" y="10324"/>
                  </a:cubicBezTo>
                  <a:lnTo>
                    <a:pt x="32455" y="10324"/>
                  </a:lnTo>
                  <a:cubicBezTo>
                    <a:pt x="33026" y="10324"/>
                    <a:pt x="33580" y="10243"/>
                    <a:pt x="34102" y="10063"/>
                  </a:cubicBezTo>
                  <a:cubicBezTo>
                    <a:pt x="36206" y="9346"/>
                    <a:pt x="37609" y="7389"/>
                    <a:pt x="37609" y="5171"/>
                  </a:cubicBezTo>
                  <a:cubicBezTo>
                    <a:pt x="37641" y="2937"/>
                    <a:pt x="36206" y="980"/>
                    <a:pt x="34135" y="278"/>
                  </a:cubicBezTo>
                  <a:cubicBezTo>
                    <a:pt x="33597" y="83"/>
                    <a:pt x="33026" y="1"/>
                    <a:pt x="32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3379825" y="238125"/>
              <a:ext cx="940225" cy="258100"/>
            </a:xfrm>
            <a:custGeom>
              <a:avLst/>
              <a:gdLst/>
              <a:ahLst/>
              <a:cxnLst/>
              <a:rect l="l" t="t" r="r" b="b"/>
              <a:pathLst>
                <a:path w="37609" h="10324" extrusionOk="0">
                  <a:moveTo>
                    <a:pt x="5154" y="0"/>
                  </a:moveTo>
                  <a:cubicBezTo>
                    <a:pt x="2300" y="0"/>
                    <a:pt x="1" y="2300"/>
                    <a:pt x="1" y="5154"/>
                  </a:cubicBezTo>
                  <a:cubicBezTo>
                    <a:pt x="1" y="8008"/>
                    <a:pt x="2300" y="10323"/>
                    <a:pt x="5154" y="10323"/>
                  </a:cubicBezTo>
                  <a:lnTo>
                    <a:pt x="32455" y="10323"/>
                  </a:lnTo>
                  <a:cubicBezTo>
                    <a:pt x="35309" y="10323"/>
                    <a:pt x="37609" y="8008"/>
                    <a:pt x="37609" y="5154"/>
                  </a:cubicBezTo>
                  <a:cubicBezTo>
                    <a:pt x="37609" y="2300"/>
                    <a:pt x="35309" y="0"/>
                    <a:pt x="32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5" name="Google Shape;145;p21"/>
          <p:cNvCxnSpPr/>
          <p:nvPr/>
        </p:nvCxnSpPr>
        <p:spPr>
          <a:xfrm rot="10800000">
            <a:off x="402289" y="1207342"/>
            <a:ext cx="79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21"/>
          <p:cNvSpPr/>
          <p:nvPr/>
        </p:nvSpPr>
        <p:spPr>
          <a:xfrm rot="10800000">
            <a:off x="475495" y="478208"/>
            <a:ext cx="194100" cy="194100"/>
          </a:xfrm>
          <a:prstGeom prst="arc">
            <a:avLst>
              <a:gd name="adj1" fmla="val 16200000"/>
              <a:gd name="adj2" fmla="val 538542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21"/>
          <p:cNvGrpSpPr/>
          <p:nvPr/>
        </p:nvGrpSpPr>
        <p:grpSpPr>
          <a:xfrm>
            <a:off x="7778111" y="1475229"/>
            <a:ext cx="1365932" cy="3663637"/>
            <a:chOff x="7778111" y="1475229"/>
            <a:chExt cx="1365932" cy="3663637"/>
          </a:xfrm>
        </p:grpSpPr>
        <p:grpSp>
          <p:nvGrpSpPr>
            <p:cNvPr id="148" name="Google Shape;148;p21"/>
            <p:cNvGrpSpPr/>
            <p:nvPr/>
          </p:nvGrpSpPr>
          <p:grpSpPr>
            <a:xfrm flipH="1">
              <a:off x="7778111" y="1475229"/>
              <a:ext cx="1365932" cy="3663637"/>
              <a:chOff x="2827800" y="238125"/>
              <a:chExt cx="1946050" cy="5219600"/>
            </a:xfrm>
          </p:grpSpPr>
          <p:sp>
            <p:nvSpPr>
              <p:cNvPr id="149" name="Google Shape;149;p21"/>
              <p:cNvSpPr/>
              <p:nvPr/>
            </p:nvSpPr>
            <p:spPr>
              <a:xfrm>
                <a:off x="2827800" y="588750"/>
                <a:ext cx="1930950" cy="4868975"/>
              </a:xfrm>
              <a:custGeom>
                <a:avLst/>
                <a:gdLst/>
                <a:ahLst/>
                <a:cxnLst/>
                <a:rect l="l" t="t" r="r" b="b"/>
                <a:pathLst>
                  <a:path w="77238" h="194759" extrusionOk="0">
                    <a:moveTo>
                      <a:pt x="0" y="0"/>
                    </a:moveTo>
                    <a:lnTo>
                      <a:pt x="0" y="194759"/>
                    </a:lnTo>
                    <a:lnTo>
                      <a:pt x="58727" y="194759"/>
                    </a:lnTo>
                    <a:cubicBezTo>
                      <a:pt x="66295" y="194759"/>
                      <a:pt x="72427" y="188626"/>
                      <a:pt x="72427" y="181059"/>
                    </a:cubicBezTo>
                    <a:cubicBezTo>
                      <a:pt x="72427" y="173508"/>
                      <a:pt x="66295" y="167360"/>
                      <a:pt x="58727" y="167360"/>
                    </a:cubicBezTo>
                    <a:lnTo>
                      <a:pt x="32829" y="167360"/>
                    </a:lnTo>
                    <a:cubicBezTo>
                      <a:pt x="29796" y="167360"/>
                      <a:pt x="27350" y="164914"/>
                      <a:pt x="27350" y="161897"/>
                    </a:cubicBezTo>
                    <a:cubicBezTo>
                      <a:pt x="27350" y="160396"/>
                      <a:pt x="27969" y="159026"/>
                      <a:pt x="28964" y="158048"/>
                    </a:cubicBezTo>
                    <a:cubicBezTo>
                      <a:pt x="29943" y="157069"/>
                      <a:pt x="31313" y="156466"/>
                      <a:pt x="32829" y="156466"/>
                    </a:cubicBezTo>
                    <a:lnTo>
                      <a:pt x="54324" y="156466"/>
                    </a:lnTo>
                    <a:cubicBezTo>
                      <a:pt x="58254" y="156466"/>
                      <a:pt x="61435" y="153286"/>
                      <a:pt x="61435" y="149355"/>
                    </a:cubicBezTo>
                    <a:cubicBezTo>
                      <a:pt x="61435" y="145408"/>
                      <a:pt x="58271" y="142228"/>
                      <a:pt x="54324" y="142228"/>
                    </a:cubicBezTo>
                    <a:lnTo>
                      <a:pt x="16406" y="142228"/>
                    </a:lnTo>
                    <a:cubicBezTo>
                      <a:pt x="12982" y="142228"/>
                      <a:pt x="10193" y="139440"/>
                      <a:pt x="10193" y="136015"/>
                    </a:cubicBezTo>
                    <a:cubicBezTo>
                      <a:pt x="10193" y="132590"/>
                      <a:pt x="12965" y="129801"/>
                      <a:pt x="16406" y="129801"/>
                    </a:cubicBezTo>
                    <a:lnTo>
                      <a:pt x="56493" y="129801"/>
                    </a:lnTo>
                    <a:cubicBezTo>
                      <a:pt x="62332" y="129801"/>
                      <a:pt x="67094" y="125055"/>
                      <a:pt x="67094" y="119200"/>
                    </a:cubicBezTo>
                    <a:cubicBezTo>
                      <a:pt x="67094" y="113346"/>
                      <a:pt x="62332" y="108600"/>
                      <a:pt x="56493" y="108600"/>
                    </a:cubicBezTo>
                    <a:lnTo>
                      <a:pt x="44001" y="108600"/>
                    </a:lnTo>
                    <a:cubicBezTo>
                      <a:pt x="36939" y="108600"/>
                      <a:pt x="31231" y="102892"/>
                      <a:pt x="31231" y="95830"/>
                    </a:cubicBezTo>
                    <a:cubicBezTo>
                      <a:pt x="31231" y="88801"/>
                      <a:pt x="36939" y="83093"/>
                      <a:pt x="43968" y="83093"/>
                    </a:cubicBezTo>
                    <a:lnTo>
                      <a:pt x="60962" y="83093"/>
                    </a:lnTo>
                    <a:cubicBezTo>
                      <a:pt x="64338" y="83093"/>
                      <a:pt x="67077" y="80370"/>
                      <a:pt x="67077" y="76977"/>
                    </a:cubicBezTo>
                    <a:cubicBezTo>
                      <a:pt x="67077" y="75346"/>
                      <a:pt x="66425" y="73797"/>
                      <a:pt x="65283" y="72656"/>
                    </a:cubicBezTo>
                    <a:cubicBezTo>
                      <a:pt x="64142" y="71514"/>
                      <a:pt x="62593" y="70862"/>
                      <a:pt x="60962" y="70862"/>
                    </a:cubicBezTo>
                    <a:lnTo>
                      <a:pt x="27806" y="70862"/>
                    </a:lnTo>
                    <a:cubicBezTo>
                      <a:pt x="24137" y="70862"/>
                      <a:pt x="21136" y="67893"/>
                      <a:pt x="21136" y="64191"/>
                    </a:cubicBezTo>
                    <a:cubicBezTo>
                      <a:pt x="21136" y="62430"/>
                      <a:pt x="21837" y="60718"/>
                      <a:pt x="23093" y="59462"/>
                    </a:cubicBezTo>
                    <a:cubicBezTo>
                      <a:pt x="24349" y="58222"/>
                      <a:pt x="26029" y="57537"/>
                      <a:pt x="27806" y="57537"/>
                    </a:cubicBezTo>
                    <a:lnTo>
                      <a:pt x="69361" y="57537"/>
                    </a:lnTo>
                    <a:cubicBezTo>
                      <a:pt x="71171" y="57537"/>
                      <a:pt x="72916" y="56901"/>
                      <a:pt x="74335" y="55760"/>
                    </a:cubicBezTo>
                    <a:cubicBezTo>
                      <a:pt x="76178" y="54276"/>
                      <a:pt x="77238" y="52009"/>
                      <a:pt x="77238" y="49644"/>
                    </a:cubicBezTo>
                    <a:cubicBezTo>
                      <a:pt x="77238" y="47279"/>
                      <a:pt x="76161" y="45012"/>
                      <a:pt x="74335" y="43512"/>
                    </a:cubicBezTo>
                    <a:cubicBezTo>
                      <a:pt x="72916" y="42370"/>
                      <a:pt x="71171" y="41734"/>
                      <a:pt x="69361" y="41734"/>
                    </a:cubicBezTo>
                    <a:lnTo>
                      <a:pt x="51910" y="41734"/>
                    </a:lnTo>
                    <a:cubicBezTo>
                      <a:pt x="47540" y="41734"/>
                      <a:pt x="44017" y="38212"/>
                      <a:pt x="44017" y="33841"/>
                    </a:cubicBezTo>
                    <a:lnTo>
                      <a:pt x="44017" y="16717"/>
                    </a:lnTo>
                    <a:cubicBezTo>
                      <a:pt x="44017" y="8334"/>
                      <a:pt x="37233" y="1533"/>
                      <a:pt x="28834" y="1533"/>
                    </a:cubicBezTo>
                    <a:lnTo>
                      <a:pt x="5643" y="1533"/>
                    </a:lnTo>
                    <a:cubicBezTo>
                      <a:pt x="5613" y="1534"/>
                      <a:pt x="5582" y="1534"/>
                      <a:pt x="5552" y="1534"/>
                    </a:cubicBezTo>
                    <a:cubicBezTo>
                      <a:pt x="3594" y="1534"/>
                      <a:pt x="1686" y="1012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1"/>
              <p:cNvSpPr/>
              <p:nvPr/>
            </p:nvSpPr>
            <p:spPr>
              <a:xfrm>
                <a:off x="3832800" y="2882550"/>
                <a:ext cx="94105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10325" extrusionOk="0">
                    <a:moveTo>
                      <a:pt x="5154" y="1"/>
                    </a:moveTo>
                    <a:cubicBezTo>
                      <a:pt x="2300" y="1"/>
                      <a:pt x="1" y="2317"/>
                      <a:pt x="1" y="5171"/>
                    </a:cubicBezTo>
                    <a:cubicBezTo>
                      <a:pt x="1" y="8025"/>
                      <a:pt x="2300" y="10324"/>
                      <a:pt x="5154" y="10324"/>
                    </a:cubicBezTo>
                    <a:lnTo>
                      <a:pt x="32455" y="10324"/>
                    </a:lnTo>
                    <a:cubicBezTo>
                      <a:pt x="33026" y="10324"/>
                      <a:pt x="33580" y="10243"/>
                      <a:pt x="34102" y="10063"/>
                    </a:cubicBezTo>
                    <a:cubicBezTo>
                      <a:pt x="36206" y="9346"/>
                      <a:pt x="37609" y="7389"/>
                      <a:pt x="37609" y="5171"/>
                    </a:cubicBezTo>
                    <a:cubicBezTo>
                      <a:pt x="37641" y="2937"/>
                      <a:pt x="36206" y="980"/>
                      <a:pt x="34135" y="278"/>
                    </a:cubicBezTo>
                    <a:cubicBezTo>
                      <a:pt x="33597" y="83"/>
                      <a:pt x="33026" y="1"/>
                      <a:pt x="324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1"/>
              <p:cNvSpPr/>
              <p:nvPr/>
            </p:nvSpPr>
            <p:spPr>
              <a:xfrm>
                <a:off x="3379825" y="238125"/>
                <a:ext cx="940225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37609" h="10324" extrusionOk="0">
                    <a:moveTo>
                      <a:pt x="5154" y="0"/>
                    </a:moveTo>
                    <a:cubicBezTo>
                      <a:pt x="2300" y="0"/>
                      <a:pt x="1" y="2300"/>
                      <a:pt x="1" y="5154"/>
                    </a:cubicBezTo>
                    <a:cubicBezTo>
                      <a:pt x="1" y="8008"/>
                      <a:pt x="2300" y="10323"/>
                      <a:pt x="5154" y="10323"/>
                    </a:cubicBezTo>
                    <a:lnTo>
                      <a:pt x="32455" y="10323"/>
                    </a:lnTo>
                    <a:cubicBezTo>
                      <a:pt x="35309" y="10323"/>
                      <a:pt x="37609" y="8008"/>
                      <a:pt x="37609" y="5154"/>
                    </a:cubicBezTo>
                    <a:cubicBezTo>
                      <a:pt x="37609" y="2300"/>
                      <a:pt x="35309" y="0"/>
                      <a:pt x="324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2" name="Google Shape;152;p21"/>
            <p:cNvCxnSpPr/>
            <p:nvPr/>
          </p:nvCxnSpPr>
          <p:spPr>
            <a:xfrm>
              <a:off x="7783525" y="2680400"/>
              <a:ext cx="79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3" name="Google Shape;153;p21"/>
            <p:cNvSpPr/>
            <p:nvPr/>
          </p:nvSpPr>
          <p:spPr>
            <a:xfrm>
              <a:off x="8175076" y="3189917"/>
              <a:ext cx="426600" cy="426600"/>
            </a:xfrm>
            <a:prstGeom prst="arc">
              <a:avLst>
                <a:gd name="adj1" fmla="val 16200000"/>
                <a:gd name="adj2" fmla="val 53854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/>
          <p:nvPr/>
        </p:nvSpPr>
        <p:spPr>
          <a:xfrm>
            <a:off x="-25" y="0"/>
            <a:ext cx="9144000" cy="1145935"/>
          </a:xfrm>
          <a:custGeom>
            <a:avLst/>
            <a:gdLst/>
            <a:ahLst/>
            <a:cxnLst/>
            <a:rect l="l" t="t" r="r" b="b"/>
            <a:pathLst>
              <a:path w="285750" h="53436" extrusionOk="0">
                <a:moveTo>
                  <a:pt x="0" y="0"/>
                </a:moveTo>
                <a:lnTo>
                  <a:pt x="0" y="53435"/>
                </a:lnTo>
                <a:lnTo>
                  <a:pt x="239792" y="53435"/>
                </a:lnTo>
                <a:cubicBezTo>
                  <a:pt x="239875" y="53316"/>
                  <a:pt x="239982" y="53233"/>
                  <a:pt x="240101" y="53185"/>
                </a:cubicBezTo>
                <a:cubicBezTo>
                  <a:pt x="240234" y="53064"/>
                  <a:pt x="240408" y="52993"/>
                  <a:pt x="240584" y="52993"/>
                </a:cubicBezTo>
                <a:cubicBezTo>
                  <a:pt x="240598" y="52993"/>
                  <a:pt x="240612" y="52994"/>
                  <a:pt x="240625" y="52995"/>
                </a:cubicBezTo>
                <a:cubicBezTo>
                  <a:pt x="240875" y="53018"/>
                  <a:pt x="241090" y="53185"/>
                  <a:pt x="241161" y="53435"/>
                </a:cubicBezTo>
                <a:lnTo>
                  <a:pt x="285750" y="53435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1"/>
          </p:nvPr>
        </p:nvSpPr>
        <p:spPr>
          <a:xfrm>
            <a:off x="3593563" y="1992550"/>
            <a:ext cx="19569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2"/>
          </p:nvPr>
        </p:nvSpPr>
        <p:spPr>
          <a:xfrm>
            <a:off x="1067588" y="1992550"/>
            <a:ext cx="19569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3"/>
          </p:nvPr>
        </p:nvSpPr>
        <p:spPr>
          <a:xfrm>
            <a:off x="3593535" y="2517961"/>
            <a:ext cx="19569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ubTitle" idx="4"/>
          </p:nvPr>
        </p:nvSpPr>
        <p:spPr>
          <a:xfrm>
            <a:off x="3593544" y="4319350"/>
            <a:ext cx="19569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ubTitle" idx="5"/>
          </p:nvPr>
        </p:nvSpPr>
        <p:spPr>
          <a:xfrm>
            <a:off x="3593563" y="3798225"/>
            <a:ext cx="19569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6"/>
          </p:nvPr>
        </p:nvSpPr>
        <p:spPr>
          <a:xfrm>
            <a:off x="6119512" y="2517175"/>
            <a:ext cx="19569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7"/>
          </p:nvPr>
        </p:nvSpPr>
        <p:spPr>
          <a:xfrm>
            <a:off x="6119538" y="1992550"/>
            <a:ext cx="19569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8"/>
          </p:nvPr>
        </p:nvSpPr>
        <p:spPr>
          <a:xfrm>
            <a:off x="6119510" y="4319551"/>
            <a:ext cx="19569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9"/>
          </p:nvPr>
        </p:nvSpPr>
        <p:spPr>
          <a:xfrm>
            <a:off x="6119538" y="3798225"/>
            <a:ext cx="19569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13"/>
          </p:nvPr>
        </p:nvSpPr>
        <p:spPr>
          <a:xfrm>
            <a:off x="1067563" y="2517183"/>
            <a:ext cx="19569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ubTitle" idx="14"/>
          </p:nvPr>
        </p:nvSpPr>
        <p:spPr>
          <a:xfrm>
            <a:off x="1067563" y="4319551"/>
            <a:ext cx="19569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15"/>
          </p:nvPr>
        </p:nvSpPr>
        <p:spPr>
          <a:xfrm>
            <a:off x="1067588" y="3798225"/>
            <a:ext cx="19569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3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1"/>
          </p:nvPr>
        </p:nvSpPr>
        <p:spPr>
          <a:xfrm>
            <a:off x="2191391" y="3196319"/>
            <a:ext cx="16734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4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2"/>
          </p:nvPr>
        </p:nvSpPr>
        <p:spPr>
          <a:xfrm>
            <a:off x="2191391" y="1455800"/>
            <a:ext cx="16734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4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3"/>
          </p:nvPr>
        </p:nvSpPr>
        <p:spPr>
          <a:xfrm>
            <a:off x="2182988" y="2290563"/>
            <a:ext cx="1698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4"/>
          </p:nvPr>
        </p:nvSpPr>
        <p:spPr>
          <a:xfrm>
            <a:off x="5263013" y="2290563"/>
            <a:ext cx="1698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5"/>
          </p:nvPr>
        </p:nvSpPr>
        <p:spPr>
          <a:xfrm>
            <a:off x="5275313" y="3220919"/>
            <a:ext cx="16734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4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6"/>
          </p:nvPr>
        </p:nvSpPr>
        <p:spPr>
          <a:xfrm>
            <a:off x="2182988" y="4046519"/>
            <a:ext cx="1698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7"/>
          </p:nvPr>
        </p:nvSpPr>
        <p:spPr>
          <a:xfrm>
            <a:off x="5263013" y="4046519"/>
            <a:ext cx="1698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8"/>
          </p:nvPr>
        </p:nvSpPr>
        <p:spPr>
          <a:xfrm>
            <a:off x="5275313" y="1452625"/>
            <a:ext cx="16734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4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subTitle" idx="1"/>
          </p:nvPr>
        </p:nvSpPr>
        <p:spPr>
          <a:xfrm>
            <a:off x="5836756" y="1513725"/>
            <a:ext cx="18801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2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ubTitle" idx="2"/>
          </p:nvPr>
        </p:nvSpPr>
        <p:spPr>
          <a:xfrm>
            <a:off x="2206756" y="1513725"/>
            <a:ext cx="18801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2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subTitle" idx="3"/>
          </p:nvPr>
        </p:nvSpPr>
        <p:spPr>
          <a:xfrm>
            <a:off x="5836756" y="3319958"/>
            <a:ext cx="18801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2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subTitle" idx="4"/>
          </p:nvPr>
        </p:nvSpPr>
        <p:spPr>
          <a:xfrm>
            <a:off x="2206756" y="3319958"/>
            <a:ext cx="18801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2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subTitle" idx="5"/>
          </p:nvPr>
        </p:nvSpPr>
        <p:spPr>
          <a:xfrm>
            <a:off x="5836756" y="4142703"/>
            <a:ext cx="18801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subTitle" idx="6"/>
          </p:nvPr>
        </p:nvSpPr>
        <p:spPr>
          <a:xfrm>
            <a:off x="5836756" y="2336478"/>
            <a:ext cx="18801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subTitle" idx="7"/>
          </p:nvPr>
        </p:nvSpPr>
        <p:spPr>
          <a:xfrm>
            <a:off x="2206756" y="4142703"/>
            <a:ext cx="18801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subTitle" idx="8"/>
          </p:nvPr>
        </p:nvSpPr>
        <p:spPr>
          <a:xfrm>
            <a:off x="2206756" y="2336478"/>
            <a:ext cx="18801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 hasCustomPrompt="1"/>
          </p:nvPr>
        </p:nvSpPr>
        <p:spPr>
          <a:xfrm>
            <a:off x="2756850" y="2601225"/>
            <a:ext cx="3630300" cy="13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/>
          </p:nvPr>
        </p:nvSpPr>
        <p:spPr>
          <a:xfrm>
            <a:off x="1927950" y="3707650"/>
            <a:ext cx="52881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0" y="0"/>
            <a:ext cx="9144000" cy="1145935"/>
          </a:xfrm>
          <a:custGeom>
            <a:avLst/>
            <a:gdLst/>
            <a:ahLst/>
            <a:cxnLst/>
            <a:rect l="l" t="t" r="r" b="b"/>
            <a:pathLst>
              <a:path w="285750" h="53436" extrusionOk="0">
                <a:moveTo>
                  <a:pt x="0" y="0"/>
                </a:moveTo>
                <a:lnTo>
                  <a:pt x="0" y="53435"/>
                </a:lnTo>
                <a:lnTo>
                  <a:pt x="239792" y="53435"/>
                </a:lnTo>
                <a:cubicBezTo>
                  <a:pt x="239875" y="53316"/>
                  <a:pt x="239982" y="53233"/>
                  <a:pt x="240101" y="53185"/>
                </a:cubicBezTo>
                <a:cubicBezTo>
                  <a:pt x="240234" y="53064"/>
                  <a:pt x="240408" y="52993"/>
                  <a:pt x="240584" y="52993"/>
                </a:cubicBezTo>
                <a:cubicBezTo>
                  <a:pt x="240598" y="52993"/>
                  <a:pt x="240612" y="52994"/>
                  <a:pt x="240625" y="52995"/>
                </a:cubicBezTo>
                <a:cubicBezTo>
                  <a:pt x="240875" y="53018"/>
                  <a:pt x="241090" y="53185"/>
                  <a:pt x="241161" y="53435"/>
                </a:cubicBezTo>
                <a:lnTo>
                  <a:pt x="285750" y="53435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3225" y="1273500"/>
            <a:ext cx="7717500" cy="3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AND_BODY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0" y="0"/>
            <a:ext cx="9144000" cy="1145935"/>
          </a:xfrm>
          <a:custGeom>
            <a:avLst/>
            <a:gdLst/>
            <a:ahLst/>
            <a:cxnLst/>
            <a:rect l="l" t="t" r="r" b="b"/>
            <a:pathLst>
              <a:path w="285750" h="53436" extrusionOk="0">
                <a:moveTo>
                  <a:pt x="0" y="0"/>
                </a:moveTo>
                <a:lnTo>
                  <a:pt x="0" y="53435"/>
                </a:lnTo>
                <a:lnTo>
                  <a:pt x="239792" y="53435"/>
                </a:lnTo>
                <a:cubicBezTo>
                  <a:pt x="239875" y="53316"/>
                  <a:pt x="239982" y="53233"/>
                  <a:pt x="240101" y="53185"/>
                </a:cubicBezTo>
                <a:cubicBezTo>
                  <a:pt x="240234" y="53064"/>
                  <a:pt x="240408" y="52993"/>
                  <a:pt x="240584" y="52993"/>
                </a:cubicBezTo>
                <a:cubicBezTo>
                  <a:pt x="240598" y="52993"/>
                  <a:pt x="240612" y="52994"/>
                  <a:pt x="240625" y="52995"/>
                </a:cubicBezTo>
                <a:cubicBezTo>
                  <a:pt x="240875" y="53018"/>
                  <a:pt x="241090" y="53185"/>
                  <a:pt x="241161" y="53435"/>
                </a:cubicBezTo>
                <a:lnTo>
                  <a:pt x="285750" y="53435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ubTitle" idx="1"/>
          </p:nvPr>
        </p:nvSpPr>
        <p:spPr>
          <a:xfrm>
            <a:off x="1170425" y="2339300"/>
            <a:ext cx="19569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2"/>
          </p:nvPr>
        </p:nvSpPr>
        <p:spPr>
          <a:xfrm>
            <a:off x="1170413" y="2909925"/>
            <a:ext cx="19569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3"/>
          </p:nvPr>
        </p:nvSpPr>
        <p:spPr>
          <a:xfrm>
            <a:off x="6016625" y="2339300"/>
            <a:ext cx="19569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4"/>
          </p:nvPr>
        </p:nvSpPr>
        <p:spPr>
          <a:xfrm>
            <a:off x="6016613" y="2909925"/>
            <a:ext cx="19569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0" y="0"/>
            <a:ext cx="9144000" cy="1145935"/>
          </a:xfrm>
          <a:custGeom>
            <a:avLst/>
            <a:gdLst/>
            <a:ahLst/>
            <a:cxnLst/>
            <a:rect l="l" t="t" r="r" b="b"/>
            <a:pathLst>
              <a:path w="285750" h="53436" extrusionOk="0">
                <a:moveTo>
                  <a:pt x="0" y="0"/>
                </a:moveTo>
                <a:lnTo>
                  <a:pt x="0" y="53435"/>
                </a:lnTo>
                <a:lnTo>
                  <a:pt x="239792" y="53435"/>
                </a:lnTo>
                <a:cubicBezTo>
                  <a:pt x="239875" y="53316"/>
                  <a:pt x="239982" y="53233"/>
                  <a:pt x="240101" y="53185"/>
                </a:cubicBezTo>
                <a:cubicBezTo>
                  <a:pt x="240234" y="53064"/>
                  <a:pt x="240408" y="52993"/>
                  <a:pt x="240584" y="52993"/>
                </a:cubicBezTo>
                <a:cubicBezTo>
                  <a:pt x="240598" y="52993"/>
                  <a:pt x="240612" y="52994"/>
                  <a:pt x="240625" y="52995"/>
                </a:cubicBezTo>
                <a:cubicBezTo>
                  <a:pt x="240875" y="53018"/>
                  <a:pt x="241090" y="53185"/>
                  <a:pt x="241161" y="53435"/>
                </a:cubicBezTo>
                <a:lnTo>
                  <a:pt x="285750" y="53435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7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e 2">
  <p:cSld name="TITLE_ONLY_2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e 1">
  <p:cSld name="CUSTOM_4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572000" y="337575"/>
            <a:ext cx="3858600" cy="12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grpSp>
        <p:nvGrpSpPr>
          <p:cNvPr id="35" name="Google Shape;35;p9"/>
          <p:cNvGrpSpPr/>
          <p:nvPr/>
        </p:nvGrpSpPr>
        <p:grpSpPr>
          <a:xfrm>
            <a:off x="1070889" y="-18840"/>
            <a:ext cx="3488385" cy="5162567"/>
            <a:chOff x="2038900" y="238125"/>
            <a:chExt cx="3538275" cy="5236400"/>
          </a:xfrm>
        </p:grpSpPr>
        <p:sp>
          <p:nvSpPr>
            <p:cNvPr id="36" name="Google Shape;36;p9"/>
            <p:cNvSpPr/>
            <p:nvPr/>
          </p:nvSpPr>
          <p:spPr>
            <a:xfrm>
              <a:off x="2038900" y="238125"/>
              <a:ext cx="3523675" cy="5236400"/>
            </a:xfrm>
            <a:custGeom>
              <a:avLst/>
              <a:gdLst/>
              <a:ahLst/>
              <a:cxnLst/>
              <a:rect l="l" t="t" r="r" b="b"/>
              <a:pathLst>
                <a:path w="140947" h="209456" extrusionOk="0">
                  <a:moveTo>
                    <a:pt x="0" y="0"/>
                  </a:moveTo>
                  <a:lnTo>
                    <a:pt x="0" y="209455"/>
                  </a:lnTo>
                  <a:lnTo>
                    <a:pt x="123046" y="209455"/>
                  </a:lnTo>
                  <a:cubicBezTo>
                    <a:pt x="130370" y="209455"/>
                    <a:pt x="136289" y="203504"/>
                    <a:pt x="136289" y="196196"/>
                  </a:cubicBezTo>
                  <a:cubicBezTo>
                    <a:pt x="136289" y="188887"/>
                    <a:pt x="130370" y="182952"/>
                    <a:pt x="123046" y="182952"/>
                  </a:cubicBezTo>
                  <a:lnTo>
                    <a:pt x="97963" y="182952"/>
                  </a:lnTo>
                  <a:cubicBezTo>
                    <a:pt x="95043" y="182952"/>
                    <a:pt x="92675" y="180584"/>
                    <a:pt x="92675" y="177664"/>
                  </a:cubicBezTo>
                  <a:cubicBezTo>
                    <a:pt x="92675" y="174743"/>
                    <a:pt x="95043" y="172376"/>
                    <a:pt x="97963" y="172376"/>
                  </a:cubicBezTo>
                  <a:lnTo>
                    <a:pt x="118784" y="172376"/>
                  </a:lnTo>
                  <a:cubicBezTo>
                    <a:pt x="122588" y="172376"/>
                    <a:pt x="125666" y="169297"/>
                    <a:pt x="125666" y="165493"/>
                  </a:cubicBezTo>
                  <a:cubicBezTo>
                    <a:pt x="125666" y="161673"/>
                    <a:pt x="122588" y="158595"/>
                    <a:pt x="118784" y="158595"/>
                  </a:cubicBezTo>
                  <a:lnTo>
                    <a:pt x="82083" y="158595"/>
                  </a:lnTo>
                  <a:cubicBezTo>
                    <a:pt x="82005" y="158598"/>
                    <a:pt x="81928" y="158599"/>
                    <a:pt x="81851" y="158599"/>
                  </a:cubicBezTo>
                  <a:cubicBezTo>
                    <a:pt x="78639" y="158599"/>
                    <a:pt x="75971" y="156054"/>
                    <a:pt x="75848" y="152802"/>
                  </a:cubicBezTo>
                  <a:cubicBezTo>
                    <a:pt x="75737" y="149487"/>
                    <a:pt x="78342" y="146677"/>
                    <a:pt x="81657" y="146567"/>
                  </a:cubicBezTo>
                  <a:lnTo>
                    <a:pt x="120836" y="146567"/>
                  </a:lnTo>
                  <a:cubicBezTo>
                    <a:pt x="126503" y="146567"/>
                    <a:pt x="131096" y="141973"/>
                    <a:pt x="131096" y="136306"/>
                  </a:cubicBezTo>
                  <a:cubicBezTo>
                    <a:pt x="131096" y="130639"/>
                    <a:pt x="126503" y="126046"/>
                    <a:pt x="120836" y="126046"/>
                  </a:cubicBezTo>
                  <a:lnTo>
                    <a:pt x="108744" y="126046"/>
                  </a:lnTo>
                  <a:cubicBezTo>
                    <a:pt x="108695" y="126046"/>
                    <a:pt x="108647" y="126047"/>
                    <a:pt x="108598" y="126047"/>
                  </a:cubicBezTo>
                  <a:cubicBezTo>
                    <a:pt x="101830" y="126047"/>
                    <a:pt x="96305" y="120614"/>
                    <a:pt x="96227" y="113844"/>
                  </a:cubicBezTo>
                  <a:cubicBezTo>
                    <a:pt x="96148" y="107024"/>
                    <a:pt x="101625" y="101421"/>
                    <a:pt x="108429" y="101342"/>
                  </a:cubicBezTo>
                  <a:lnTo>
                    <a:pt x="125177" y="101342"/>
                  </a:lnTo>
                  <a:cubicBezTo>
                    <a:pt x="128460" y="101342"/>
                    <a:pt x="131096" y="98706"/>
                    <a:pt x="131096" y="95422"/>
                  </a:cubicBezTo>
                  <a:cubicBezTo>
                    <a:pt x="131096" y="92139"/>
                    <a:pt x="128460" y="89503"/>
                    <a:pt x="125177" y="89503"/>
                  </a:cubicBezTo>
                  <a:lnTo>
                    <a:pt x="93101" y="89503"/>
                  </a:lnTo>
                  <a:cubicBezTo>
                    <a:pt x="89549" y="89503"/>
                    <a:pt x="86645" y="86630"/>
                    <a:pt x="86645" y="83047"/>
                  </a:cubicBezTo>
                  <a:cubicBezTo>
                    <a:pt x="86645" y="79495"/>
                    <a:pt x="89549" y="76606"/>
                    <a:pt x="93101" y="76606"/>
                  </a:cubicBezTo>
                  <a:lnTo>
                    <a:pt x="133306" y="76606"/>
                  </a:lnTo>
                  <a:cubicBezTo>
                    <a:pt x="137536" y="76606"/>
                    <a:pt x="140946" y="73181"/>
                    <a:pt x="140946" y="68966"/>
                  </a:cubicBezTo>
                  <a:cubicBezTo>
                    <a:pt x="140946" y="64736"/>
                    <a:pt x="137536" y="61326"/>
                    <a:pt x="133306" y="61326"/>
                  </a:cubicBezTo>
                  <a:lnTo>
                    <a:pt x="116416" y="61326"/>
                  </a:lnTo>
                  <a:cubicBezTo>
                    <a:pt x="112185" y="61326"/>
                    <a:pt x="108776" y="57916"/>
                    <a:pt x="108776" y="53686"/>
                  </a:cubicBezTo>
                  <a:lnTo>
                    <a:pt x="108776" y="37111"/>
                  </a:lnTo>
                  <a:cubicBezTo>
                    <a:pt x="108776" y="29013"/>
                    <a:pt x="102193" y="22415"/>
                    <a:pt x="94080" y="22415"/>
                  </a:cubicBezTo>
                  <a:lnTo>
                    <a:pt x="71649" y="22415"/>
                  </a:lnTo>
                  <a:cubicBezTo>
                    <a:pt x="65714" y="22415"/>
                    <a:pt x="60915" y="17601"/>
                    <a:pt x="60915" y="11681"/>
                  </a:cubicBezTo>
                  <a:cubicBezTo>
                    <a:pt x="60915" y="5998"/>
                    <a:pt x="56479" y="1326"/>
                    <a:pt x="50813" y="9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9"/>
            <p:cNvSpPr/>
            <p:nvPr/>
          </p:nvSpPr>
          <p:spPr>
            <a:xfrm>
              <a:off x="4666725" y="2981200"/>
              <a:ext cx="910450" cy="249825"/>
            </a:xfrm>
            <a:custGeom>
              <a:avLst/>
              <a:gdLst/>
              <a:ahLst/>
              <a:cxnLst/>
              <a:rect l="l" t="t" r="r" b="b"/>
              <a:pathLst>
                <a:path w="36418" h="9993" extrusionOk="0">
                  <a:moveTo>
                    <a:pt x="4989" y="1"/>
                  </a:moveTo>
                  <a:cubicBezTo>
                    <a:pt x="2226" y="1"/>
                    <a:pt x="1" y="2258"/>
                    <a:pt x="1" y="5005"/>
                  </a:cubicBezTo>
                  <a:cubicBezTo>
                    <a:pt x="1" y="7767"/>
                    <a:pt x="2226" y="9993"/>
                    <a:pt x="4989" y="9993"/>
                  </a:cubicBezTo>
                  <a:lnTo>
                    <a:pt x="31429" y="9993"/>
                  </a:lnTo>
                  <a:cubicBezTo>
                    <a:pt x="34191" y="9993"/>
                    <a:pt x="36417" y="7736"/>
                    <a:pt x="36417" y="5005"/>
                  </a:cubicBezTo>
                  <a:cubicBezTo>
                    <a:pt x="36417" y="2242"/>
                    <a:pt x="34191" y="1"/>
                    <a:pt x="31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9"/>
            <p:cNvSpPr/>
            <p:nvPr/>
          </p:nvSpPr>
          <p:spPr>
            <a:xfrm>
              <a:off x="4228300" y="421625"/>
              <a:ext cx="910025" cy="249825"/>
            </a:xfrm>
            <a:custGeom>
              <a:avLst/>
              <a:gdLst/>
              <a:ahLst/>
              <a:cxnLst/>
              <a:rect l="l" t="t" r="r" b="b"/>
              <a:pathLst>
                <a:path w="36401" h="9993" extrusionOk="0">
                  <a:moveTo>
                    <a:pt x="4988" y="0"/>
                  </a:moveTo>
                  <a:cubicBezTo>
                    <a:pt x="2226" y="0"/>
                    <a:pt x="0" y="2226"/>
                    <a:pt x="0" y="4988"/>
                  </a:cubicBezTo>
                  <a:cubicBezTo>
                    <a:pt x="0" y="7751"/>
                    <a:pt x="2226" y="9992"/>
                    <a:pt x="4988" y="9992"/>
                  </a:cubicBezTo>
                  <a:lnTo>
                    <a:pt x="31413" y="9992"/>
                  </a:lnTo>
                  <a:cubicBezTo>
                    <a:pt x="34175" y="9992"/>
                    <a:pt x="36401" y="7751"/>
                    <a:pt x="36401" y="4988"/>
                  </a:cubicBezTo>
                  <a:cubicBezTo>
                    <a:pt x="36401" y="2226"/>
                    <a:pt x="34175" y="0"/>
                    <a:pt x="31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9"/>
          <p:cNvSpPr/>
          <p:nvPr/>
        </p:nvSpPr>
        <p:spPr>
          <a:xfrm>
            <a:off x="-7975" y="-7975"/>
            <a:ext cx="15720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71850" y="445025"/>
            <a:ext cx="816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71850" y="1152475"/>
            <a:ext cx="816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Char char="●"/>
              <a:defRPr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Fredoka One"/>
              <a:buNone/>
              <a:defRPr sz="3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825"/>
            <a:ext cx="7717500" cy="3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●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○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■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●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○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■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●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○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■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75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76" r:id="rId20"/>
    <p:sldLayoutId id="2147483668" r:id="rId21"/>
    <p:sldLayoutId id="2147483677" r:id="rId22"/>
    <p:sldLayoutId id="2147483678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FF00FF"/>
          </p15:clr>
        </p15:guide>
        <p15:guide id="2" pos="5311">
          <p15:clr>
            <a:srgbClr val="FF00FF"/>
          </p15:clr>
        </p15:guide>
        <p15:guide id="3" orient="horz" pos="340">
          <p15:clr>
            <a:srgbClr val="FF00FF"/>
          </p15:clr>
        </p15:guide>
        <p15:guide id="4" orient="horz" pos="2903">
          <p15:clr>
            <a:srgbClr val="FF00FF"/>
          </p15:clr>
        </p15:guide>
        <p15:guide id="5" pos="2880">
          <p15:clr>
            <a:srgbClr val="FF00FF"/>
          </p15:clr>
        </p15:guide>
        <p15:guide id="6">
          <p15:clr>
            <a:srgbClr val="FF00FF"/>
          </p15:clr>
        </p15:guide>
        <p15:guide id="7" pos="5760">
          <p15:clr>
            <a:srgbClr val="FF00FF"/>
          </p15:clr>
        </p15:guide>
        <p15:guide id="8" orient="horz" pos="1620">
          <p15:clr>
            <a:srgbClr val="FF00FF"/>
          </p15:clr>
        </p15:guide>
        <p15:guide id="9" orient="horz" pos="3237">
          <p15:clr>
            <a:srgbClr val="FF00FF"/>
          </p15:clr>
        </p15:guide>
        <p15:guide id="10" orient="horz">
          <p15:clr>
            <a:srgbClr val="FF00FF"/>
          </p15:clr>
        </p15:guide>
        <p15:guide id="11" orient="horz" pos="72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9"/>
          <p:cNvSpPr txBox="1">
            <a:spLocks noGrp="1"/>
          </p:cNvSpPr>
          <p:nvPr>
            <p:ph type="title"/>
          </p:nvPr>
        </p:nvSpPr>
        <p:spPr>
          <a:xfrm>
            <a:off x="713250" y="247521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Anton" panose="020B0604020202020204" charset="0"/>
              </a:rPr>
              <a:t>CSE299.1 – GROUP 2 – WEEKLY UPDATE</a:t>
            </a:r>
            <a:endParaRPr dirty="0">
              <a:solidFill>
                <a:schemeClr val="bg2"/>
              </a:solidFill>
              <a:latin typeface="Anton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EC7BB-5150-40C9-8259-5B571CB80E5C}"/>
              </a:ext>
            </a:extLst>
          </p:cNvPr>
          <p:cNvSpPr txBox="1"/>
          <p:nvPr/>
        </p:nvSpPr>
        <p:spPr>
          <a:xfrm>
            <a:off x="3718781" y="1205219"/>
            <a:ext cx="1706437" cy="712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bg2"/>
                </a:solidFill>
                <a:latin typeface="Anton" panose="020B0604020202020204" charset="0"/>
              </a:rPr>
              <a:t>TRAVELLER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5FAB1-CE16-4F40-9968-2AF4C7800ABB}"/>
              </a:ext>
            </a:extLst>
          </p:cNvPr>
          <p:cNvSpPr txBox="1"/>
          <p:nvPr/>
        </p:nvSpPr>
        <p:spPr>
          <a:xfrm>
            <a:off x="2459665" y="3972649"/>
            <a:ext cx="4759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Muli" panose="00000500000000000000" pitchFamily="2" charset="0"/>
              </a:rPr>
              <a:t>SHAZID HASAN RIAM - 162 1060 042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Muli" panose="00000500000000000000" pitchFamily="2" charset="0"/>
              </a:rPr>
              <a:t>SIDRATUL MUNTAHA TAJ – 173 1905 642</a:t>
            </a:r>
          </a:p>
          <a:p>
            <a:endParaRPr lang="en-US" sz="1800" b="1" dirty="0">
              <a:latin typeface="Anton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A02B6D-206B-45D4-AC95-88E841DFF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119" y="1695892"/>
            <a:ext cx="1529759" cy="15297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ACF7F8-7B27-4FAD-A2BD-2E698FEEEC5A}"/>
              </a:ext>
            </a:extLst>
          </p:cNvPr>
          <p:cNvSpPr txBox="1"/>
          <p:nvPr/>
        </p:nvSpPr>
        <p:spPr>
          <a:xfrm>
            <a:off x="3013686" y="3003693"/>
            <a:ext cx="3651593" cy="712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bg2"/>
                </a:solidFill>
                <a:latin typeface="Anton" panose="020B0604020202020204" charset="0"/>
              </a:rPr>
              <a:t>September 07, 2020</a:t>
            </a:r>
          </a:p>
        </p:txBody>
      </p:sp>
    </p:spTree>
    <p:extLst>
      <p:ext uri="{BB962C8B-B14F-4D97-AF65-F5344CB8AC3E}">
        <p14:creationId xmlns:p14="http://schemas.microsoft.com/office/powerpoint/2010/main" val="418886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9"/>
          <p:cNvSpPr txBox="1">
            <a:spLocks noGrp="1"/>
          </p:cNvSpPr>
          <p:nvPr>
            <p:ph type="title"/>
          </p:nvPr>
        </p:nvSpPr>
        <p:spPr>
          <a:xfrm>
            <a:off x="3911443" y="212079"/>
            <a:ext cx="1321113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  <a:latin typeface="Anton" panose="020B0604020202020204" charset="0"/>
              </a:rPr>
              <a:t>SLACK</a:t>
            </a:r>
            <a:endParaRPr dirty="0">
              <a:solidFill>
                <a:schemeClr val="bg2"/>
              </a:solidFill>
              <a:latin typeface="Anton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EB07C0-C0F6-44AC-BB40-B5278C7A4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39" y="1197934"/>
            <a:ext cx="6875721" cy="386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4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9"/>
          <p:cNvSpPr txBox="1">
            <a:spLocks noGrp="1"/>
          </p:cNvSpPr>
          <p:nvPr>
            <p:ph type="title"/>
          </p:nvPr>
        </p:nvSpPr>
        <p:spPr>
          <a:xfrm>
            <a:off x="3830595" y="247521"/>
            <a:ext cx="1482808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  <a:latin typeface="Anton" panose="020B0604020202020204" charset="0"/>
              </a:rPr>
              <a:t>TRELLO</a:t>
            </a:r>
            <a:endParaRPr dirty="0">
              <a:solidFill>
                <a:schemeClr val="bg2"/>
              </a:solidFill>
              <a:latin typeface="Anton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8D0AB6-A0E2-43B5-9F34-B3DB3E12E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135" y="1178027"/>
            <a:ext cx="7049729" cy="396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1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9"/>
          <p:cNvSpPr txBox="1">
            <a:spLocks noGrp="1"/>
          </p:cNvSpPr>
          <p:nvPr>
            <p:ph type="title"/>
          </p:nvPr>
        </p:nvSpPr>
        <p:spPr>
          <a:xfrm>
            <a:off x="2738886" y="276731"/>
            <a:ext cx="3666225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  <a:latin typeface="Anton" panose="020B0604020202020204" charset="0"/>
              </a:rPr>
              <a:t>Featured Added</a:t>
            </a:r>
            <a:endParaRPr dirty="0">
              <a:solidFill>
                <a:schemeClr val="bg2"/>
              </a:solidFill>
              <a:latin typeface="Anton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22456-71DB-489C-BA07-C7C2DF0EA629}"/>
              </a:ext>
            </a:extLst>
          </p:cNvPr>
          <p:cNvSpPr txBox="1"/>
          <p:nvPr/>
        </p:nvSpPr>
        <p:spPr>
          <a:xfrm>
            <a:off x="1378973" y="2278626"/>
            <a:ext cx="57592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Added 20 New Places</a:t>
            </a:r>
          </a:p>
          <a:p>
            <a:pPr marL="342900" indent="-342900">
              <a:buAutoNum type="arabicPeriod"/>
            </a:pPr>
            <a:r>
              <a:rPr lang="en-US" sz="3200" dirty="0"/>
              <a:t>Bookmark Button is working</a:t>
            </a:r>
          </a:p>
        </p:txBody>
      </p:sp>
    </p:spTree>
    <p:extLst>
      <p:ext uri="{BB962C8B-B14F-4D97-AF65-F5344CB8AC3E}">
        <p14:creationId xmlns:p14="http://schemas.microsoft.com/office/powerpoint/2010/main" val="380535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7"/>
          <p:cNvSpPr txBox="1">
            <a:spLocks noGrp="1"/>
          </p:cNvSpPr>
          <p:nvPr>
            <p:ph type="subTitle" idx="1"/>
          </p:nvPr>
        </p:nvSpPr>
        <p:spPr>
          <a:xfrm>
            <a:off x="3087450" y="4193000"/>
            <a:ext cx="29691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5" name="Google Shape;585;p47"/>
          <p:cNvSpPr txBox="1">
            <a:spLocks noGrp="1"/>
          </p:cNvSpPr>
          <p:nvPr>
            <p:ph type="title"/>
          </p:nvPr>
        </p:nvSpPr>
        <p:spPr>
          <a:xfrm>
            <a:off x="2925472" y="2092358"/>
            <a:ext cx="3293055" cy="9587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  <a:endParaRPr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nimal Kingdom Less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B0E01"/>
      </a:lt2>
      <a:accent1>
        <a:srgbClr val="FCD635"/>
      </a:accent1>
      <a:accent2>
        <a:srgbClr val="94A640"/>
      </a:accent2>
      <a:accent3>
        <a:srgbClr val="7C7046"/>
      </a:accent3>
      <a:accent4>
        <a:srgbClr val="CEB993"/>
      </a:accent4>
      <a:accent5>
        <a:srgbClr val="FEE15F"/>
      </a:accent5>
      <a:accent6>
        <a:srgbClr val="FDC04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ck to School Activities by Slidesgo">
  <a:themeElements>
    <a:clrScheme name="Simple Light">
      <a:dk1>
        <a:srgbClr val="323B5B"/>
      </a:dk1>
      <a:lt1>
        <a:srgbClr val="EDEDED"/>
      </a:lt1>
      <a:dk2>
        <a:srgbClr val="323B5B"/>
      </a:dk2>
      <a:lt2>
        <a:srgbClr val="EDEDED"/>
      </a:lt2>
      <a:accent1>
        <a:srgbClr val="4399AB"/>
      </a:accent1>
      <a:accent2>
        <a:srgbClr val="FFC867"/>
      </a:accent2>
      <a:accent3>
        <a:srgbClr val="8FAEFF"/>
      </a:accent3>
      <a:accent4>
        <a:srgbClr val="FF9067"/>
      </a:accent4>
      <a:accent5>
        <a:srgbClr val="ED4C67"/>
      </a:accent5>
      <a:accent6>
        <a:srgbClr val="AE4FD9"/>
      </a:accent6>
      <a:hlink>
        <a:srgbClr val="323B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40</Words>
  <Application>Microsoft Office PowerPoint</Application>
  <PresentationFormat>On-screen Show (16:9)</PresentationFormat>
  <Paragraphs>11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Fredoka One</vt:lpstr>
      <vt:lpstr>KoHo</vt:lpstr>
      <vt:lpstr>Roboto Condensed Light</vt:lpstr>
      <vt:lpstr>Arial</vt:lpstr>
      <vt:lpstr>Lato</vt:lpstr>
      <vt:lpstr>KoHo Medium</vt:lpstr>
      <vt:lpstr>Mali</vt:lpstr>
      <vt:lpstr>Anton</vt:lpstr>
      <vt:lpstr>Livvic</vt:lpstr>
      <vt:lpstr>Muli</vt:lpstr>
      <vt:lpstr>Chelsea Market</vt:lpstr>
      <vt:lpstr>Animal Kingdom Lesson by Slidesgo</vt:lpstr>
      <vt:lpstr>Back to School Activities by Slidesgo</vt:lpstr>
      <vt:lpstr>CSE299.1 – GROUP 2 – WEEKLY UPDATE</vt:lpstr>
      <vt:lpstr>SLACK</vt:lpstr>
      <vt:lpstr>TRELLO</vt:lpstr>
      <vt:lpstr>Featured Added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WHAT MY HOMETOWN IS FAMOUS FOR</dc:title>
  <dc:creator>Shazid Hasan Riam</dc:creator>
  <cp:lastModifiedBy>Shazid Hasan Riam</cp:lastModifiedBy>
  <cp:revision>19</cp:revision>
  <dcterms:modified xsi:type="dcterms:W3CDTF">2020-09-10T14:10:31Z</dcterms:modified>
</cp:coreProperties>
</file>