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2" r:id="rId2"/>
  </p:sldMasterIdLst>
  <p:notesMasterIdLst>
    <p:notesMasterId r:id="rId8"/>
  </p:notesMasterIdLst>
  <p:sldIdLst>
    <p:sldId id="280" r:id="rId3"/>
    <p:sldId id="286" r:id="rId4"/>
    <p:sldId id="287" r:id="rId5"/>
    <p:sldId id="288" r:id="rId6"/>
    <p:sldId id="275" r:id="rId7"/>
  </p:sldIdLst>
  <p:sldSz cx="9144000" cy="5143500" type="screen16x9"/>
  <p:notesSz cx="6858000" cy="9144000"/>
  <p:embeddedFontLst>
    <p:embeddedFont>
      <p:font typeface="Anton" panose="020B0604020202020204" charset="0"/>
      <p:regular r:id="rId9"/>
    </p:embeddedFont>
    <p:embeddedFont>
      <p:font typeface="Chelsea Market" panose="020B0604020202020204" charset="0"/>
      <p:regular r:id="rId10"/>
    </p:embeddedFont>
    <p:embeddedFont>
      <p:font typeface="Fredoka One" panose="020B0604020202020204" charset="0"/>
      <p:regular r:id="rId11"/>
    </p:embeddedFont>
    <p:embeddedFont>
      <p:font typeface="KoHo" panose="020B0604020202020204" charset="-34"/>
      <p:regular r:id="rId12"/>
      <p:bold r:id="rId13"/>
      <p:italic r:id="rId14"/>
      <p:boldItalic r:id="rId15"/>
    </p:embeddedFont>
    <p:embeddedFont>
      <p:font typeface="KoHo Medium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Mali" panose="020B0604020202020204" charset="0"/>
      <p:regular r:id="rId28"/>
      <p:bold r:id="rId29"/>
      <p:italic r:id="rId30"/>
      <p:boldItalic r:id="rId31"/>
    </p:embeddedFont>
    <p:embeddedFont>
      <p:font typeface="Muli" panose="020B0604020202020204" charset="0"/>
      <p:regular r:id="rId32"/>
    </p:embeddedFont>
    <p:embeddedFont>
      <p:font typeface="Roboto Condensed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79056-F965-4F93-9AAD-3CC2C64F027C}">
  <a:tblStyle styleId="{8B479056-F965-4F93-9AAD-3CC2C64F0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0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0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d7307d1f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d7307d1f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b3ebe1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b3ebe1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SECTION_TITLE_AND_DESCRIPTION_2_1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795725" y="1581725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nton"/>
              <a:buNone/>
              <a:defRPr sz="21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95725" y="572650"/>
            <a:ext cx="3136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93550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3593550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611952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611952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067575" y="34114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067575" y="2753025"/>
            <a:ext cx="195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_COLUMN_TEXT_2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 flipH="1">
            <a:off x="3976852" y="-79792"/>
            <a:ext cx="5342691" cy="5223525"/>
            <a:chOff x="959850" y="238125"/>
            <a:chExt cx="5695225" cy="5223525"/>
          </a:xfrm>
        </p:grpSpPr>
        <p:sp>
          <p:nvSpPr>
            <p:cNvPr id="54" name="Google Shape;54;p12"/>
            <p:cNvSpPr/>
            <p:nvPr/>
          </p:nvSpPr>
          <p:spPr>
            <a:xfrm>
              <a:off x="959850" y="238125"/>
              <a:ext cx="5680800" cy="5223525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754600" y="2994550"/>
              <a:ext cx="900475" cy="246800"/>
            </a:xfrm>
            <a:custGeom>
              <a:avLst/>
              <a:gdLst/>
              <a:ahLst/>
              <a:cxnLst/>
              <a:rect l="l" t="t" r="r" b="b"/>
              <a:pathLst>
                <a:path w="36019" h="9872" extrusionOk="0">
                  <a:moveTo>
                    <a:pt x="4936" y="0"/>
                  </a:moveTo>
                  <a:cubicBezTo>
                    <a:pt x="2203" y="0"/>
                    <a:pt x="1" y="2203"/>
                    <a:pt x="1" y="4936"/>
                  </a:cubicBezTo>
                  <a:cubicBezTo>
                    <a:pt x="1" y="7670"/>
                    <a:pt x="2203" y="9872"/>
                    <a:pt x="4936" y="9872"/>
                  </a:cubicBezTo>
                  <a:lnTo>
                    <a:pt x="31083" y="9872"/>
                  </a:lnTo>
                  <a:cubicBezTo>
                    <a:pt x="33817" y="9872"/>
                    <a:pt x="36019" y="7670"/>
                    <a:pt x="36019" y="4936"/>
                  </a:cubicBezTo>
                  <a:cubicBezTo>
                    <a:pt x="36003" y="2828"/>
                    <a:pt x="34660" y="938"/>
                    <a:pt x="32661" y="250"/>
                  </a:cubicBezTo>
                  <a:cubicBezTo>
                    <a:pt x="32161" y="79"/>
                    <a:pt x="31599" y="0"/>
                    <a:pt x="3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5320000" y="462250"/>
              <a:ext cx="900875" cy="246825"/>
            </a:xfrm>
            <a:custGeom>
              <a:avLst/>
              <a:gdLst/>
              <a:ahLst/>
              <a:cxnLst/>
              <a:rect l="l" t="t" r="r" b="b"/>
              <a:pathLst>
                <a:path w="36035" h="9873" extrusionOk="0">
                  <a:moveTo>
                    <a:pt x="4952" y="1"/>
                  </a:moveTo>
                  <a:cubicBezTo>
                    <a:pt x="2218" y="1"/>
                    <a:pt x="0" y="2203"/>
                    <a:pt x="0" y="4936"/>
                  </a:cubicBezTo>
                  <a:cubicBezTo>
                    <a:pt x="0" y="7670"/>
                    <a:pt x="2218" y="9872"/>
                    <a:pt x="4952" y="9872"/>
                  </a:cubicBezTo>
                  <a:lnTo>
                    <a:pt x="31083" y="9872"/>
                  </a:lnTo>
                  <a:cubicBezTo>
                    <a:pt x="33816" y="9872"/>
                    <a:pt x="36034" y="7670"/>
                    <a:pt x="36034" y="4936"/>
                  </a:cubicBezTo>
                  <a:cubicBezTo>
                    <a:pt x="36034" y="2203"/>
                    <a:pt x="33816" y="1"/>
                    <a:pt x="3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 flipH="1">
            <a:off x="5506073" y="2510900"/>
            <a:ext cx="28497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flipH="1">
            <a:off x="5506075" y="1425700"/>
            <a:ext cx="28497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2540000" y="2721982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hasCustomPrompt="1"/>
          </p:nvPr>
        </p:nvSpPr>
        <p:spPr>
          <a:xfrm>
            <a:off x="2539950" y="2227313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540000" y="1285344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3" hasCustomPrompt="1"/>
          </p:nvPr>
        </p:nvSpPr>
        <p:spPr>
          <a:xfrm>
            <a:off x="2539950" y="790675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540000" y="4158619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5" hasCustomPrompt="1"/>
          </p:nvPr>
        </p:nvSpPr>
        <p:spPr>
          <a:xfrm>
            <a:off x="2539950" y="3663950"/>
            <a:ext cx="40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94" name="Google Shape;94;p15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15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00" name="Google Shape;100;p15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15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13225" y="1368825"/>
            <a:ext cx="7118400" cy="18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7787707" y="-1094158"/>
            <a:ext cx="1365932" cy="3663637"/>
            <a:chOff x="2827800" y="238125"/>
            <a:chExt cx="1946050" cy="5219600"/>
          </a:xfrm>
        </p:grpSpPr>
        <p:sp>
          <p:nvSpPr>
            <p:cNvPr id="109" name="Google Shape;109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956057" y="1362129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8484050" y="1897163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 flipH="1">
            <a:off x="7787707" y="2820133"/>
            <a:ext cx="1365932" cy="3417534"/>
            <a:chOff x="2827800" y="588750"/>
            <a:chExt cx="1946050" cy="4868975"/>
          </a:xfrm>
        </p:grpSpPr>
        <p:sp>
          <p:nvSpPr>
            <p:cNvPr id="115" name="Google Shape;115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" name="Google Shape;117;p16"/>
          <p:cNvCxnSpPr/>
          <p:nvPr/>
        </p:nvCxnSpPr>
        <p:spPr>
          <a:xfrm>
            <a:off x="7956057" y="5030316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8484050" y="5565350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3225" y="3259725"/>
            <a:ext cx="4405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13225" y="1319775"/>
            <a:ext cx="31014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713225" y="2850677"/>
            <a:ext cx="2761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0" y="-298149"/>
            <a:ext cx="3533760" cy="2888136"/>
            <a:chOff x="44150" y="-298124"/>
            <a:chExt cx="3672584" cy="2888136"/>
          </a:xfrm>
        </p:grpSpPr>
        <p:sp>
          <p:nvSpPr>
            <p:cNvPr id="125" name="Google Shape;125;p18"/>
            <p:cNvSpPr/>
            <p:nvPr/>
          </p:nvSpPr>
          <p:spPr>
            <a:xfrm rot="10800000" flipH="1">
              <a:off x="628651" y="-298124"/>
              <a:ext cx="3088083" cy="2888087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150" y="-298087"/>
              <a:ext cx="590400" cy="288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>
            <a:off x="7186268" y="3159920"/>
            <a:ext cx="1957728" cy="2897300"/>
            <a:chOff x="2038900" y="238125"/>
            <a:chExt cx="3538275" cy="5236400"/>
          </a:xfrm>
        </p:grpSpPr>
        <p:sp>
          <p:nvSpPr>
            <p:cNvPr id="128" name="Google Shape;128;p18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28650" y="444521"/>
            <a:ext cx="2152200" cy="18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1687050" y="1029138"/>
            <a:ext cx="57699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687050" y="2393550"/>
            <a:ext cx="57699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2581325" y="3584375"/>
            <a:ext cx="39813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2"/>
              </a:rPr>
              <a:t>Slidesgo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3"/>
              </a:rPr>
              <a:t>Flaticon</a:t>
            </a:r>
            <a:r>
              <a:rPr lang="en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KoHo"/>
              <a:ea typeface="KoHo"/>
              <a:cs typeface="KoHo"/>
              <a:sym typeface="KoH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25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3593563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06758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3593535" y="2517961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3593544" y="4319350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3593563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6119512" y="2517175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6119538" y="1992550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6119510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611953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067563" y="2517183"/>
            <a:ext cx="19569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067563" y="4319551"/>
            <a:ext cx="19569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067588" y="3798225"/>
            <a:ext cx="19569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583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206756" y="1513725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583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206756" y="3319958"/>
            <a:ext cx="1880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583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3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206756" y="4142703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206756" y="2336478"/>
            <a:ext cx="1880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2756850" y="2601225"/>
            <a:ext cx="36303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927950" y="3707650"/>
            <a:ext cx="5288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73500"/>
            <a:ext cx="77175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1704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1704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6016625" y="2339300"/>
            <a:ext cx="195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6016613" y="2909925"/>
            <a:ext cx="1956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2">
  <p:cSld name="TITLE_ONLY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1850" y="445025"/>
            <a:ext cx="81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1850" y="1152475"/>
            <a:ext cx="81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5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6" r:id="rId20"/>
    <p:sldLayoutId id="2147483668" r:id="rId21"/>
    <p:sldLayoutId id="2147483677" r:id="rId22"/>
    <p:sldLayoutId id="214748367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713250" y="247521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nton" panose="020B0604020202020204" charset="0"/>
              </a:rPr>
              <a:t>CSE299.1 – GROUP 2 – WEEKLY UPDATE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EC7BB-5150-40C9-8259-5B571CB80E5C}"/>
              </a:ext>
            </a:extLst>
          </p:cNvPr>
          <p:cNvSpPr txBox="1"/>
          <p:nvPr/>
        </p:nvSpPr>
        <p:spPr>
          <a:xfrm>
            <a:off x="3718781" y="1205219"/>
            <a:ext cx="1706437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TRAVELLER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5FAB1-CE16-4F40-9968-2AF4C7800ABB}"/>
              </a:ext>
            </a:extLst>
          </p:cNvPr>
          <p:cNvSpPr txBox="1"/>
          <p:nvPr/>
        </p:nvSpPr>
        <p:spPr>
          <a:xfrm>
            <a:off x="2459665" y="3972649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SHAZID HASAN RIAM - 162 1060 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 panose="00000500000000000000" pitchFamily="2" charset="0"/>
              </a:rPr>
              <a:t>SIDRATUL MUNTAHA TAJ – 173 1905 642</a:t>
            </a:r>
          </a:p>
          <a:p>
            <a:endParaRPr lang="en-US" sz="1800" b="1" dirty="0">
              <a:latin typeface="Anton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02B6D-206B-45D4-AC95-88E841DF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19" y="1695892"/>
            <a:ext cx="1529759" cy="152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CF7F8-7B27-4FAD-A2BD-2E698FEEEC5A}"/>
              </a:ext>
            </a:extLst>
          </p:cNvPr>
          <p:cNvSpPr txBox="1"/>
          <p:nvPr/>
        </p:nvSpPr>
        <p:spPr>
          <a:xfrm>
            <a:off x="3013686" y="3003693"/>
            <a:ext cx="3651593" cy="7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Anton" panose="020B0604020202020204" charset="0"/>
              </a:rPr>
              <a:t>September 14, 2020</a:t>
            </a:r>
          </a:p>
        </p:txBody>
      </p:sp>
    </p:spTree>
    <p:extLst>
      <p:ext uri="{BB962C8B-B14F-4D97-AF65-F5344CB8AC3E}">
        <p14:creationId xmlns:p14="http://schemas.microsoft.com/office/powerpoint/2010/main" val="4188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911443" y="212079"/>
            <a:ext cx="1321113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SLACK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B07C0-C0F6-44AC-BB40-B5278C7A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39" y="1197934"/>
            <a:ext cx="6875721" cy="38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3830595" y="247521"/>
            <a:ext cx="148280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TRELLO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FE8E6-8E0D-4BAC-A98F-38B85742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61" y="1169732"/>
            <a:ext cx="7064477" cy="39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 txBox="1">
            <a:spLocks noGrp="1"/>
          </p:cNvSpPr>
          <p:nvPr>
            <p:ph type="title"/>
          </p:nvPr>
        </p:nvSpPr>
        <p:spPr>
          <a:xfrm>
            <a:off x="2738886" y="276731"/>
            <a:ext cx="366622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nton" panose="020B0604020202020204" charset="0"/>
              </a:rPr>
              <a:t>Featured Added</a:t>
            </a:r>
            <a:endParaRPr dirty="0">
              <a:solidFill>
                <a:schemeClr val="bg2"/>
              </a:solidFill>
              <a:latin typeface="Anton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2456-71DB-489C-BA07-C7C2DF0EA629}"/>
              </a:ext>
            </a:extLst>
          </p:cNvPr>
          <p:cNvSpPr txBox="1"/>
          <p:nvPr/>
        </p:nvSpPr>
        <p:spPr>
          <a:xfrm>
            <a:off x="1378973" y="2278626"/>
            <a:ext cx="575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Added 20 New Places</a:t>
            </a:r>
          </a:p>
          <a:p>
            <a:pPr marL="342900" indent="-342900">
              <a:buAutoNum type="arabicPeriod"/>
            </a:pPr>
            <a:r>
              <a:rPr lang="en-US" sz="3200" dirty="0"/>
              <a:t>Working on Search Button</a:t>
            </a:r>
          </a:p>
        </p:txBody>
      </p:sp>
    </p:spTree>
    <p:extLst>
      <p:ext uri="{BB962C8B-B14F-4D97-AF65-F5344CB8AC3E}">
        <p14:creationId xmlns:p14="http://schemas.microsoft.com/office/powerpoint/2010/main" val="380535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subTitle" idx="1"/>
          </p:nvPr>
        </p:nvSpPr>
        <p:spPr>
          <a:xfrm>
            <a:off x="3087450" y="4193000"/>
            <a:ext cx="2969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47"/>
          <p:cNvSpPr txBox="1">
            <a:spLocks noGrp="1"/>
          </p:cNvSpPr>
          <p:nvPr>
            <p:ph type="title"/>
          </p:nvPr>
        </p:nvSpPr>
        <p:spPr>
          <a:xfrm>
            <a:off x="2925472" y="2092358"/>
            <a:ext cx="3293055" cy="958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imal Kingdo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B0E01"/>
      </a:lt2>
      <a:accent1>
        <a:srgbClr val="FCD635"/>
      </a:accent1>
      <a:accent2>
        <a:srgbClr val="94A640"/>
      </a:accent2>
      <a:accent3>
        <a:srgbClr val="7C7046"/>
      </a:accent3>
      <a:accent4>
        <a:srgbClr val="CEB993"/>
      </a:accent4>
      <a:accent5>
        <a:srgbClr val="FEE15F"/>
      </a:accent5>
      <a:accent6>
        <a:srgbClr val="FDC0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4399AB"/>
      </a:accent1>
      <a:accent2>
        <a:srgbClr val="FFC867"/>
      </a:accent2>
      <a:accent3>
        <a:srgbClr val="8FAEFF"/>
      </a:accent3>
      <a:accent4>
        <a:srgbClr val="FF9067"/>
      </a:accent4>
      <a:accent5>
        <a:srgbClr val="ED4C67"/>
      </a:accent5>
      <a:accent6>
        <a:srgbClr val="AE4FD9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Chelsea Market</vt:lpstr>
      <vt:lpstr>Fredoka One</vt:lpstr>
      <vt:lpstr>KoHo</vt:lpstr>
      <vt:lpstr>Roboto Condensed Light</vt:lpstr>
      <vt:lpstr>Lato</vt:lpstr>
      <vt:lpstr>KoHo Medium</vt:lpstr>
      <vt:lpstr>Mali</vt:lpstr>
      <vt:lpstr>Anton</vt:lpstr>
      <vt:lpstr>Livvic</vt:lpstr>
      <vt:lpstr>Muli</vt:lpstr>
      <vt:lpstr>Animal Kingdom Lesson by Slidesgo</vt:lpstr>
      <vt:lpstr>Back to School Activities by Slidesgo</vt:lpstr>
      <vt:lpstr>CSE299.1 – GROUP 2 – WEEKLY UPDATE</vt:lpstr>
      <vt:lpstr>SLACK</vt:lpstr>
      <vt:lpstr>TRELLO</vt:lpstr>
      <vt:lpstr>Featured Added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WHAT MY HOMETOWN IS FAMOUS FOR</dc:title>
  <dc:creator>Shazid Hasan Riam</dc:creator>
  <cp:lastModifiedBy>Shazid Hasan Riam</cp:lastModifiedBy>
  <cp:revision>20</cp:revision>
  <dcterms:modified xsi:type="dcterms:W3CDTF">2020-09-16T13:46:29Z</dcterms:modified>
</cp:coreProperties>
</file>