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5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5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6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8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EFCDB-E1A2-4E00-BCD4-5A9127612F6D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EFE-E66D-44D9-B684-6B9E36956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APRIORI </a:t>
            </a:r>
            <a:r>
              <a:rPr lang="en-IN" b="1" dirty="0" smtClean="0"/>
              <a:t>ALGORITHM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95"/>
          <a:stretch/>
        </p:blipFill>
        <p:spPr>
          <a:xfrm>
            <a:off x="1590825" y="3727939"/>
            <a:ext cx="2974452" cy="2447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356" b="7314"/>
          <a:stretch/>
        </p:blipFill>
        <p:spPr>
          <a:xfrm>
            <a:off x="4801458" y="3644933"/>
            <a:ext cx="6943725" cy="2983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1864" y="4767162"/>
            <a:ext cx="46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ITERATION 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49251" y="1519707"/>
            <a:ext cx="91955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APRIORI algorithm uses frequent item sets to generate association rules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is  based on the concept that a subset of a frequent item set must also be frequent item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APRIORI </a:t>
            </a:r>
            <a:r>
              <a:rPr lang="en-IN" b="1" dirty="0" smtClean="0"/>
              <a:t>ALGORITHM [CONT]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70" r="26140"/>
          <a:stretch/>
        </p:blipFill>
        <p:spPr>
          <a:xfrm>
            <a:off x="2076601" y="2424783"/>
            <a:ext cx="7367588" cy="3602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4053" y="3948454"/>
            <a:ext cx="46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ITERATION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5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APRIORI ALGORITHM </a:t>
            </a:r>
            <a:r>
              <a:rPr lang="en-IN" b="1" dirty="0" smtClean="0"/>
              <a:t>[CONT]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49" t="25659" r="649" b="-485"/>
          <a:stretch/>
        </p:blipFill>
        <p:spPr>
          <a:xfrm>
            <a:off x="0" y="2377439"/>
            <a:ext cx="6505575" cy="2166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026" t="35953" r="29790" b="8410"/>
          <a:stretch/>
        </p:blipFill>
        <p:spPr>
          <a:xfrm>
            <a:off x="6358596" y="2897945"/>
            <a:ext cx="3193367" cy="154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722" y="3209704"/>
            <a:ext cx="2191410" cy="997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81722" y="4544084"/>
            <a:ext cx="16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ITERATION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6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33" y="1052781"/>
            <a:ext cx="5608739" cy="254942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7992" y="10553"/>
            <a:ext cx="10515600" cy="1325563"/>
          </a:xfrm>
        </p:spPr>
        <p:txBody>
          <a:bodyPr/>
          <a:lstStyle/>
          <a:p>
            <a:r>
              <a:rPr lang="en-IN" b="1" dirty="0"/>
              <a:t>APRIORI ALGORITHM </a:t>
            </a:r>
            <a:r>
              <a:rPr lang="en-IN" b="1" dirty="0" smtClean="0"/>
              <a:t>[CONT]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" b="1014"/>
          <a:stretch/>
        </p:blipFill>
        <p:spPr>
          <a:xfrm>
            <a:off x="147928" y="3602208"/>
            <a:ext cx="5967864" cy="306276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17" y="3852045"/>
            <a:ext cx="4867275" cy="300595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4831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APRIORI ALGORITHM </vt:lpstr>
      <vt:lpstr>APRIORI ALGORITHM [CONT]</vt:lpstr>
      <vt:lpstr>APRIORI ALGORITHM [CONT]</vt:lpstr>
      <vt:lpstr>APRIORI ALGORITHM [CONT]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STUDY OF POST HARVEST LOSSES AND THEIR CAUSES IN SUPPLYCHAIN OF FRUITS AND VEGETABLES IN INDIA USING DEMATEL APPROACH</dc:title>
  <dc:creator>Karthik V Nair</dc:creator>
  <cp:lastModifiedBy>Karthik V Nair</cp:lastModifiedBy>
  <cp:revision>61</cp:revision>
  <dcterms:created xsi:type="dcterms:W3CDTF">2019-08-27T15:20:31Z</dcterms:created>
  <dcterms:modified xsi:type="dcterms:W3CDTF">2020-07-13T07:15:20Z</dcterms:modified>
</cp:coreProperties>
</file>