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99EC-1B5E-4DD2-B78C-F9801EE2FBA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78231-7B6F-4768-AA1E-BCBEFE1D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ANALYSING SPENDING BEHAVIOUR AND IDENTIFYING OPPORTUNITIES FOR GROWTH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REPORT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8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Artificial Intelligence (AI) are going to be used widely to analyze large data sets  hence , in future these technologies could play an even larger role in market research</a:t>
            </a:r>
          </a:p>
          <a:p>
            <a:r>
              <a:rPr lang="en-US" dirty="0" smtClean="0"/>
              <a:t>MOBILE RESEARCH: Mobile surveys and data collection methods will become more prevalent, making it easier for companies to capture information in real-time</a:t>
            </a:r>
          </a:p>
          <a:p>
            <a:r>
              <a:rPr lang="en-US" dirty="0" smtClean="0"/>
              <a:t>Overall, the future of market research will be driven by technology and a focus on understanding customer needs and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1.1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   Unveiling Market Insights is the sale of goods or merchandise to retailer to industrial, commercial, institutional or other professional businessman to other wholesalers and related subordinated services.</a:t>
            </a:r>
          </a:p>
          <a:p>
            <a:r>
              <a:rPr lang="en-US" dirty="0"/>
              <a:t> </a:t>
            </a:r>
            <a:r>
              <a:rPr lang="en-US" dirty="0" smtClean="0"/>
              <a:t>  In other words , it is </a:t>
            </a:r>
            <a:r>
              <a:rPr lang="en-US" b="1" dirty="0" smtClean="0"/>
              <a:t>the sale of goods in bulk </a:t>
            </a:r>
            <a:r>
              <a:rPr lang="en-US" dirty="0" smtClean="0"/>
              <a:t>to anyone, either a person or an organization, other than the end consumer of that merchandise.</a:t>
            </a:r>
          </a:p>
          <a:p>
            <a:r>
              <a:rPr lang="en-US" dirty="0" smtClean="0"/>
              <a:t>It can be described as wholesale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Unveiling Market Insights identifies opportunities for growth</a:t>
            </a:r>
          </a:p>
          <a:p>
            <a:endParaRPr lang="en-US" dirty="0" smtClean="0"/>
          </a:p>
          <a:p>
            <a:r>
              <a:rPr lang="en-US" dirty="0" smtClean="0"/>
              <a:t>It helps to compete more effectively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improves the production in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EMPATHY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" y="1202095"/>
            <a:ext cx="8758173" cy="4924068"/>
          </a:xfrm>
        </p:spPr>
      </p:pic>
    </p:spTree>
    <p:extLst>
      <p:ext uri="{BB962C8B-B14F-4D97-AF65-F5344CB8AC3E}">
        <p14:creationId xmlns:p14="http://schemas.microsoft.com/office/powerpoint/2010/main" val="36100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IDEATION AND BRAINSTORMING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87418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PROJECT 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4419599" cy="3886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48" y="2514600"/>
            <a:ext cx="4587240" cy="3886200"/>
          </a:xfrm>
        </p:spPr>
      </p:pic>
    </p:spTree>
    <p:extLst>
      <p:ext uri="{BB962C8B-B14F-4D97-AF65-F5344CB8AC3E}">
        <p14:creationId xmlns:p14="http://schemas.microsoft.com/office/powerpoint/2010/main" val="34817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PROS</a:t>
            </a:r>
          </a:p>
          <a:p>
            <a:endParaRPr lang="en-US" dirty="0"/>
          </a:p>
          <a:p>
            <a:r>
              <a:rPr lang="en-US" dirty="0" smtClean="0"/>
              <a:t>Market Insights spot trends and opportunities in industries</a:t>
            </a:r>
          </a:p>
          <a:p>
            <a:r>
              <a:rPr lang="en-US" dirty="0" smtClean="0"/>
              <a:t>It benefit both categories</a:t>
            </a:r>
          </a:p>
          <a:p>
            <a:r>
              <a:rPr lang="en-US" dirty="0" smtClean="0"/>
              <a:t>Increase efficiency and production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Cons</a:t>
            </a:r>
          </a:p>
          <a:p>
            <a:endParaRPr lang="en-US" dirty="0"/>
          </a:p>
          <a:p>
            <a:r>
              <a:rPr lang="en-US" dirty="0" smtClean="0"/>
              <a:t>Implementing can be expensive, especially for smaller markets</a:t>
            </a:r>
          </a:p>
          <a:p>
            <a:r>
              <a:rPr lang="en-US" dirty="0" smtClean="0"/>
              <a:t>Requires significant time investment.</a:t>
            </a:r>
          </a:p>
          <a:p>
            <a:r>
              <a:rPr lang="en-US" dirty="0" smtClean="0"/>
              <a:t>May only target a small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9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Market Insights allow company to achieve greater scale</a:t>
            </a:r>
          </a:p>
          <a:p>
            <a:r>
              <a:rPr lang="en-US" dirty="0" smtClean="0"/>
              <a:t>It detect more business opportunities </a:t>
            </a:r>
          </a:p>
          <a:p>
            <a:r>
              <a:rPr lang="en-US" dirty="0" smtClean="0"/>
              <a:t>It minimize losses</a:t>
            </a:r>
          </a:p>
          <a:p>
            <a:r>
              <a:rPr lang="en-US" dirty="0" smtClean="0"/>
              <a:t>It increases right technology</a:t>
            </a:r>
          </a:p>
          <a:p>
            <a:r>
              <a:rPr lang="en-US" dirty="0" smtClean="0"/>
              <a:t>It provide the way to collect right data</a:t>
            </a:r>
          </a:p>
          <a:p>
            <a:r>
              <a:rPr lang="en-US" dirty="0" smtClean="0"/>
              <a:t>It helps to lower down the risk in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Market Insights assist to get information from consumers about what kind of products or services they need currently </a:t>
            </a:r>
          </a:p>
          <a:p>
            <a:r>
              <a:rPr lang="en-US" dirty="0" smtClean="0"/>
              <a:t>It ensure that market survives longer with stable flow of sales and customers</a:t>
            </a:r>
          </a:p>
          <a:p>
            <a:r>
              <a:rPr lang="en-US" dirty="0" smtClean="0"/>
              <a:t>By concluding, it summarizes the target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ANALYSING SPENDING BEHAVIOUR AND IDENTIFYING OPPORTUNITIES FOR GROWTH  </vt:lpstr>
      <vt:lpstr>INTRODUCTION 1.1 Overview</vt:lpstr>
      <vt:lpstr>1.2 PURPOSE</vt:lpstr>
      <vt:lpstr>2.1 EMPATHY MAP</vt:lpstr>
      <vt:lpstr>2.2 IDEATION AND BRAINSTORMING MAP</vt:lpstr>
      <vt:lpstr>3. PROJECT OUTPUT</vt:lpstr>
      <vt:lpstr>4. ADVANTAGES AND DISADVANTAGES</vt:lpstr>
      <vt:lpstr>5. APPLICATIONS</vt:lpstr>
      <vt:lpstr>6. 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SPENDING BEHAVIOUR AND IDENTIFYING OPPORTUNITIES FOR GROWTH</dc:title>
  <dc:creator>deepak    br</dc:creator>
  <cp:lastModifiedBy>deepak    br</cp:lastModifiedBy>
  <cp:revision>13</cp:revision>
  <dcterms:created xsi:type="dcterms:W3CDTF">2023-10-11T09:25:06Z</dcterms:created>
  <dcterms:modified xsi:type="dcterms:W3CDTF">2023-10-11T17:39:33Z</dcterms:modified>
</cp:coreProperties>
</file>