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Insights and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Shazma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26-06-2025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671"/>
            <a:ext cx="8229600" cy="294967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676192" y="4979157"/>
            <a:ext cx="4374817" cy="679092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recent sales performance, identify top product lines, evaluate order trends, and generate actionable business insights using visual data analytics.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MSRP (Market Value): 27K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 Lines: Planes, Classic 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Tracked: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•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Product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•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Deal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• Orders Over Time.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•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product line contributes differently to overall sales.</a:t>
            </a:r>
          </a:p>
          <a:p>
            <a:pPr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 Lines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prioritize inventory and marketing efforts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Deal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varies across small, medium, and large deals.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Deals: High volume, lower per-unit revenue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Deals: Most lucrative in total contribution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pricing strategy and sales prioritization</a:t>
            </a:r>
            <a:r>
              <a:rPr sz="3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Highlights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S700_4002 (Planes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Sales: $60,252.04, MSRP: $22,000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S72_1253 (Planes): Sales: $51,661.82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SKUs are top performers.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vary significantly by year and month.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demand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planning cycles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&amp; Deal Size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Deals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Orders: ~98K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Contribution: Moderate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Deals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Orders: ~147K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Contribution: 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marketing efforts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regions with higher medium-deal activity.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high-performing SKUs (e.g., Planes)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medium deal sizes for maximum revenue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inventory around identified seasonal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regional segmentation in campaign targeting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326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Sales Insights and Trends</vt:lpstr>
      <vt:lpstr>Project Overview</vt:lpstr>
      <vt:lpstr>Key Performance Indicators (KPIs)</vt:lpstr>
      <vt:lpstr>Product Line Overview</vt:lpstr>
      <vt:lpstr>Total Sales by Deal Size</vt:lpstr>
      <vt:lpstr>Product Performance Metrics</vt:lpstr>
      <vt:lpstr>Order Trends Over Time</vt:lpstr>
      <vt:lpstr>Regional &amp; Deal Size Trends</vt:lpstr>
      <vt:lpstr>Final Insights &amp; Recommendations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Shazma</dc:creator>
  <cp:keywords/>
  <dc:description>generated using python-pptx</dc:description>
  <cp:lastModifiedBy>Shazma G</cp:lastModifiedBy>
  <cp:revision>3</cp:revision>
  <dcterms:created xsi:type="dcterms:W3CDTF">2013-01-27T09:14:16Z</dcterms:created>
  <dcterms:modified xsi:type="dcterms:W3CDTF">2025-06-26T16:26:20Z</dcterms:modified>
  <cp:category/>
</cp:coreProperties>
</file>