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0" r:id="rId6"/>
    <p:sldId id="260" r:id="rId7"/>
    <p:sldId id="269" r:id="rId8"/>
    <p:sldId id="291" r:id="rId9"/>
    <p:sldId id="271" r:id="rId10"/>
    <p:sldId id="272" r:id="rId11"/>
    <p:sldId id="277" r:id="rId12"/>
    <p:sldId id="261" r:id="rId13"/>
    <p:sldId id="273" r:id="rId14"/>
    <p:sldId id="274" r:id="rId15"/>
    <p:sldId id="275" r:id="rId16"/>
    <p:sldId id="276" r:id="rId17"/>
    <p:sldId id="278" r:id="rId18"/>
    <p:sldId id="279" r:id="rId19"/>
    <p:sldId id="282" r:id="rId20"/>
    <p:sldId id="280" r:id="rId21"/>
    <p:sldId id="281" r:id="rId22"/>
    <p:sldId id="283" r:id="rId23"/>
    <p:sldId id="284" r:id="rId24"/>
    <p:sldId id="285" r:id="rId25"/>
    <p:sldId id="286" r:id="rId26"/>
    <p:sldId id="288" r:id="rId27"/>
    <p:sldId id="289" r:id="rId28"/>
    <p:sldId id="292" r:id="rId29"/>
    <p:sldId id="287" r:id="rId30"/>
    <p:sldId id="290" r:id="rId31"/>
    <p:sldId id="29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59B84-0047-48AB-BD17-FDC05A26151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333315-026C-45AC-91C1-C6A54820B2AA}">
      <dgm:prSet phldrT="[文本]"/>
      <dgm:spPr/>
      <dgm:t>
        <a:bodyPr/>
        <a:lstStyle/>
        <a:p>
          <a:r>
            <a:rPr lang="en-US" b="0" i="0" dirty="0"/>
            <a:t>UI</a:t>
          </a:r>
          <a:r>
            <a:rPr lang="zh-CN" altLang="en-US" b="0" i="0" dirty="0"/>
            <a:t>层</a:t>
          </a:r>
          <a:endParaRPr lang="zh-CN" altLang="en-US" dirty="0"/>
        </a:p>
      </dgm:t>
    </dgm:pt>
    <dgm:pt modelId="{6EED1658-2985-4AC3-B39D-D553C8B17B79}" type="parTrans" cxnId="{788B21CF-C643-447D-BE95-E2A4B31672A8}">
      <dgm:prSet/>
      <dgm:spPr/>
      <dgm:t>
        <a:bodyPr/>
        <a:lstStyle/>
        <a:p>
          <a:endParaRPr lang="zh-CN" altLang="en-US"/>
        </a:p>
      </dgm:t>
    </dgm:pt>
    <dgm:pt modelId="{AB489798-1EED-438C-B5AC-E32E43B12939}" type="sibTrans" cxnId="{788B21CF-C643-447D-BE95-E2A4B31672A8}">
      <dgm:prSet/>
      <dgm:spPr/>
      <dgm:t>
        <a:bodyPr/>
        <a:lstStyle/>
        <a:p>
          <a:endParaRPr lang="zh-CN" altLang="en-US"/>
        </a:p>
      </dgm:t>
    </dgm:pt>
    <dgm:pt modelId="{F251D517-73E0-4389-A00E-E6CDA4E26055}">
      <dgm:prSet phldrT="[文本]"/>
      <dgm:spPr/>
      <dgm:t>
        <a:bodyPr/>
        <a:lstStyle/>
        <a:p>
          <a:r>
            <a:rPr lang="en-US" b="0" i="0" dirty="0"/>
            <a:t>DAL</a:t>
          </a:r>
          <a:r>
            <a:rPr lang="zh-CN" altLang="en-US" b="0" i="0" dirty="0"/>
            <a:t>层</a:t>
          </a:r>
          <a:endParaRPr lang="en-US" altLang="zh-CN" dirty="0"/>
        </a:p>
      </dgm:t>
    </dgm:pt>
    <dgm:pt modelId="{C5294B16-9FD4-412F-A2A9-DB94F1199C16}" type="parTrans" cxnId="{68196616-7E4C-4D58-8765-039E7CB021AD}">
      <dgm:prSet/>
      <dgm:spPr/>
      <dgm:t>
        <a:bodyPr/>
        <a:lstStyle/>
        <a:p>
          <a:endParaRPr lang="zh-CN" altLang="en-US"/>
        </a:p>
      </dgm:t>
    </dgm:pt>
    <dgm:pt modelId="{BD611D87-C7A2-4814-90FA-1AB83C5F08EC}" type="sibTrans" cxnId="{68196616-7E4C-4D58-8765-039E7CB021AD}">
      <dgm:prSet/>
      <dgm:spPr/>
      <dgm:t>
        <a:bodyPr/>
        <a:lstStyle/>
        <a:p>
          <a:endParaRPr lang="zh-CN" altLang="en-US"/>
        </a:p>
      </dgm:t>
    </dgm:pt>
    <dgm:pt modelId="{A80E308B-D14A-4A4A-915F-E9E9B1126859}">
      <dgm:prSet phldrT="[文本]"/>
      <dgm:spPr/>
      <dgm:t>
        <a:bodyPr/>
        <a:lstStyle/>
        <a:p>
          <a:r>
            <a:rPr lang="en-US" b="0" i="0" dirty="0"/>
            <a:t>BLL</a:t>
          </a:r>
          <a:r>
            <a:rPr lang="zh-CN" altLang="en-US" b="0" i="0" dirty="0"/>
            <a:t>层</a:t>
          </a:r>
          <a:endParaRPr lang="zh-CN" altLang="en-US" dirty="0"/>
        </a:p>
      </dgm:t>
    </dgm:pt>
    <dgm:pt modelId="{B1BC1356-0DCD-41CA-83D9-F6C45D7326C6}" type="sibTrans" cxnId="{B9E9A533-C215-4CC2-8B00-6DD54282BD8E}">
      <dgm:prSet/>
      <dgm:spPr/>
      <dgm:t>
        <a:bodyPr/>
        <a:lstStyle/>
        <a:p>
          <a:endParaRPr lang="zh-CN" altLang="en-US"/>
        </a:p>
      </dgm:t>
    </dgm:pt>
    <dgm:pt modelId="{48D86E1D-2CCF-41A5-ABF5-5A6F5DFED7F2}" type="parTrans" cxnId="{B9E9A533-C215-4CC2-8B00-6DD54282BD8E}">
      <dgm:prSet/>
      <dgm:spPr/>
      <dgm:t>
        <a:bodyPr/>
        <a:lstStyle/>
        <a:p>
          <a:endParaRPr lang="zh-CN" altLang="en-US"/>
        </a:p>
      </dgm:t>
    </dgm:pt>
    <dgm:pt modelId="{14E16FC0-8E35-448A-8B90-2A7A90D07C1E}" type="pres">
      <dgm:prSet presAssocID="{01359B84-0047-48AB-BD17-FDC05A26151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7476742-36BC-4E5C-BFC8-2841E6B11E04}" type="pres">
      <dgm:prSet presAssocID="{B4333315-026C-45AC-91C1-C6A54820B2AA}" presName="root1" presStyleCnt="0"/>
      <dgm:spPr/>
    </dgm:pt>
    <dgm:pt modelId="{F06DF54E-3D53-4DF6-9045-F50B2999BCFC}" type="pres">
      <dgm:prSet presAssocID="{B4333315-026C-45AC-91C1-C6A54820B2AA}" presName="LevelOneTextNode" presStyleLbl="node0" presStyleIdx="0" presStyleCnt="1" custLinFactNeighborX="-67922" custLinFactNeighborY="0">
        <dgm:presLayoutVars>
          <dgm:chPref val="3"/>
        </dgm:presLayoutVars>
      </dgm:prSet>
      <dgm:spPr/>
    </dgm:pt>
    <dgm:pt modelId="{87F65849-7607-46A1-A1CD-312CC8DD74AC}" type="pres">
      <dgm:prSet presAssocID="{B4333315-026C-45AC-91C1-C6A54820B2AA}" presName="level2hierChild" presStyleCnt="0"/>
      <dgm:spPr/>
    </dgm:pt>
    <dgm:pt modelId="{13F56AF9-4005-4DA7-AAC9-D518FC618FA6}" type="pres">
      <dgm:prSet presAssocID="{48D86E1D-2CCF-41A5-ABF5-5A6F5DFED7F2}" presName="conn2-1" presStyleLbl="parChTrans1D2" presStyleIdx="0" presStyleCnt="1"/>
      <dgm:spPr/>
    </dgm:pt>
    <dgm:pt modelId="{56A30C2B-C16C-4FDB-9FF1-C58AA6F995E8}" type="pres">
      <dgm:prSet presAssocID="{48D86E1D-2CCF-41A5-ABF5-5A6F5DFED7F2}" presName="connTx" presStyleLbl="parChTrans1D2" presStyleIdx="0" presStyleCnt="1"/>
      <dgm:spPr/>
    </dgm:pt>
    <dgm:pt modelId="{B910549D-912D-476A-957A-B91AD39BE1FF}" type="pres">
      <dgm:prSet presAssocID="{A80E308B-D14A-4A4A-915F-E9E9B1126859}" presName="root2" presStyleCnt="0"/>
      <dgm:spPr/>
    </dgm:pt>
    <dgm:pt modelId="{E82E70F1-CC59-42BC-8F86-242B16CC6FE2}" type="pres">
      <dgm:prSet presAssocID="{A80E308B-D14A-4A4A-915F-E9E9B1126859}" presName="LevelTwoTextNode" presStyleLbl="node2" presStyleIdx="0" presStyleCnt="1" custScaleX="97648">
        <dgm:presLayoutVars>
          <dgm:chPref val="3"/>
        </dgm:presLayoutVars>
      </dgm:prSet>
      <dgm:spPr/>
    </dgm:pt>
    <dgm:pt modelId="{51B6C743-B196-457C-A6C0-611F44AD0DF6}" type="pres">
      <dgm:prSet presAssocID="{A80E308B-D14A-4A4A-915F-E9E9B1126859}" presName="level3hierChild" presStyleCnt="0"/>
      <dgm:spPr/>
    </dgm:pt>
    <dgm:pt modelId="{23E25F61-7855-43A7-B574-ED9C2ED275B3}" type="pres">
      <dgm:prSet presAssocID="{C5294B16-9FD4-412F-A2A9-DB94F1199C16}" presName="conn2-1" presStyleLbl="parChTrans1D3" presStyleIdx="0" presStyleCnt="1"/>
      <dgm:spPr/>
    </dgm:pt>
    <dgm:pt modelId="{575812C7-AA4A-44ED-95CE-0E1DE5E6B47D}" type="pres">
      <dgm:prSet presAssocID="{C5294B16-9FD4-412F-A2A9-DB94F1199C16}" presName="connTx" presStyleLbl="parChTrans1D3" presStyleIdx="0" presStyleCnt="1"/>
      <dgm:spPr/>
    </dgm:pt>
    <dgm:pt modelId="{550EC956-C137-4F35-8505-D4706D04926E}" type="pres">
      <dgm:prSet presAssocID="{F251D517-73E0-4389-A00E-E6CDA4E26055}" presName="root2" presStyleCnt="0"/>
      <dgm:spPr/>
    </dgm:pt>
    <dgm:pt modelId="{54D2363A-9638-4122-A67B-A5B778ABF71B}" type="pres">
      <dgm:prSet presAssocID="{F251D517-73E0-4389-A00E-E6CDA4E26055}" presName="LevelTwoTextNode" presStyleLbl="node3" presStyleIdx="0" presStyleCnt="1">
        <dgm:presLayoutVars>
          <dgm:chPref val="3"/>
        </dgm:presLayoutVars>
      </dgm:prSet>
      <dgm:spPr/>
    </dgm:pt>
    <dgm:pt modelId="{1CEA13C3-6911-4D59-BD68-2ED4BD5BA99D}" type="pres">
      <dgm:prSet presAssocID="{F251D517-73E0-4389-A00E-E6CDA4E26055}" presName="level3hierChild" presStyleCnt="0"/>
      <dgm:spPr/>
    </dgm:pt>
  </dgm:ptLst>
  <dgm:cxnLst>
    <dgm:cxn modelId="{68196616-7E4C-4D58-8765-039E7CB021AD}" srcId="{A80E308B-D14A-4A4A-915F-E9E9B1126859}" destId="{F251D517-73E0-4389-A00E-E6CDA4E26055}" srcOrd="0" destOrd="0" parTransId="{C5294B16-9FD4-412F-A2A9-DB94F1199C16}" sibTransId="{BD611D87-C7A2-4814-90FA-1AB83C5F08EC}"/>
    <dgm:cxn modelId="{B9E9A533-C215-4CC2-8B00-6DD54282BD8E}" srcId="{B4333315-026C-45AC-91C1-C6A54820B2AA}" destId="{A80E308B-D14A-4A4A-915F-E9E9B1126859}" srcOrd="0" destOrd="0" parTransId="{48D86E1D-2CCF-41A5-ABF5-5A6F5DFED7F2}" sibTransId="{B1BC1356-0DCD-41CA-83D9-F6C45D7326C6}"/>
    <dgm:cxn modelId="{90E07F35-BD7C-403F-A055-3515D063AA8F}" type="presOf" srcId="{F251D517-73E0-4389-A00E-E6CDA4E26055}" destId="{54D2363A-9638-4122-A67B-A5B778ABF71B}" srcOrd="0" destOrd="0" presId="urn:microsoft.com/office/officeart/2005/8/layout/hierarchy2"/>
    <dgm:cxn modelId="{4EB87639-2BA7-4C5F-A4D2-2BF0CCB3EA1D}" type="presOf" srcId="{C5294B16-9FD4-412F-A2A9-DB94F1199C16}" destId="{23E25F61-7855-43A7-B574-ED9C2ED275B3}" srcOrd="0" destOrd="0" presId="urn:microsoft.com/office/officeart/2005/8/layout/hierarchy2"/>
    <dgm:cxn modelId="{075BF339-4E73-4F0D-AD30-44C063F4DED1}" type="presOf" srcId="{C5294B16-9FD4-412F-A2A9-DB94F1199C16}" destId="{575812C7-AA4A-44ED-95CE-0E1DE5E6B47D}" srcOrd="1" destOrd="0" presId="urn:microsoft.com/office/officeart/2005/8/layout/hierarchy2"/>
    <dgm:cxn modelId="{57C5A557-668C-426A-AEBE-8706C6050427}" type="presOf" srcId="{B4333315-026C-45AC-91C1-C6A54820B2AA}" destId="{F06DF54E-3D53-4DF6-9045-F50B2999BCFC}" srcOrd="0" destOrd="0" presId="urn:microsoft.com/office/officeart/2005/8/layout/hierarchy2"/>
    <dgm:cxn modelId="{7ABD259E-5265-4ED4-863B-4CDCE9BA177D}" type="presOf" srcId="{A80E308B-D14A-4A4A-915F-E9E9B1126859}" destId="{E82E70F1-CC59-42BC-8F86-242B16CC6FE2}" srcOrd="0" destOrd="0" presId="urn:microsoft.com/office/officeart/2005/8/layout/hierarchy2"/>
    <dgm:cxn modelId="{788B21CF-C643-447D-BE95-E2A4B31672A8}" srcId="{01359B84-0047-48AB-BD17-FDC05A261519}" destId="{B4333315-026C-45AC-91C1-C6A54820B2AA}" srcOrd="0" destOrd="0" parTransId="{6EED1658-2985-4AC3-B39D-D553C8B17B79}" sibTransId="{AB489798-1EED-438C-B5AC-E32E43B12939}"/>
    <dgm:cxn modelId="{496999D4-3EC6-421C-902C-EB55A6A0C64C}" type="presOf" srcId="{01359B84-0047-48AB-BD17-FDC05A261519}" destId="{14E16FC0-8E35-448A-8B90-2A7A90D07C1E}" srcOrd="0" destOrd="0" presId="urn:microsoft.com/office/officeart/2005/8/layout/hierarchy2"/>
    <dgm:cxn modelId="{0E48D3E6-3AAA-4035-AEE8-00776868C1D7}" type="presOf" srcId="{48D86E1D-2CCF-41A5-ABF5-5A6F5DFED7F2}" destId="{13F56AF9-4005-4DA7-AAC9-D518FC618FA6}" srcOrd="0" destOrd="0" presId="urn:microsoft.com/office/officeart/2005/8/layout/hierarchy2"/>
    <dgm:cxn modelId="{D0624AEF-4708-4495-B536-F3F68FAB14B4}" type="presOf" srcId="{48D86E1D-2CCF-41A5-ABF5-5A6F5DFED7F2}" destId="{56A30C2B-C16C-4FDB-9FF1-C58AA6F995E8}" srcOrd="1" destOrd="0" presId="urn:microsoft.com/office/officeart/2005/8/layout/hierarchy2"/>
    <dgm:cxn modelId="{B0FD9A01-1FA5-4F07-8A57-ED4B3224A81D}" type="presParOf" srcId="{14E16FC0-8E35-448A-8B90-2A7A90D07C1E}" destId="{67476742-36BC-4E5C-BFC8-2841E6B11E04}" srcOrd="0" destOrd="0" presId="urn:microsoft.com/office/officeart/2005/8/layout/hierarchy2"/>
    <dgm:cxn modelId="{7CC1ECC4-5D82-4A1D-AF42-82598759DF94}" type="presParOf" srcId="{67476742-36BC-4E5C-BFC8-2841E6B11E04}" destId="{F06DF54E-3D53-4DF6-9045-F50B2999BCFC}" srcOrd="0" destOrd="0" presId="urn:microsoft.com/office/officeart/2005/8/layout/hierarchy2"/>
    <dgm:cxn modelId="{8C79F7DD-4490-415C-88F7-55BFB7454165}" type="presParOf" srcId="{67476742-36BC-4E5C-BFC8-2841E6B11E04}" destId="{87F65849-7607-46A1-A1CD-312CC8DD74AC}" srcOrd="1" destOrd="0" presId="urn:microsoft.com/office/officeart/2005/8/layout/hierarchy2"/>
    <dgm:cxn modelId="{3CA62339-7D61-499F-B51D-1DB760A2FA5B}" type="presParOf" srcId="{87F65849-7607-46A1-A1CD-312CC8DD74AC}" destId="{13F56AF9-4005-4DA7-AAC9-D518FC618FA6}" srcOrd="0" destOrd="0" presId="urn:microsoft.com/office/officeart/2005/8/layout/hierarchy2"/>
    <dgm:cxn modelId="{276FB7F4-E7DE-47EC-A02E-7BD53D9D3605}" type="presParOf" srcId="{13F56AF9-4005-4DA7-AAC9-D518FC618FA6}" destId="{56A30C2B-C16C-4FDB-9FF1-C58AA6F995E8}" srcOrd="0" destOrd="0" presId="urn:microsoft.com/office/officeart/2005/8/layout/hierarchy2"/>
    <dgm:cxn modelId="{DA65CDED-00CD-4E22-84D4-0D5DC33F012F}" type="presParOf" srcId="{87F65849-7607-46A1-A1CD-312CC8DD74AC}" destId="{B910549D-912D-476A-957A-B91AD39BE1FF}" srcOrd="1" destOrd="0" presId="urn:microsoft.com/office/officeart/2005/8/layout/hierarchy2"/>
    <dgm:cxn modelId="{57C58642-13A1-44BD-8B61-8881BE7D81A0}" type="presParOf" srcId="{B910549D-912D-476A-957A-B91AD39BE1FF}" destId="{E82E70F1-CC59-42BC-8F86-242B16CC6FE2}" srcOrd="0" destOrd="0" presId="urn:microsoft.com/office/officeart/2005/8/layout/hierarchy2"/>
    <dgm:cxn modelId="{F53EC694-0A28-4D3D-B314-90C2E13C35EF}" type="presParOf" srcId="{B910549D-912D-476A-957A-B91AD39BE1FF}" destId="{51B6C743-B196-457C-A6C0-611F44AD0DF6}" srcOrd="1" destOrd="0" presId="urn:microsoft.com/office/officeart/2005/8/layout/hierarchy2"/>
    <dgm:cxn modelId="{3DEE15AF-8FE3-4012-B334-CBB34C38D908}" type="presParOf" srcId="{51B6C743-B196-457C-A6C0-611F44AD0DF6}" destId="{23E25F61-7855-43A7-B574-ED9C2ED275B3}" srcOrd="0" destOrd="0" presId="urn:microsoft.com/office/officeart/2005/8/layout/hierarchy2"/>
    <dgm:cxn modelId="{34773BF3-B99C-4CA7-9816-DDAF9E06AF6C}" type="presParOf" srcId="{23E25F61-7855-43A7-B574-ED9C2ED275B3}" destId="{575812C7-AA4A-44ED-95CE-0E1DE5E6B47D}" srcOrd="0" destOrd="0" presId="urn:microsoft.com/office/officeart/2005/8/layout/hierarchy2"/>
    <dgm:cxn modelId="{60AF98A1-E7B7-4C12-A1CA-53938A2729AA}" type="presParOf" srcId="{51B6C743-B196-457C-A6C0-611F44AD0DF6}" destId="{550EC956-C137-4F35-8505-D4706D04926E}" srcOrd="1" destOrd="0" presId="urn:microsoft.com/office/officeart/2005/8/layout/hierarchy2"/>
    <dgm:cxn modelId="{0D807A51-0BF0-41B4-85B5-BF0601D1F5C9}" type="presParOf" srcId="{550EC956-C137-4F35-8505-D4706D04926E}" destId="{54D2363A-9638-4122-A67B-A5B778ABF71B}" srcOrd="0" destOrd="0" presId="urn:microsoft.com/office/officeart/2005/8/layout/hierarchy2"/>
    <dgm:cxn modelId="{FBE3B741-A2A5-4BFD-BC44-7A3F95E9047D}" type="presParOf" srcId="{550EC956-C137-4F35-8505-D4706D04926E}" destId="{1CEA13C3-6911-4D59-BD68-2ED4BD5BA99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01314A-DAC3-442C-97D7-9F406C6DFE46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597957-127A-4761-87EA-5AA47EEA737B}">
      <dgm:prSet phldrT="[文本]"/>
      <dgm:spPr/>
      <dgm:t>
        <a:bodyPr/>
        <a:lstStyle/>
        <a:p>
          <a:r>
            <a:rPr lang="zh-CN" altLang="en-US" dirty="0"/>
            <a:t>开始界面</a:t>
          </a:r>
        </a:p>
      </dgm:t>
    </dgm:pt>
    <dgm:pt modelId="{036707CC-5DB2-48F3-86B1-38CBB1DACCBF}" type="parTrans" cxnId="{8EECBBA4-ED0C-467B-A9F3-C1F74C2D7E5E}">
      <dgm:prSet/>
      <dgm:spPr/>
      <dgm:t>
        <a:bodyPr/>
        <a:lstStyle/>
        <a:p>
          <a:endParaRPr lang="zh-CN" altLang="en-US"/>
        </a:p>
      </dgm:t>
    </dgm:pt>
    <dgm:pt modelId="{85F17082-EF35-45A3-BEFB-F4E26BC29742}" type="sibTrans" cxnId="{8EECBBA4-ED0C-467B-A9F3-C1F74C2D7E5E}">
      <dgm:prSet/>
      <dgm:spPr/>
      <dgm:t>
        <a:bodyPr/>
        <a:lstStyle/>
        <a:p>
          <a:endParaRPr lang="zh-CN" altLang="en-US" dirty="0"/>
        </a:p>
      </dgm:t>
    </dgm:pt>
    <dgm:pt modelId="{67FDCAE9-1772-4954-81B8-8DA286E39B08}">
      <dgm:prSet phldrT="[文本]"/>
      <dgm:spPr/>
      <dgm:t>
        <a:bodyPr/>
        <a:lstStyle/>
        <a:p>
          <a:r>
            <a:rPr lang="zh-CN" altLang="en-US" dirty="0"/>
            <a:t>学生登录界面</a:t>
          </a:r>
        </a:p>
      </dgm:t>
    </dgm:pt>
    <dgm:pt modelId="{073C2F42-0824-4020-8C58-9913CB9A7C7D}" type="parTrans" cxnId="{0D70CC55-7857-4D7E-99AC-5D2BFBE21C83}">
      <dgm:prSet/>
      <dgm:spPr/>
      <dgm:t>
        <a:bodyPr/>
        <a:lstStyle/>
        <a:p>
          <a:endParaRPr lang="zh-CN" altLang="en-US"/>
        </a:p>
      </dgm:t>
    </dgm:pt>
    <dgm:pt modelId="{094689B7-BCCE-4A13-99EE-02E1A66B3306}" type="sibTrans" cxnId="{0D70CC55-7857-4D7E-99AC-5D2BFBE21C83}">
      <dgm:prSet/>
      <dgm:spPr/>
      <dgm:t>
        <a:bodyPr/>
        <a:lstStyle/>
        <a:p>
          <a:endParaRPr lang="zh-CN" altLang="en-US" dirty="0"/>
        </a:p>
      </dgm:t>
    </dgm:pt>
    <dgm:pt modelId="{B7401150-2E5C-4817-B240-AA043D97C1D0}">
      <dgm:prSet phldrT="[文本]"/>
      <dgm:spPr/>
      <dgm:t>
        <a:bodyPr/>
        <a:lstStyle/>
        <a:p>
          <a:r>
            <a:rPr lang="zh-CN" altLang="en-US" dirty="0"/>
            <a:t>学生操作界面</a:t>
          </a:r>
        </a:p>
      </dgm:t>
    </dgm:pt>
    <dgm:pt modelId="{B6A78E9B-A388-4BD1-AA61-1F85D2614B0A}" type="parTrans" cxnId="{1BDDB4E3-563D-4AEC-B86C-39C684FC115A}">
      <dgm:prSet/>
      <dgm:spPr/>
      <dgm:t>
        <a:bodyPr/>
        <a:lstStyle/>
        <a:p>
          <a:endParaRPr lang="zh-CN" altLang="en-US"/>
        </a:p>
      </dgm:t>
    </dgm:pt>
    <dgm:pt modelId="{E33B8B0D-023C-4AC3-8E3E-2C23134E6D50}" type="sibTrans" cxnId="{1BDDB4E3-563D-4AEC-B86C-39C684FC115A}">
      <dgm:prSet/>
      <dgm:spPr/>
      <dgm:t>
        <a:bodyPr/>
        <a:lstStyle/>
        <a:p>
          <a:endParaRPr lang="zh-CN" altLang="en-US"/>
        </a:p>
      </dgm:t>
    </dgm:pt>
    <dgm:pt modelId="{2B91B36D-F65E-4C63-9E60-B9D09F0475A2}">
      <dgm:prSet phldrT="[文本]"/>
      <dgm:spPr/>
      <dgm:t>
        <a:bodyPr/>
        <a:lstStyle/>
        <a:p>
          <a:r>
            <a:rPr lang="zh-CN" altLang="en-US" dirty="0"/>
            <a:t>学生注册界面</a:t>
          </a:r>
        </a:p>
      </dgm:t>
    </dgm:pt>
    <dgm:pt modelId="{0F2FC405-DCFD-46D8-B955-E453A28E99FB}" type="parTrans" cxnId="{5280879C-DA6F-4038-9F8F-8AB08F794D8D}">
      <dgm:prSet/>
      <dgm:spPr/>
      <dgm:t>
        <a:bodyPr/>
        <a:lstStyle/>
        <a:p>
          <a:endParaRPr lang="zh-CN" altLang="en-US"/>
        </a:p>
      </dgm:t>
    </dgm:pt>
    <dgm:pt modelId="{93C50F71-9B21-4226-B993-7CB439E8080F}" type="sibTrans" cxnId="{5280879C-DA6F-4038-9F8F-8AB08F794D8D}">
      <dgm:prSet/>
      <dgm:spPr/>
      <dgm:t>
        <a:bodyPr/>
        <a:lstStyle/>
        <a:p>
          <a:endParaRPr lang="zh-CN" altLang="en-US"/>
        </a:p>
      </dgm:t>
    </dgm:pt>
    <dgm:pt modelId="{610D9EC3-02E9-48E7-B52F-2D0C0EC82D9A}">
      <dgm:prSet phldrT="[文本]"/>
      <dgm:spPr/>
      <dgm:t>
        <a:bodyPr/>
        <a:lstStyle/>
        <a:p>
          <a:r>
            <a:rPr lang="zh-CN" altLang="en-US" dirty="0"/>
            <a:t>管理员登录界面</a:t>
          </a:r>
        </a:p>
      </dgm:t>
    </dgm:pt>
    <dgm:pt modelId="{2D1855F0-67FE-464F-8923-DB826B11DAE3}" type="parTrans" cxnId="{7D524907-D918-4EEF-82CF-4B91D145178E}">
      <dgm:prSet/>
      <dgm:spPr/>
      <dgm:t>
        <a:bodyPr/>
        <a:lstStyle/>
        <a:p>
          <a:endParaRPr lang="zh-CN" altLang="en-US"/>
        </a:p>
      </dgm:t>
    </dgm:pt>
    <dgm:pt modelId="{BB2E9C27-E624-4F32-99C7-99045A9866C6}" type="sibTrans" cxnId="{7D524907-D918-4EEF-82CF-4B91D145178E}">
      <dgm:prSet/>
      <dgm:spPr/>
      <dgm:t>
        <a:bodyPr/>
        <a:lstStyle/>
        <a:p>
          <a:endParaRPr lang="zh-CN" altLang="en-US"/>
        </a:p>
      </dgm:t>
    </dgm:pt>
    <dgm:pt modelId="{3EEF5BEC-DD7D-46CE-A6BB-52FDEC149416}">
      <dgm:prSet/>
      <dgm:spPr/>
      <dgm:t>
        <a:bodyPr/>
        <a:lstStyle/>
        <a:p>
          <a:r>
            <a:rPr lang="zh-CN" altLang="en-US" dirty="0"/>
            <a:t>管理员操作界面</a:t>
          </a:r>
        </a:p>
      </dgm:t>
    </dgm:pt>
    <dgm:pt modelId="{5CEB73AB-53CA-4502-9127-B2DA5E5CFB02}" type="parTrans" cxnId="{FA44F3E7-E298-4006-B053-50D85B1AA7FC}">
      <dgm:prSet/>
      <dgm:spPr/>
      <dgm:t>
        <a:bodyPr/>
        <a:lstStyle/>
        <a:p>
          <a:endParaRPr lang="zh-CN" altLang="en-US"/>
        </a:p>
      </dgm:t>
    </dgm:pt>
    <dgm:pt modelId="{EA632359-0DB2-44E4-BE69-1068C45A5394}" type="sibTrans" cxnId="{FA44F3E7-E298-4006-B053-50D85B1AA7FC}">
      <dgm:prSet/>
      <dgm:spPr/>
      <dgm:t>
        <a:bodyPr/>
        <a:lstStyle/>
        <a:p>
          <a:endParaRPr lang="zh-CN" altLang="en-US"/>
        </a:p>
      </dgm:t>
    </dgm:pt>
    <dgm:pt modelId="{60BECAE3-228C-4BD9-998E-3C3B0202B1AA}" type="pres">
      <dgm:prSet presAssocID="{A601314A-DAC3-442C-97D7-9F406C6DFE4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E2F94CA-5E6D-436B-9A5B-3F2A97BEDE3A}" type="pres">
      <dgm:prSet presAssocID="{95597957-127A-4761-87EA-5AA47EEA737B}" presName="hierRoot1" presStyleCnt="0">
        <dgm:presLayoutVars>
          <dgm:hierBranch val="init"/>
        </dgm:presLayoutVars>
      </dgm:prSet>
      <dgm:spPr/>
    </dgm:pt>
    <dgm:pt modelId="{7F3AB324-42B8-475E-B2AC-940E3AF0682C}" type="pres">
      <dgm:prSet presAssocID="{95597957-127A-4761-87EA-5AA47EEA737B}" presName="rootComposite1" presStyleCnt="0"/>
      <dgm:spPr/>
    </dgm:pt>
    <dgm:pt modelId="{E07CE514-0076-4CD9-A5A7-0A292BB19459}" type="pres">
      <dgm:prSet presAssocID="{95597957-127A-4761-87EA-5AA47EEA737B}" presName="rootText1" presStyleLbl="node0" presStyleIdx="0" presStyleCnt="1">
        <dgm:presLayoutVars>
          <dgm:chPref val="3"/>
        </dgm:presLayoutVars>
      </dgm:prSet>
      <dgm:spPr/>
    </dgm:pt>
    <dgm:pt modelId="{15168EDD-64B7-4803-9393-BA9259632A70}" type="pres">
      <dgm:prSet presAssocID="{95597957-127A-4761-87EA-5AA47EEA737B}" presName="rootConnector1" presStyleLbl="node1" presStyleIdx="0" presStyleCnt="0"/>
      <dgm:spPr/>
    </dgm:pt>
    <dgm:pt modelId="{34D80953-789F-4321-956B-CE0A4F4A3929}" type="pres">
      <dgm:prSet presAssocID="{95597957-127A-4761-87EA-5AA47EEA737B}" presName="hierChild2" presStyleCnt="0"/>
      <dgm:spPr/>
    </dgm:pt>
    <dgm:pt modelId="{8A4E2E67-8773-4498-9E79-305D659A0AA1}" type="pres">
      <dgm:prSet presAssocID="{073C2F42-0824-4020-8C58-9913CB9A7C7D}" presName="Name37" presStyleLbl="parChTrans1D2" presStyleIdx="0" presStyleCnt="3"/>
      <dgm:spPr/>
    </dgm:pt>
    <dgm:pt modelId="{6EB510E4-876F-4F13-8CED-0FD4BA886634}" type="pres">
      <dgm:prSet presAssocID="{67FDCAE9-1772-4954-81B8-8DA286E39B08}" presName="hierRoot2" presStyleCnt="0">
        <dgm:presLayoutVars>
          <dgm:hierBranch val="init"/>
        </dgm:presLayoutVars>
      </dgm:prSet>
      <dgm:spPr/>
    </dgm:pt>
    <dgm:pt modelId="{F74ACA58-C036-4C1F-A6CC-75C8D85CE465}" type="pres">
      <dgm:prSet presAssocID="{67FDCAE9-1772-4954-81B8-8DA286E39B08}" presName="rootComposite" presStyleCnt="0"/>
      <dgm:spPr/>
    </dgm:pt>
    <dgm:pt modelId="{CA967AF8-166D-42C2-9048-E2B8E3677C4F}" type="pres">
      <dgm:prSet presAssocID="{67FDCAE9-1772-4954-81B8-8DA286E39B08}" presName="rootText" presStyleLbl="node2" presStyleIdx="0" presStyleCnt="3">
        <dgm:presLayoutVars>
          <dgm:chPref val="3"/>
        </dgm:presLayoutVars>
      </dgm:prSet>
      <dgm:spPr/>
    </dgm:pt>
    <dgm:pt modelId="{F0D1B45F-EC5C-49A0-B586-BBD3802EC3BB}" type="pres">
      <dgm:prSet presAssocID="{67FDCAE9-1772-4954-81B8-8DA286E39B08}" presName="rootConnector" presStyleLbl="node2" presStyleIdx="0" presStyleCnt="3"/>
      <dgm:spPr/>
    </dgm:pt>
    <dgm:pt modelId="{3AB6A98C-3BB6-4910-802E-EE6ACA22EBC5}" type="pres">
      <dgm:prSet presAssocID="{67FDCAE9-1772-4954-81B8-8DA286E39B08}" presName="hierChild4" presStyleCnt="0"/>
      <dgm:spPr/>
    </dgm:pt>
    <dgm:pt modelId="{4D8DDF93-EC89-461B-8159-221E6934C113}" type="pres">
      <dgm:prSet presAssocID="{B6A78E9B-A388-4BD1-AA61-1F85D2614B0A}" presName="Name37" presStyleLbl="parChTrans1D3" presStyleIdx="0" presStyleCnt="2"/>
      <dgm:spPr/>
    </dgm:pt>
    <dgm:pt modelId="{DA130F26-D599-4A8A-8EB4-E4BE57E3A623}" type="pres">
      <dgm:prSet presAssocID="{B7401150-2E5C-4817-B240-AA043D97C1D0}" presName="hierRoot2" presStyleCnt="0">
        <dgm:presLayoutVars>
          <dgm:hierBranch val="init"/>
        </dgm:presLayoutVars>
      </dgm:prSet>
      <dgm:spPr/>
    </dgm:pt>
    <dgm:pt modelId="{1DA3B1F7-E7AE-453B-8964-B64C7F68CDDD}" type="pres">
      <dgm:prSet presAssocID="{B7401150-2E5C-4817-B240-AA043D97C1D0}" presName="rootComposite" presStyleCnt="0"/>
      <dgm:spPr/>
    </dgm:pt>
    <dgm:pt modelId="{ABFC9490-EBBB-4A2A-A912-16EAE2E11125}" type="pres">
      <dgm:prSet presAssocID="{B7401150-2E5C-4817-B240-AA043D97C1D0}" presName="rootText" presStyleLbl="node3" presStyleIdx="0" presStyleCnt="2">
        <dgm:presLayoutVars>
          <dgm:chPref val="3"/>
        </dgm:presLayoutVars>
      </dgm:prSet>
      <dgm:spPr/>
    </dgm:pt>
    <dgm:pt modelId="{40F68914-754D-4D11-BC0F-2558F50B2512}" type="pres">
      <dgm:prSet presAssocID="{B7401150-2E5C-4817-B240-AA043D97C1D0}" presName="rootConnector" presStyleLbl="node3" presStyleIdx="0" presStyleCnt="2"/>
      <dgm:spPr/>
    </dgm:pt>
    <dgm:pt modelId="{C73849E0-D0A3-4C15-8A68-2230D1DAC887}" type="pres">
      <dgm:prSet presAssocID="{B7401150-2E5C-4817-B240-AA043D97C1D0}" presName="hierChild4" presStyleCnt="0"/>
      <dgm:spPr/>
    </dgm:pt>
    <dgm:pt modelId="{D4549D9B-928B-4EE0-85D0-0362CFF6B5E4}" type="pres">
      <dgm:prSet presAssocID="{B7401150-2E5C-4817-B240-AA043D97C1D0}" presName="hierChild5" presStyleCnt="0"/>
      <dgm:spPr/>
    </dgm:pt>
    <dgm:pt modelId="{1C9406BC-88F5-4D63-914C-2CCD0E261A75}" type="pres">
      <dgm:prSet presAssocID="{67FDCAE9-1772-4954-81B8-8DA286E39B08}" presName="hierChild5" presStyleCnt="0"/>
      <dgm:spPr/>
    </dgm:pt>
    <dgm:pt modelId="{D7B75861-AE81-4E40-A2BA-C1F2A4533EA8}" type="pres">
      <dgm:prSet presAssocID="{0F2FC405-DCFD-46D8-B955-E453A28E99FB}" presName="Name37" presStyleLbl="parChTrans1D2" presStyleIdx="1" presStyleCnt="3"/>
      <dgm:spPr/>
    </dgm:pt>
    <dgm:pt modelId="{CAF0CCCF-E037-4EF7-9CD1-53EF8EB09F03}" type="pres">
      <dgm:prSet presAssocID="{2B91B36D-F65E-4C63-9E60-B9D09F0475A2}" presName="hierRoot2" presStyleCnt="0">
        <dgm:presLayoutVars>
          <dgm:hierBranch val="init"/>
        </dgm:presLayoutVars>
      </dgm:prSet>
      <dgm:spPr/>
    </dgm:pt>
    <dgm:pt modelId="{7A14DB5A-FF4B-4B79-9645-D22C1D749CF9}" type="pres">
      <dgm:prSet presAssocID="{2B91B36D-F65E-4C63-9E60-B9D09F0475A2}" presName="rootComposite" presStyleCnt="0"/>
      <dgm:spPr/>
    </dgm:pt>
    <dgm:pt modelId="{24F2A35D-90D5-4477-BBD6-CA887F43705C}" type="pres">
      <dgm:prSet presAssocID="{2B91B36D-F65E-4C63-9E60-B9D09F0475A2}" presName="rootText" presStyleLbl="node2" presStyleIdx="1" presStyleCnt="3">
        <dgm:presLayoutVars>
          <dgm:chPref val="3"/>
        </dgm:presLayoutVars>
      </dgm:prSet>
      <dgm:spPr/>
    </dgm:pt>
    <dgm:pt modelId="{ADACAA2F-8F98-4FE0-9481-519780C8C8F8}" type="pres">
      <dgm:prSet presAssocID="{2B91B36D-F65E-4C63-9E60-B9D09F0475A2}" presName="rootConnector" presStyleLbl="node2" presStyleIdx="1" presStyleCnt="3"/>
      <dgm:spPr/>
    </dgm:pt>
    <dgm:pt modelId="{8CCCF22B-6A3A-4AD5-BC77-1E9A769A5D74}" type="pres">
      <dgm:prSet presAssocID="{2B91B36D-F65E-4C63-9E60-B9D09F0475A2}" presName="hierChild4" presStyleCnt="0"/>
      <dgm:spPr/>
    </dgm:pt>
    <dgm:pt modelId="{BE114C7A-75F5-43A4-BEEF-597D4EDEF5BA}" type="pres">
      <dgm:prSet presAssocID="{2B91B36D-F65E-4C63-9E60-B9D09F0475A2}" presName="hierChild5" presStyleCnt="0"/>
      <dgm:spPr/>
    </dgm:pt>
    <dgm:pt modelId="{ACCA2242-38FF-4CB0-8A2E-090BBCD2C519}" type="pres">
      <dgm:prSet presAssocID="{2D1855F0-67FE-464F-8923-DB826B11DAE3}" presName="Name37" presStyleLbl="parChTrans1D2" presStyleIdx="2" presStyleCnt="3"/>
      <dgm:spPr/>
    </dgm:pt>
    <dgm:pt modelId="{9ABDE02D-25F6-46D5-A66B-D195ABB773D1}" type="pres">
      <dgm:prSet presAssocID="{610D9EC3-02E9-48E7-B52F-2D0C0EC82D9A}" presName="hierRoot2" presStyleCnt="0">
        <dgm:presLayoutVars>
          <dgm:hierBranch val="init"/>
        </dgm:presLayoutVars>
      </dgm:prSet>
      <dgm:spPr/>
    </dgm:pt>
    <dgm:pt modelId="{56859867-3B46-40A7-8925-9B4514ED5378}" type="pres">
      <dgm:prSet presAssocID="{610D9EC3-02E9-48E7-B52F-2D0C0EC82D9A}" presName="rootComposite" presStyleCnt="0"/>
      <dgm:spPr/>
    </dgm:pt>
    <dgm:pt modelId="{0B38F4E4-7233-4FB7-AB3F-B7DC869FA052}" type="pres">
      <dgm:prSet presAssocID="{610D9EC3-02E9-48E7-B52F-2D0C0EC82D9A}" presName="rootText" presStyleLbl="node2" presStyleIdx="2" presStyleCnt="3">
        <dgm:presLayoutVars>
          <dgm:chPref val="3"/>
        </dgm:presLayoutVars>
      </dgm:prSet>
      <dgm:spPr/>
    </dgm:pt>
    <dgm:pt modelId="{D0EA92DE-3DE0-4498-AC2F-8F337464E750}" type="pres">
      <dgm:prSet presAssocID="{610D9EC3-02E9-48E7-B52F-2D0C0EC82D9A}" presName="rootConnector" presStyleLbl="node2" presStyleIdx="2" presStyleCnt="3"/>
      <dgm:spPr/>
    </dgm:pt>
    <dgm:pt modelId="{BB7383F5-8D7E-4E7F-968D-C12C6A1076C5}" type="pres">
      <dgm:prSet presAssocID="{610D9EC3-02E9-48E7-B52F-2D0C0EC82D9A}" presName="hierChild4" presStyleCnt="0"/>
      <dgm:spPr/>
    </dgm:pt>
    <dgm:pt modelId="{94DAA662-F058-42FC-A0A4-310466D7BD2F}" type="pres">
      <dgm:prSet presAssocID="{5CEB73AB-53CA-4502-9127-B2DA5E5CFB02}" presName="Name37" presStyleLbl="parChTrans1D3" presStyleIdx="1" presStyleCnt="2"/>
      <dgm:spPr/>
    </dgm:pt>
    <dgm:pt modelId="{4ADA5BEF-4C5F-4E5A-93F3-F500F6F1A852}" type="pres">
      <dgm:prSet presAssocID="{3EEF5BEC-DD7D-46CE-A6BB-52FDEC149416}" presName="hierRoot2" presStyleCnt="0">
        <dgm:presLayoutVars>
          <dgm:hierBranch val="init"/>
        </dgm:presLayoutVars>
      </dgm:prSet>
      <dgm:spPr/>
    </dgm:pt>
    <dgm:pt modelId="{913AAEAF-ACE2-4EF1-8676-89E6AB59ECF8}" type="pres">
      <dgm:prSet presAssocID="{3EEF5BEC-DD7D-46CE-A6BB-52FDEC149416}" presName="rootComposite" presStyleCnt="0"/>
      <dgm:spPr/>
    </dgm:pt>
    <dgm:pt modelId="{41B0A81C-7316-4344-9F5B-01AA23663214}" type="pres">
      <dgm:prSet presAssocID="{3EEF5BEC-DD7D-46CE-A6BB-52FDEC149416}" presName="rootText" presStyleLbl="node3" presStyleIdx="1" presStyleCnt="2">
        <dgm:presLayoutVars>
          <dgm:chPref val="3"/>
        </dgm:presLayoutVars>
      </dgm:prSet>
      <dgm:spPr/>
    </dgm:pt>
    <dgm:pt modelId="{79A7940E-0298-4862-8655-FDC6AF19E1F6}" type="pres">
      <dgm:prSet presAssocID="{3EEF5BEC-DD7D-46CE-A6BB-52FDEC149416}" presName="rootConnector" presStyleLbl="node3" presStyleIdx="1" presStyleCnt="2"/>
      <dgm:spPr/>
    </dgm:pt>
    <dgm:pt modelId="{1B57D314-4E9D-4E79-81BD-56EC227E057A}" type="pres">
      <dgm:prSet presAssocID="{3EEF5BEC-DD7D-46CE-A6BB-52FDEC149416}" presName="hierChild4" presStyleCnt="0"/>
      <dgm:spPr/>
    </dgm:pt>
    <dgm:pt modelId="{EF4A3EAC-578D-4804-A729-726BA51A3066}" type="pres">
      <dgm:prSet presAssocID="{3EEF5BEC-DD7D-46CE-A6BB-52FDEC149416}" presName="hierChild5" presStyleCnt="0"/>
      <dgm:spPr/>
    </dgm:pt>
    <dgm:pt modelId="{6DB25711-E100-4D60-AEDC-2D9825396177}" type="pres">
      <dgm:prSet presAssocID="{610D9EC3-02E9-48E7-B52F-2D0C0EC82D9A}" presName="hierChild5" presStyleCnt="0"/>
      <dgm:spPr/>
    </dgm:pt>
    <dgm:pt modelId="{E5047840-E62B-42CF-A2B9-AABDFD5CB0E4}" type="pres">
      <dgm:prSet presAssocID="{95597957-127A-4761-87EA-5AA47EEA737B}" presName="hierChild3" presStyleCnt="0"/>
      <dgm:spPr/>
    </dgm:pt>
  </dgm:ptLst>
  <dgm:cxnLst>
    <dgm:cxn modelId="{7D524907-D918-4EEF-82CF-4B91D145178E}" srcId="{95597957-127A-4761-87EA-5AA47EEA737B}" destId="{610D9EC3-02E9-48E7-B52F-2D0C0EC82D9A}" srcOrd="2" destOrd="0" parTransId="{2D1855F0-67FE-464F-8923-DB826B11DAE3}" sibTransId="{BB2E9C27-E624-4F32-99C7-99045A9866C6}"/>
    <dgm:cxn modelId="{D077EA31-15CB-4D4C-944B-A0D4B5FB8B06}" type="presOf" srcId="{95597957-127A-4761-87EA-5AA47EEA737B}" destId="{E07CE514-0076-4CD9-A5A7-0A292BB19459}" srcOrd="0" destOrd="0" presId="urn:microsoft.com/office/officeart/2005/8/layout/orgChart1"/>
    <dgm:cxn modelId="{7282EB37-ACE7-46E3-878F-CFDD4298A49A}" type="presOf" srcId="{3EEF5BEC-DD7D-46CE-A6BB-52FDEC149416}" destId="{79A7940E-0298-4862-8655-FDC6AF19E1F6}" srcOrd="1" destOrd="0" presId="urn:microsoft.com/office/officeart/2005/8/layout/orgChart1"/>
    <dgm:cxn modelId="{E50F583D-4DFB-42B2-B79A-2D6E1CF34BF0}" type="presOf" srcId="{0F2FC405-DCFD-46D8-B955-E453A28E99FB}" destId="{D7B75861-AE81-4E40-A2BA-C1F2A4533EA8}" srcOrd="0" destOrd="0" presId="urn:microsoft.com/office/officeart/2005/8/layout/orgChart1"/>
    <dgm:cxn modelId="{557D4563-8532-428F-9B14-590D1E3A3AEE}" type="presOf" srcId="{A601314A-DAC3-442C-97D7-9F406C6DFE46}" destId="{60BECAE3-228C-4BD9-998E-3C3B0202B1AA}" srcOrd="0" destOrd="0" presId="urn:microsoft.com/office/officeart/2005/8/layout/orgChart1"/>
    <dgm:cxn modelId="{44BEB070-B029-4EA7-9B22-92457F2AEF38}" type="presOf" srcId="{B7401150-2E5C-4817-B240-AA043D97C1D0}" destId="{ABFC9490-EBBB-4A2A-A912-16EAE2E11125}" srcOrd="0" destOrd="0" presId="urn:microsoft.com/office/officeart/2005/8/layout/orgChart1"/>
    <dgm:cxn modelId="{30E53A74-A71E-4356-828B-298E172C206A}" type="presOf" srcId="{3EEF5BEC-DD7D-46CE-A6BB-52FDEC149416}" destId="{41B0A81C-7316-4344-9F5B-01AA23663214}" srcOrd="0" destOrd="0" presId="urn:microsoft.com/office/officeart/2005/8/layout/orgChart1"/>
    <dgm:cxn modelId="{0D70CC55-7857-4D7E-99AC-5D2BFBE21C83}" srcId="{95597957-127A-4761-87EA-5AA47EEA737B}" destId="{67FDCAE9-1772-4954-81B8-8DA286E39B08}" srcOrd="0" destOrd="0" parTransId="{073C2F42-0824-4020-8C58-9913CB9A7C7D}" sibTransId="{094689B7-BCCE-4A13-99EE-02E1A66B3306}"/>
    <dgm:cxn modelId="{B8FDD578-77EB-47A3-A2C4-DCAE78C4858A}" type="presOf" srcId="{B6A78E9B-A388-4BD1-AA61-1F85D2614B0A}" destId="{4D8DDF93-EC89-461B-8159-221E6934C113}" srcOrd="0" destOrd="0" presId="urn:microsoft.com/office/officeart/2005/8/layout/orgChart1"/>
    <dgm:cxn modelId="{07BD5179-FE09-4BA3-8E3E-2DB56BBFE98D}" type="presOf" srcId="{95597957-127A-4761-87EA-5AA47EEA737B}" destId="{15168EDD-64B7-4803-9393-BA9259632A70}" srcOrd="1" destOrd="0" presId="urn:microsoft.com/office/officeart/2005/8/layout/orgChart1"/>
    <dgm:cxn modelId="{2789C28A-33E0-4D10-9A9B-9BCFBFA7F51F}" type="presOf" srcId="{5CEB73AB-53CA-4502-9127-B2DA5E5CFB02}" destId="{94DAA662-F058-42FC-A0A4-310466D7BD2F}" srcOrd="0" destOrd="0" presId="urn:microsoft.com/office/officeart/2005/8/layout/orgChart1"/>
    <dgm:cxn modelId="{5280879C-DA6F-4038-9F8F-8AB08F794D8D}" srcId="{95597957-127A-4761-87EA-5AA47EEA737B}" destId="{2B91B36D-F65E-4C63-9E60-B9D09F0475A2}" srcOrd="1" destOrd="0" parTransId="{0F2FC405-DCFD-46D8-B955-E453A28E99FB}" sibTransId="{93C50F71-9B21-4226-B993-7CB439E8080F}"/>
    <dgm:cxn modelId="{530C539F-5B1E-46E0-AF74-8E46D63BA7C2}" type="presOf" srcId="{67FDCAE9-1772-4954-81B8-8DA286E39B08}" destId="{CA967AF8-166D-42C2-9048-E2B8E3677C4F}" srcOrd="0" destOrd="0" presId="urn:microsoft.com/office/officeart/2005/8/layout/orgChart1"/>
    <dgm:cxn modelId="{E7114BA0-0B58-4D80-8B6F-BE04257DE8B0}" type="presOf" srcId="{2B91B36D-F65E-4C63-9E60-B9D09F0475A2}" destId="{ADACAA2F-8F98-4FE0-9481-519780C8C8F8}" srcOrd="1" destOrd="0" presId="urn:microsoft.com/office/officeart/2005/8/layout/orgChart1"/>
    <dgm:cxn modelId="{8EECBBA4-ED0C-467B-A9F3-C1F74C2D7E5E}" srcId="{A601314A-DAC3-442C-97D7-9F406C6DFE46}" destId="{95597957-127A-4761-87EA-5AA47EEA737B}" srcOrd="0" destOrd="0" parTransId="{036707CC-5DB2-48F3-86B1-38CBB1DACCBF}" sibTransId="{85F17082-EF35-45A3-BEFB-F4E26BC29742}"/>
    <dgm:cxn modelId="{9900C0A7-05A5-4907-8E2B-283CDAD07844}" type="presOf" srcId="{B7401150-2E5C-4817-B240-AA043D97C1D0}" destId="{40F68914-754D-4D11-BC0F-2558F50B2512}" srcOrd="1" destOrd="0" presId="urn:microsoft.com/office/officeart/2005/8/layout/orgChart1"/>
    <dgm:cxn modelId="{0977FCB4-0423-4E78-8EE8-83D6F98DC0D4}" type="presOf" srcId="{073C2F42-0824-4020-8C58-9913CB9A7C7D}" destId="{8A4E2E67-8773-4498-9E79-305D659A0AA1}" srcOrd="0" destOrd="0" presId="urn:microsoft.com/office/officeart/2005/8/layout/orgChart1"/>
    <dgm:cxn modelId="{270117D6-709F-498E-AF9C-C7F05A169381}" type="presOf" srcId="{610D9EC3-02E9-48E7-B52F-2D0C0EC82D9A}" destId="{0B38F4E4-7233-4FB7-AB3F-B7DC869FA052}" srcOrd="0" destOrd="0" presId="urn:microsoft.com/office/officeart/2005/8/layout/orgChart1"/>
    <dgm:cxn modelId="{6A4F9FDE-C581-4ED6-815A-8E404C17FC0D}" type="presOf" srcId="{2D1855F0-67FE-464F-8923-DB826B11DAE3}" destId="{ACCA2242-38FF-4CB0-8A2E-090BBCD2C519}" srcOrd="0" destOrd="0" presId="urn:microsoft.com/office/officeart/2005/8/layout/orgChart1"/>
    <dgm:cxn modelId="{1BDDB4E3-563D-4AEC-B86C-39C684FC115A}" srcId="{67FDCAE9-1772-4954-81B8-8DA286E39B08}" destId="{B7401150-2E5C-4817-B240-AA043D97C1D0}" srcOrd="0" destOrd="0" parTransId="{B6A78E9B-A388-4BD1-AA61-1F85D2614B0A}" sibTransId="{E33B8B0D-023C-4AC3-8E3E-2C23134E6D50}"/>
    <dgm:cxn modelId="{FA44F3E7-E298-4006-B053-50D85B1AA7FC}" srcId="{610D9EC3-02E9-48E7-B52F-2D0C0EC82D9A}" destId="{3EEF5BEC-DD7D-46CE-A6BB-52FDEC149416}" srcOrd="0" destOrd="0" parTransId="{5CEB73AB-53CA-4502-9127-B2DA5E5CFB02}" sibTransId="{EA632359-0DB2-44E4-BE69-1068C45A5394}"/>
    <dgm:cxn modelId="{C2FAA5F1-2037-47E0-943B-EEB7EE134E8D}" type="presOf" srcId="{610D9EC3-02E9-48E7-B52F-2D0C0EC82D9A}" destId="{D0EA92DE-3DE0-4498-AC2F-8F337464E750}" srcOrd="1" destOrd="0" presId="urn:microsoft.com/office/officeart/2005/8/layout/orgChart1"/>
    <dgm:cxn modelId="{9C141FF2-1B21-4FB6-8039-68351CF39386}" type="presOf" srcId="{67FDCAE9-1772-4954-81B8-8DA286E39B08}" destId="{F0D1B45F-EC5C-49A0-B586-BBD3802EC3BB}" srcOrd="1" destOrd="0" presId="urn:microsoft.com/office/officeart/2005/8/layout/orgChart1"/>
    <dgm:cxn modelId="{0D1A5FFC-4805-49BA-B586-DC366B839965}" type="presOf" srcId="{2B91B36D-F65E-4C63-9E60-B9D09F0475A2}" destId="{24F2A35D-90D5-4477-BBD6-CA887F43705C}" srcOrd="0" destOrd="0" presId="urn:microsoft.com/office/officeart/2005/8/layout/orgChart1"/>
    <dgm:cxn modelId="{4D6835C5-6EF8-4BB4-B562-BE7C9C6DF7AD}" type="presParOf" srcId="{60BECAE3-228C-4BD9-998E-3C3B0202B1AA}" destId="{3E2F94CA-5E6D-436B-9A5B-3F2A97BEDE3A}" srcOrd="0" destOrd="0" presId="urn:microsoft.com/office/officeart/2005/8/layout/orgChart1"/>
    <dgm:cxn modelId="{71F23771-7965-4C94-8BAF-C50F4BA9035C}" type="presParOf" srcId="{3E2F94CA-5E6D-436B-9A5B-3F2A97BEDE3A}" destId="{7F3AB324-42B8-475E-B2AC-940E3AF0682C}" srcOrd="0" destOrd="0" presId="urn:microsoft.com/office/officeart/2005/8/layout/orgChart1"/>
    <dgm:cxn modelId="{F4C44D2B-FF5E-4E83-AB79-965F6C20F4DA}" type="presParOf" srcId="{7F3AB324-42B8-475E-B2AC-940E3AF0682C}" destId="{E07CE514-0076-4CD9-A5A7-0A292BB19459}" srcOrd="0" destOrd="0" presId="urn:microsoft.com/office/officeart/2005/8/layout/orgChart1"/>
    <dgm:cxn modelId="{970D5E76-C096-49AC-AB77-2167B300A82B}" type="presParOf" srcId="{7F3AB324-42B8-475E-B2AC-940E3AF0682C}" destId="{15168EDD-64B7-4803-9393-BA9259632A70}" srcOrd="1" destOrd="0" presId="urn:microsoft.com/office/officeart/2005/8/layout/orgChart1"/>
    <dgm:cxn modelId="{D5554413-F31B-42CD-8304-EEB00A615681}" type="presParOf" srcId="{3E2F94CA-5E6D-436B-9A5B-3F2A97BEDE3A}" destId="{34D80953-789F-4321-956B-CE0A4F4A3929}" srcOrd="1" destOrd="0" presId="urn:microsoft.com/office/officeart/2005/8/layout/orgChart1"/>
    <dgm:cxn modelId="{41E137E1-A3C5-472B-B62E-27645C60FCE6}" type="presParOf" srcId="{34D80953-789F-4321-956B-CE0A4F4A3929}" destId="{8A4E2E67-8773-4498-9E79-305D659A0AA1}" srcOrd="0" destOrd="0" presId="urn:microsoft.com/office/officeart/2005/8/layout/orgChart1"/>
    <dgm:cxn modelId="{39F7745D-386F-4A1F-A15B-6E219FE4C11A}" type="presParOf" srcId="{34D80953-789F-4321-956B-CE0A4F4A3929}" destId="{6EB510E4-876F-4F13-8CED-0FD4BA886634}" srcOrd="1" destOrd="0" presId="urn:microsoft.com/office/officeart/2005/8/layout/orgChart1"/>
    <dgm:cxn modelId="{4B9BDBEC-A5AD-4764-976D-38CA619FDE02}" type="presParOf" srcId="{6EB510E4-876F-4F13-8CED-0FD4BA886634}" destId="{F74ACA58-C036-4C1F-A6CC-75C8D85CE465}" srcOrd="0" destOrd="0" presId="urn:microsoft.com/office/officeart/2005/8/layout/orgChart1"/>
    <dgm:cxn modelId="{2F372720-DCF7-48FD-BB87-302FC50EB8BC}" type="presParOf" srcId="{F74ACA58-C036-4C1F-A6CC-75C8D85CE465}" destId="{CA967AF8-166D-42C2-9048-E2B8E3677C4F}" srcOrd="0" destOrd="0" presId="urn:microsoft.com/office/officeart/2005/8/layout/orgChart1"/>
    <dgm:cxn modelId="{69991923-1DAF-4690-A2DE-64D1295AFA3B}" type="presParOf" srcId="{F74ACA58-C036-4C1F-A6CC-75C8D85CE465}" destId="{F0D1B45F-EC5C-49A0-B586-BBD3802EC3BB}" srcOrd="1" destOrd="0" presId="urn:microsoft.com/office/officeart/2005/8/layout/orgChart1"/>
    <dgm:cxn modelId="{9DDFC680-5A4C-4ED5-85BD-DD4CE558E7DA}" type="presParOf" srcId="{6EB510E4-876F-4F13-8CED-0FD4BA886634}" destId="{3AB6A98C-3BB6-4910-802E-EE6ACA22EBC5}" srcOrd="1" destOrd="0" presId="urn:microsoft.com/office/officeart/2005/8/layout/orgChart1"/>
    <dgm:cxn modelId="{94ABD7B6-2597-4B0D-92D2-0492760EE991}" type="presParOf" srcId="{3AB6A98C-3BB6-4910-802E-EE6ACA22EBC5}" destId="{4D8DDF93-EC89-461B-8159-221E6934C113}" srcOrd="0" destOrd="0" presId="urn:microsoft.com/office/officeart/2005/8/layout/orgChart1"/>
    <dgm:cxn modelId="{A002111E-C4A7-4F98-A075-0209CC59FA2B}" type="presParOf" srcId="{3AB6A98C-3BB6-4910-802E-EE6ACA22EBC5}" destId="{DA130F26-D599-4A8A-8EB4-E4BE57E3A623}" srcOrd="1" destOrd="0" presId="urn:microsoft.com/office/officeart/2005/8/layout/orgChart1"/>
    <dgm:cxn modelId="{0563228D-3266-4DA2-8162-72AD7E6726AD}" type="presParOf" srcId="{DA130F26-D599-4A8A-8EB4-E4BE57E3A623}" destId="{1DA3B1F7-E7AE-453B-8964-B64C7F68CDDD}" srcOrd="0" destOrd="0" presId="urn:microsoft.com/office/officeart/2005/8/layout/orgChart1"/>
    <dgm:cxn modelId="{57D75499-A8B2-4138-ABDB-7B6584B5853C}" type="presParOf" srcId="{1DA3B1F7-E7AE-453B-8964-B64C7F68CDDD}" destId="{ABFC9490-EBBB-4A2A-A912-16EAE2E11125}" srcOrd="0" destOrd="0" presId="urn:microsoft.com/office/officeart/2005/8/layout/orgChart1"/>
    <dgm:cxn modelId="{15D3E566-3097-4F94-8D25-51086ABEC501}" type="presParOf" srcId="{1DA3B1F7-E7AE-453B-8964-B64C7F68CDDD}" destId="{40F68914-754D-4D11-BC0F-2558F50B2512}" srcOrd="1" destOrd="0" presId="urn:microsoft.com/office/officeart/2005/8/layout/orgChart1"/>
    <dgm:cxn modelId="{1F8339D5-200B-4FC4-91D4-E34EB184C522}" type="presParOf" srcId="{DA130F26-D599-4A8A-8EB4-E4BE57E3A623}" destId="{C73849E0-D0A3-4C15-8A68-2230D1DAC887}" srcOrd="1" destOrd="0" presId="urn:microsoft.com/office/officeart/2005/8/layout/orgChart1"/>
    <dgm:cxn modelId="{C1E9054C-5188-45FE-BB7F-2C3664DE9FC3}" type="presParOf" srcId="{DA130F26-D599-4A8A-8EB4-E4BE57E3A623}" destId="{D4549D9B-928B-4EE0-85D0-0362CFF6B5E4}" srcOrd="2" destOrd="0" presId="urn:microsoft.com/office/officeart/2005/8/layout/orgChart1"/>
    <dgm:cxn modelId="{3E4EA714-F6C3-4838-A2A4-15FF20D59A14}" type="presParOf" srcId="{6EB510E4-876F-4F13-8CED-0FD4BA886634}" destId="{1C9406BC-88F5-4D63-914C-2CCD0E261A75}" srcOrd="2" destOrd="0" presId="urn:microsoft.com/office/officeart/2005/8/layout/orgChart1"/>
    <dgm:cxn modelId="{C407D012-7C3E-4143-A575-8A476197EAF2}" type="presParOf" srcId="{34D80953-789F-4321-956B-CE0A4F4A3929}" destId="{D7B75861-AE81-4E40-A2BA-C1F2A4533EA8}" srcOrd="2" destOrd="0" presId="urn:microsoft.com/office/officeart/2005/8/layout/orgChart1"/>
    <dgm:cxn modelId="{46D6B760-427E-41F4-840C-97C77A034198}" type="presParOf" srcId="{34D80953-789F-4321-956B-CE0A4F4A3929}" destId="{CAF0CCCF-E037-4EF7-9CD1-53EF8EB09F03}" srcOrd="3" destOrd="0" presId="urn:microsoft.com/office/officeart/2005/8/layout/orgChart1"/>
    <dgm:cxn modelId="{C445CCFD-B527-463A-9B39-0FF3F48AD346}" type="presParOf" srcId="{CAF0CCCF-E037-4EF7-9CD1-53EF8EB09F03}" destId="{7A14DB5A-FF4B-4B79-9645-D22C1D749CF9}" srcOrd="0" destOrd="0" presId="urn:microsoft.com/office/officeart/2005/8/layout/orgChart1"/>
    <dgm:cxn modelId="{D36F9F0E-C34A-4C2A-AAFC-53A6F5F53FDD}" type="presParOf" srcId="{7A14DB5A-FF4B-4B79-9645-D22C1D749CF9}" destId="{24F2A35D-90D5-4477-BBD6-CA887F43705C}" srcOrd="0" destOrd="0" presId="urn:microsoft.com/office/officeart/2005/8/layout/orgChart1"/>
    <dgm:cxn modelId="{E7916590-9724-477C-B025-C79E37781E7E}" type="presParOf" srcId="{7A14DB5A-FF4B-4B79-9645-D22C1D749CF9}" destId="{ADACAA2F-8F98-4FE0-9481-519780C8C8F8}" srcOrd="1" destOrd="0" presId="urn:microsoft.com/office/officeart/2005/8/layout/orgChart1"/>
    <dgm:cxn modelId="{7296D46F-0AFF-4366-B8CB-63483FD9F9BC}" type="presParOf" srcId="{CAF0CCCF-E037-4EF7-9CD1-53EF8EB09F03}" destId="{8CCCF22B-6A3A-4AD5-BC77-1E9A769A5D74}" srcOrd="1" destOrd="0" presId="urn:microsoft.com/office/officeart/2005/8/layout/orgChart1"/>
    <dgm:cxn modelId="{9CD3F66A-1DFC-4C01-8BBD-E983C8E68FF2}" type="presParOf" srcId="{CAF0CCCF-E037-4EF7-9CD1-53EF8EB09F03}" destId="{BE114C7A-75F5-43A4-BEEF-597D4EDEF5BA}" srcOrd="2" destOrd="0" presId="urn:microsoft.com/office/officeart/2005/8/layout/orgChart1"/>
    <dgm:cxn modelId="{4611B2B7-AB80-4F1D-95F8-369DF4CD90ED}" type="presParOf" srcId="{34D80953-789F-4321-956B-CE0A4F4A3929}" destId="{ACCA2242-38FF-4CB0-8A2E-090BBCD2C519}" srcOrd="4" destOrd="0" presId="urn:microsoft.com/office/officeart/2005/8/layout/orgChart1"/>
    <dgm:cxn modelId="{F92FF805-DEB0-4ECF-A12B-77512371B143}" type="presParOf" srcId="{34D80953-789F-4321-956B-CE0A4F4A3929}" destId="{9ABDE02D-25F6-46D5-A66B-D195ABB773D1}" srcOrd="5" destOrd="0" presId="urn:microsoft.com/office/officeart/2005/8/layout/orgChart1"/>
    <dgm:cxn modelId="{051813E5-B374-435B-BEC0-7991F7E37982}" type="presParOf" srcId="{9ABDE02D-25F6-46D5-A66B-D195ABB773D1}" destId="{56859867-3B46-40A7-8925-9B4514ED5378}" srcOrd="0" destOrd="0" presId="urn:microsoft.com/office/officeart/2005/8/layout/orgChart1"/>
    <dgm:cxn modelId="{26D6CC6B-9275-402E-BB4B-950218FE963F}" type="presParOf" srcId="{56859867-3B46-40A7-8925-9B4514ED5378}" destId="{0B38F4E4-7233-4FB7-AB3F-B7DC869FA052}" srcOrd="0" destOrd="0" presId="urn:microsoft.com/office/officeart/2005/8/layout/orgChart1"/>
    <dgm:cxn modelId="{F7047A2D-8AAA-4DCE-AF8B-8FFF9FEC87A2}" type="presParOf" srcId="{56859867-3B46-40A7-8925-9B4514ED5378}" destId="{D0EA92DE-3DE0-4498-AC2F-8F337464E750}" srcOrd="1" destOrd="0" presId="urn:microsoft.com/office/officeart/2005/8/layout/orgChart1"/>
    <dgm:cxn modelId="{AC34D9DE-4921-4BD1-A52F-DA94E1582244}" type="presParOf" srcId="{9ABDE02D-25F6-46D5-A66B-D195ABB773D1}" destId="{BB7383F5-8D7E-4E7F-968D-C12C6A1076C5}" srcOrd="1" destOrd="0" presId="urn:microsoft.com/office/officeart/2005/8/layout/orgChart1"/>
    <dgm:cxn modelId="{49AEEED2-E637-4470-837A-7176D35C086A}" type="presParOf" srcId="{BB7383F5-8D7E-4E7F-968D-C12C6A1076C5}" destId="{94DAA662-F058-42FC-A0A4-310466D7BD2F}" srcOrd="0" destOrd="0" presId="urn:microsoft.com/office/officeart/2005/8/layout/orgChart1"/>
    <dgm:cxn modelId="{94B44B46-9CE1-4943-B358-EBE71151A3C4}" type="presParOf" srcId="{BB7383F5-8D7E-4E7F-968D-C12C6A1076C5}" destId="{4ADA5BEF-4C5F-4E5A-93F3-F500F6F1A852}" srcOrd="1" destOrd="0" presId="urn:microsoft.com/office/officeart/2005/8/layout/orgChart1"/>
    <dgm:cxn modelId="{13A8D728-2C27-47DD-A328-C9271D5E7003}" type="presParOf" srcId="{4ADA5BEF-4C5F-4E5A-93F3-F500F6F1A852}" destId="{913AAEAF-ACE2-4EF1-8676-89E6AB59ECF8}" srcOrd="0" destOrd="0" presId="urn:microsoft.com/office/officeart/2005/8/layout/orgChart1"/>
    <dgm:cxn modelId="{56531F38-244E-4949-BE47-F8048EFB756F}" type="presParOf" srcId="{913AAEAF-ACE2-4EF1-8676-89E6AB59ECF8}" destId="{41B0A81C-7316-4344-9F5B-01AA23663214}" srcOrd="0" destOrd="0" presId="urn:microsoft.com/office/officeart/2005/8/layout/orgChart1"/>
    <dgm:cxn modelId="{1C75196B-7FCB-423C-A244-8F0E631A902A}" type="presParOf" srcId="{913AAEAF-ACE2-4EF1-8676-89E6AB59ECF8}" destId="{79A7940E-0298-4862-8655-FDC6AF19E1F6}" srcOrd="1" destOrd="0" presId="urn:microsoft.com/office/officeart/2005/8/layout/orgChart1"/>
    <dgm:cxn modelId="{04084E47-CA42-4FB7-933A-97CAE45A342F}" type="presParOf" srcId="{4ADA5BEF-4C5F-4E5A-93F3-F500F6F1A852}" destId="{1B57D314-4E9D-4E79-81BD-56EC227E057A}" srcOrd="1" destOrd="0" presId="urn:microsoft.com/office/officeart/2005/8/layout/orgChart1"/>
    <dgm:cxn modelId="{24D7CCF1-8CF6-4D96-A2BE-26464633C980}" type="presParOf" srcId="{4ADA5BEF-4C5F-4E5A-93F3-F500F6F1A852}" destId="{EF4A3EAC-578D-4804-A729-726BA51A3066}" srcOrd="2" destOrd="0" presId="urn:microsoft.com/office/officeart/2005/8/layout/orgChart1"/>
    <dgm:cxn modelId="{1308A92D-CEAB-4040-9762-FBD65F69B98C}" type="presParOf" srcId="{9ABDE02D-25F6-46D5-A66B-D195ABB773D1}" destId="{6DB25711-E100-4D60-AEDC-2D9825396177}" srcOrd="2" destOrd="0" presId="urn:microsoft.com/office/officeart/2005/8/layout/orgChart1"/>
    <dgm:cxn modelId="{0B05CA64-259C-441F-B694-D43FEE24067D}" type="presParOf" srcId="{3E2F94CA-5E6D-436B-9A5B-3F2A97BEDE3A}" destId="{E5047840-E62B-42CF-A2B9-AABDFD5CB0E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BB4CAC-484A-4386-80BF-4FE306AF93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B57830-FC2E-4F6A-89FB-31E91F664324}">
      <dgm:prSet phldrT="[文本]"/>
      <dgm:spPr/>
      <dgm:t>
        <a:bodyPr/>
        <a:lstStyle/>
        <a:p>
          <a:r>
            <a:rPr lang="zh-CN" altLang="en-US" dirty="0"/>
            <a:t>组件</a:t>
          </a:r>
        </a:p>
      </dgm:t>
    </dgm:pt>
    <dgm:pt modelId="{5FB9B768-BFFE-4077-B8DB-2688300F5F48}" type="parTrans" cxnId="{5878B519-800F-481C-94A9-074FC4EEC318}">
      <dgm:prSet/>
      <dgm:spPr/>
      <dgm:t>
        <a:bodyPr/>
        <a:lstStyle/>
        <a:p>
          <a:endParaRPr lang="zh-CN" altLang="en-US"/>
        </a:p>
      </dgm:t>
    </dgm:pt>
    <dgm:pt modelId="{38F4078C-8098-413D-B32A-E41087D2E3DC}" type="sibTrans" cxnId="{5878B519-800F-481C-94A9-074FC4EEC318}">
      <dgm:prSet/>
      <dgm:spPr/>
      <dgm:t>
        <a:bodyPr/>
        <a:lstStyle/>
        <a:p>
          <a:endParaRPr lang="zh-CN" altLang="en-US"/>
        </a:p>
      </dgm:t>
    </dgm:pt>
    <dgm:pt modelId="{0F9231B4-CDEA-4C4F-B96A-30EBB2D05601}">
      <dgm:prSet phldrT="[文本]"/>
      <dgm:spPr/>
      <dgm:t>
        <a:bodyPr/>
        <a:lstStyle/>
        <a:p>
          <a:r>
            <a:rPr lang="zh-CN" altLang="en-US" dirty="0"/>
            <a:t>课程输出</a:t>
          </a:r>
        </a:p>
      </dgm:t>
    </dgm:pt>
    <dgm:pt modelId="{CB1A7283-1C96-43FB-A4A8-DCC79F0BC442}" type="parTrans" cxnId="{7A852E59-9723-4589-A3A8-8039C2C7DD43}">
      <dgm:prSet/>
      <dgm:spPr/>
      <dgm:t>
        <a:bodyPr/>
        <a:lstStyle/>
        <a:p>
          <a:endParaRPr lang="zh-CN" altLang="en-US"/>
        </a:p>
      </dgm:t>
    </dgm:pt>
    <dgm:pt modelId="{6C01DB68-2C6C-45FC-AA56-85581A47261B}" type="sibTrans" cxnId="{7A852E59-9723-4589-A3A8-8039C2C7DD43}">
      <dgm:prSet/>
      <dgm:spPr/>
      <dgm:t>
        <a:bodyPr/>
        <a:lstStyle/>
        <a:p>
          <a:endParaRPr lang="zh-CN" altLang="en-US"/>
        </a:p>
      </dgm:t>
    </dgm:pt>
    <dgm:pt modelId="{64F4FC7E-3AB4-477D-9FB1-90864238FCFD}">
      <dgm:prSet phldrT="[文本]"/>
      <dgm:spPr/>
      <dgm:t>
        <a:bodyPr/>
        <a:lstStyle/>
        <a:p>
          <a:r>
            <a:rPr lang="zh-CN" altLang="en-US" dirty="0"/>
            <a:t>清屏</a:t>
          </a:r>
        </a:p>
      </dgm:t>
    </dgm:pt>
    <dgm:pt modelId="{12F16282-A771-4BD9-AD91-11D640039CAA}" type="parTrans" cxnId="{D8FF5F7A-1A6C-4727-BBBF-B5963A6EF727}">
      <dgm:prSet/>
      <dgm:spPr/>
      <dgm:t>
        <a:bodyPr/>
        <a:lstStyle/>
        <a:p>
          <a:endParaRPr lang="zh-CN" altLang="en-US"/>
        </a:p>
      </dgm:t>
    </dgm:pt>
    <dgm:pt modelId="{EC5E86A4-BD80-4F38-BE30-1CA73EF8C996}" type="sibTrans" cxnId="{D8FF5F7A-1A6C-4727-BBBF-B5963A6EF727}">
      <dgm:prSet/>
      <dgm:spPr/>
      <dgm:t>
        <a:bodyPr/>
        <a:lstStyle/>
        <a:p>
          <a:endParaRPr lang="zh-CN" altLang="en-US"/>
        </a:p>
      </dgm:t>
    </dgm:pt>
    <dgm:pt modelId="{2D788648-1D8E-4DDE-9E2A-59CAD8305926}">
      <dgm:prSet phldrT="[文本]"/>
      <dgm:spPr/>
      <dgm:t>
        <a:bodyPr/>
        <a:lstStyle/>
        <a:p>
          <a:r>
            <a:rPr lang="zh-CN" altLang="en-US" dirty="0"/>
            <a:t>输入操作框</a:t>
          </a:r>
        </a:p>
      </dgm:t>
    </dgm:pt>
    <dgm:pt modelId="{C028C39C-CC9A-49ED-9D0C-13898C9E9E3B}" type="parTrans" cxnId="{218C18E5-8BBD-4F15-BD6E-5C064EC146DB}">
      <dgm:prSet/>
      <dgm:spPr/>
      <dgm:t>
        <a:bodyPr/>
        <a:lstStyle/>
        <a:p>
          <a:endParaRPr lang="zh-CN" altLang="en-US"/>
        </a:p>
      </dgm:t>
    </dgm:pt>
    <dgm:pt modelId="{22684B13-A51C-483F-8D3E-7AA6AE3284BA}" type="sibTrans" cxnId="{218C18E5-8BBD-4F15-BD6E-5C064EC146DB}">
      <dgm:prSet/>
      <dgm:spPr/>
      <dgm:t>
        <a:bodyPr/>
        <a:lstStyle/>
        <a:p>
          <a:endParaRPr lang="zh-CN" altLang="en-US"/>
        </a:p>
      </dgm:t>
    </dgm:pt>
    <dgm:pt modelId="{F017DCB7-4A75-4A42-9292-4B1FDEA77437}" type="pres">
      <dgm:prSet presAssocID="{42BB4CAC-484A-4386-80BF-4FE306AF93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CB0BD8-6AF5-451D-BAF5-1D0580C599FD}" type="pres">
      <dgm:prSet presAssocID="{28B57830-FC2E-4F6A-89FB-31E91F664324}" presName="root" presStyleCnt="0"/>
      <dgm:spPr/>
    </dgm:pt>
    <dgm:pt modelId="{2C1E5D62-8CCC-463C-89ED-434802503475}" type="pres">
      <dgm:prSet presAssocID="{28B57830-FC2E-4F6A-89FB-31E91F664324}" presName="rootComposite" presStyleCnt="0"/>
      <dgm:spPr/>
    </dgm:pt>
    <dgm:pt modelId="{FF092747-39D2-4510-BF1C-5A55F0641259}" type="pres">
      <dgm:prSet presAssocID="{28B57830-FC2E-4F6A-89FB-31E91F664324}" presName="rootText" presStyleLbl="node1" presStyleIdx="0" presStyleCnt="1"/>
      <dgm:spPr/>
    </dgm:pt>
    <dgm:pt modelId="{589A7B73-4E79-4BF0-99C6-C8F1F4218CF5}" type="pres">
      <dgm:prSet presAssocID="{28B57830-FC2E-4F6A-89FB-31E91F664324}" presName="rootConnector" presStyleLbl="node1" presStyleIdx="0" presStyleCnt="1"/>
      <dgm:spPr/>
    </dgm:pt>
    <dgm:pt modelId="{EA1116E6-4A10-4ACE-80D8-09F3B2B8EEB9}" type="pres">
      <dgm:prSet presAssocID="{28B57830-FC2E-4F6A-89FB-31E91F664324}" presName="childShape" presStyleCnt="0"/>
      <dgm:spPr/>
    </dgm:pt>
    <dgm:pt modelId="{AC5CF736-84EF-4E31-8F80-1C3C44E7A630}" type="pres">
      <dgm:prSet presAssocID="{CB1A7283-1C96-43FB-A4A8-DCC79F0BC442}" presName="Name13" presStyleLbl="parChTrans1D2" presStyleIdx="0" presStyleCnt="3"/>
      <dgm:spPr/>
    </dgm:pt>
    <dgm:pt modelId="{B7FA376C-778B-4BD6-BB77-81FE30AD5052}" type="pres">
      <dgm:prSet presAssocID="{0F9231B4-CDEA-4C4F-B96A-30EBB2D05601}" presName="childText" presStyleLbl="bgAcc1" presStyleIdx="0" presStyleCnt="3">
        <dgm:presLayoutVars>
          <dgm:bulletEnabled val="1"/>
        </dgm:presLayoutVars>
      </dgm:prSet>
      <dgm:spPr/>
    </dgm:pt>
    <dgm:pt modelId="{0EA4D685-AD4D-45A3-B963-CC8353967EAD}" type="pres">
      <dgm:prSet presAssocID="{C028C39C-CC9A-49ED-9D0C-13898C9E9E3B}" presName="Name13" presStyleLbl="parChTrans1D2" presStyleIdx="1" presStyleCnt="3"/>
      <dgm:spPr/>
    </dgm:pt>
    <dgm:pt modelId="{18B443C4-CAA5-461E-9C18-AC0ACC0633F8}" type="pres">
      <dgm:prSet presAssocID="{2D788648-1D8E-4DDE-9E2A-59CAD8305926}" presName="childText" presStyleLbl="bgAcc1" presStyleIdx="1" presStyleCnt="3">
        <dgm:presLayoutVars>
          <dgm:bulletEnabled val="1"/>
        </dgm:presLayoutVars>
      </dgm:prSet>
      <dgm:spPr/>
    </dgm:pt>
    <dgm:pt modelId="{4DD33669-2664-4713-838B-61F55FB6033C}" type="pres">
      <dgm:prSet presAssocID="{12F16282-A771-4BD9-AD91-11D640039CAA}" presName="Name13" presStyleLbl="parChTrans1D2" presStyleIdx="2" presStyleCnt="3"/>
      <dgm:spPr/>
    </dgm:pt>
    <dgm:pt modelId="{C8F60DEB-62EF-4495-9C17-579E2F949FA6}" type="pres">
      <dgm:prSet presAssocID="{64F4FC7E-3AB4-477D-9FB1-90864238FCFD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878B519-800F-481C-94A9-074FC4EEC318}" srcId="{42BB4CAC-484A-4386-80BF-4FE306AF93FC}" destId="{28B57830-FC2E-4F6A-89FB-31E91F664324}" srcOrd="0" destOrd="0" parTransId="{5FB9B768-BFFE-4077-B8DB-2688300F5F48}" sibTransId="{38F4078C-8098-413D-B32A-E41087D2E3DC}"/>
    <dgm:cxn modelId="{2A1D831D-5E13-4E8C-90A3-32F69F474DA9}" type="presOf" srcId="{28B57830-FC2E-4F6A-89FB-31E91F664324}" destId="{FF092747-39D2-4510-BF1C-5A55F0641259}" srcOrd="0" destOrd="0" presId="urn:microsoft.com/office/officeart/2005/8/layout/hierarchy3"/>
    <dgm:cxn modelId="{7B34D532-B0CC-44A2-86B1-6D6F89E9E9DE}" type="presOf" srcId="{64F4FC7E-3AB4-477D-9FB1-90864238FCFD}" destId="{C8F60DEB-62EF-4495-9C17-579E2F949FA6}" srcOrd="0" destOrd="0" presId="urn:microsoft.com/office/officeart/2005/8/layout/hierarchy3"/>
    <dgm:cxn modelId="{0677C737-F293-4245-B927-0DA52EAA3259}" type="presOf" srcId="{2D788648-1D8E-4DDE-9E2A-59CAD8305926}" destId="{18B443C4-CAA5-461E-9C18-AC0ACC0633F8}" srcOrd="0" destOrd="0" presId="urn:microsoft.com/office/officeart/2005/8/layout/hierarchy3"/>
    <dgm:cxn modelId="{0BC62173-26BE-4452-A27D-64F8CBCB2A7D}" type="presOf" srcId="{12F16282-A771-4BD9-AD91-11D640039CAA}" destId="{4DD33669-2664-4713-838B-61F55FB6033C}" srcOrd="0" destOrd="0" presId="urn:microsoft.com/office/officeart/2005/8/layout/hierarchy3"/>
    <dgm:cxn modelId="{7A852E59-9723-4589-A3A8-8039C2C7DD43}" srcId="{28B57830-FC2E-4F6A-89FB-31E91F664324}" destId="{0F9231B4-CDEA-4C4F-B96A-30EBB2D05601}" srcOrd="0" destOrd="0" parTransId="{CB1A7283-1C96-43FB-A4A8-DCC79F0BC442}" sibTransId="{6C01DB68-2C6C-45FC-AA56-85581A47261B}"/>
    <dgm:cxn modelId="{D8FF5F7A-1A6C-4727-BBBF-B5963A6EF727}" srcId="{28B57830-FC2E-4F6A-89FB-31E91F664324}" destId="{64F4FC7E-3AB4-477D-9FB1-90864238FCFD}" srcOrd="2" destOrd="0" parTransId="{12F16282-A771-4BD9-AD91-11D640039CAA}" sibTransId="{EC5E86A4-BD80-4F38-BE30-1CA73EF8C996}"/>
    <dgm:cxn modelId="{8435F18F-7E96-408F-A0AA-F987DEED2199}" type="presOf" srcId="{0F9231B4-CDEA-4C4F-B96A-30EBB2D05601}" destId="{B7FA376C-778B-4BD6-BB77-81FE30AD5052}" srcOrd="0" destOrd="0" presId="urn:microsoft.com/office/officeart/2005/8/layout/hierarchy3"/>
    <dgm:cxn modelId="{10917896-A762-498F-AE7D-1848ADD04119}" type="presOf" srcId="{CB1A7283-1C96-43FB-A4A8-DCC79F0BC442}" destId="{AC5CF736-84EF-4E31-8F80-1C3C44E7A630}" srcOrd="0" destOrd="0" presId="urn:microsoft.com/office/officeart/2005/8/layout/hierarchy3"/>
    <dgm:cxn modelId="{E91088B7-DA03-4FA0-B35C-99AE53EE87DB}" type="presOf" srcId="{28B57830-FC2E-4F6A-89FB-31E91F664324}" destId="{589A7B73-4E79-4BF0-99C6-C8F1F4218CF5}" srcOrd="1" destOrd="0" presId="urn:microsoft.com/office/officeart/2005/8/layout/hierarchy3"/>
    <dgm:cxn modelId="{812334DB-72E8-4120-9E05-8C84450E0ADE}" type="presOf" srcId="{42BB4CAC-484A-4386-80BF-4FE306AF93FC}" destId="{F017DCB7-4A75-4A42-9292-4B1FDEA77437}" srcOrd="0" destOrd="0" presId="urn:microsoft.com/office/officeart/2005/8/layout/hierarchy3"/>
    <dgm:cxn modelId="{218C18E5-8BBD-4F15-BD6E-5C064EC146DB}" srcId="{28B57830-FC2E-4F6A-89FB-31E91F664324}" destId="{2D788648-1D8E-4DDE-9E2A-59CAD8305926}" srcOrd="1" destOrd="0" parTransId="{C028C39C-CC9A-49ED-9D0C-13898C9E9E3B}" sibTransId="{22684B13-A51C-483F-8D3E-7AA6AE3284BA}"/>
    <dgm:cxn modelId="{17D5D9EB-1E80-4035-9BFC-FC184801BC51}" type="presOf" srcId="{C028C39C-CC9A-49ED-9D0C-13898C9E9E3B}" destId="{0EA4D685-AD4D-45A3-B963-CC8353967EAD}" srcOrd="0" destOrd="0" presId="urn:microsoft.com/office/officeart/2005/8/layout/hierarchy3"/>
    <dgm:cxn modelId="{14D7EFB2-BCED-4D71-A29B-9935C8A49B4C}" type="presParOf" srcId="{F017DCB7-4A75-4A42-9292-4B1FDEA77437}" destId="{51CB0BD8-6AF5-451D-BAF5-1D0580C599FD}" srcOrd="0" destOrd="0" presId="urn:microsoft.com/office/officeart/2005/8/layout/hierarchy3"/>
    <dgm:cxn modelId="{929A425F-F922-4F2E-B949-48EEC3D9092D}" type="presParOf" srcId="{51CB0BD8-6AF5-451D-BAF5-1D0580C599FD}" destId="{2C1E5D62-8CCC-463C-89ED-434802503475}" srcOrd="0" destOrd="0" presId="urn:microsoft.com/office/officeart/2005/8/layout/hierarchy3"/>
    <dgm:cxn modelId="{8471D1AD-3A39-4648-81DB-FC9C5C0456A0}" type="presParOf" srcId="{2C1E5D62-8CCC-463C-89ED-434802503475}" destId="{FF092747-39D2-4510-BF1C-5A55F0641259}" srcOrd="0" destOrd="0" presId="urn:microsoft.com/office/officeart/2005/8/layout/hierarchy3"/>
    <dgm:cxn modelId="{5D464C34-6A9C-455B-9151-471DB4D53534}" type="presParOf" srcId="{2C1E5D62-8CCC-463C-89ED-434802503475}" destId="{589A7B73-4E79-4BF0-99C6-C8F1F4218CF5}" srcOrd="1" destOrd="0" presId="urn:microsoft.com/office/officeart/2005/8/layout/hierarchy3"/>
    <dgm:cxn modelId="{702C0DAC-9168-4CF9-B1DA-E4D5C6A83006}" type="presParOf" srcId="{51CB0BD8-6AF5-451D-BAF5-1D0580C599FD}" destId="{EA1116E6-4A10-4ACE-80D8-09F3B2B8EEB9}" srcOrd="1" destOrd="0" presId="urn:microsoft.com/office/officeart/2005/8/layout/hierarchy3"/>
    <dgm:cxn modelId="{8FC5602E-26AB-4186-BEF0-742BAE95290F}" type="presParOf" srcId="{EA1116E6-4A10-4ACE-80D8-09F3B2B8EEB9}" destId="{AC5CF736-84EF-4E31-8F80-1C3C44E7A630}" srcOrd="0" destOrd="0" presId="urn:microsoft.com/office/officeart/2005/8/layout/hierarchy3"/>
    <dgm:cxn modelId="{8645C3B9-4E48-442D-A5EA-54243B910090}" type="presParOf" srcId="{EA1116E6-4A10-4ACE-80D8-09F3B2B8EEB9}" destId="{B7FA376C-778B-4BD6-BB77-81FE30AD5052}" srcOrd="1" destOrd="0" presId="urn:microsoft.com/office/officeart/2005/8/layout/hierarchy3"/>
    <dgm:cxn modelId="{0D111130-ADC9-4B9B-9BF7-D8B84C4ED6A5}" type="presParOf" srcId="{EA1116E6-4A10-4ACE-80D8-09F3B2B8EEB9}" destId="{0EA4D685-AD4D-45A3-B963-CC8353967EAD}" srcOrd="2" destOrd="0" presId="urn:microsoft.com/office/officeart/2005/8/layout/hierarchy3"/>
    <dgm:cxn modelId="{7AA293AF-E7E4-4D31-8FC3-91AB0B6191D8}" type="presParOf" srcId="{EA1116E6-4A10-4ACE-80D8-09F3B2B8EEB9}" destId="{18B443C4-CAA5-461E-9C18-AC0ACC0633F8}" srcOrd="3" destOrd="0" presId="urn:microsoft.com/office/officeart/2005/8/layout/hierarchy3"/>
    <dgm:cxn modelId="{9C86A02A-F1EB-426B-9FAB-A2922CD7F7AA}" type="presParOf" srcId="{EA1116E6-4A10-4ACE-80D8-09F3B2B8EEB9}" destId="{4DD33669-2664-4713-838B-61F55FB6033C}" srcOrd="4" destOrd="0" presId="urn:microsoft.com/office/officeart/2005/8/layout/hierarchy3"/>
    <dgm:cxn modelId="{816936EE-0B74-4D60-BECF-1862C099979E}" type="presParOf" srcId="{EA1116E6-4A10-4ACE-80D8-09F3B2B8EEB9}" destId="{C8F60DEB-62EF-4495-9C17-579E2F949FA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2139A1-35E2-4C6A-8220-C434D915AF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13A30EA-CF24-4995-A365-F627B6DBF90E}">
      <dgm:prSet phldrT="[文本]"/>
      <dgm:spPr/>
      <dgm:t>
        <a:bodyPr/>
        <a:lstStyle/>
        <a:p>
          <a:r>
            <a:rPr lang="en-US" altLang="zh-CN" dirty="0"/>
            <a:t>Admin</a:t>
          </a:r>
          <a:r>
            <a:rPr lang="zh-CN" altLang="en-US" dirty="0"/>
            <a:t>类（管理员操作逻辑）</a:t>
          </a:r>
        </a:p>
      </dgm:t>
    </dgm:pt>
    <dgm:pt modelId="{C7228FE7-42CF-4FC9-ACD0-261C025435C5}" type="parTrans" cxnId="{99E699AD-80C3-46A2-9B3B-2C6CEB80B909}">
      <dgm:prSet/>
      <dgm:spPr/>
      <dgm:t>
        <a:bodyPr/>
        <a:lstStyle/>
        <a:p>
          <a:endParaRPr lang="zh-CN" altLang="en-US"/>
        </a:p>
      </dgm:t>
    </dgm:pt>
    <dgm:pt modelId="{31DE021F-69A9-4D3E-A268-105B897D0BAD}" type="sibTrans" cxnId="{99E699AD-80C3-46A2-9B3B-2C6CEB80B909}">
      <dgm:prSet/>
      <dgm:spPr/>
      <dgm:t>
        <a:bodyPr/>
        <a:lstStyle/>
        <a:p>
          <a:endParaRPr lang="zh-CN" altLang="en-US"/>
        </a:p>
      </dgm:t>
    </dgm:pt>
    <dgm:pt modelId="{933A018A-171E-4875-A5B5-EE476F9AA6C8}">
      <dgm:prSet phldrT="[文本]"/>
      <dgm:spPr/>
      <dgm:t>
        <a:bodyPr/>
        <a:lstStyle/>
        <a:p>
          <a:r>
            <a:rPr lang="zh-CN" altLang="en-US" dirty="0"/>
            <a:t>提供给</a:t>
          </a:r>
          <a:r>
            <a:rPr lang="en-US" altLang="zh-CN" dirty="0"/>
            <a:t>UI</a:t>
          </a:r>
          <a:r>
            <a:rPr lang="zh-CN" altLang="en-US" dirty="0"/>
            <a:t>接口</a:t>
          </a:r>
        </a:p>
      </dgm:t>
    </dgm:pt>
    <dgm:pt modelId="{98F1626D-3D55-4395-B7DB-5750981CFE3C}" type="parTrans" cxnId="{378211B2-ECC9-4DA7-80F0-C4FC06DE92AA}">
      <dgm:prSet/>
      <dgm:spPr/>
      <dgm:t>
        <a:bodyPr/>
        <a:lstStyle/>
        <a:p>
          <a:endParaRPr lang="zh-CN" altLang="en-US"/>
        </a:p>
      </dgm:t>
    </dgm:pt>
    <dgm:pt modelId="{804C341B-05EC-4D94-9B8F-4B1EE0F103D7}" type="sibTrans" cxnId="{378211B2-ECC9-4DA7-80F0-C4FC06DE92AA}">
      <dgm:prSet/>
      <dgm:spPr/>
      <dgm:t>
        <a:bodyPr/>
        <a:lstStyle/>
        <a:p>
          <a:endParaRPr lang="zh-CN" altLang="en-US"/>
        </a:p>
      </dgm:t>
    </dgm:pt>
    <dgm:pt modelId="{71A10044-B9D4-4606-B0C7-02640DBFE6EC}">
      <dgm:prSet phldrT="[文本]"/>
      <dgm:spPr/>
      <dgm:t>
        <a:bodyPr/>
        <a:lstStyle/>
        <a:p>
          <a:r>
            <a:rPr lang="en-US" altLang="zh-CN" dirty="0"/>
            <a:t>Student</a:t>
          </a:r>
          <a:r>
            <a:rPr lang="zh-CN" altLang="en-US" dirty="0"/>
            <a:t>类（学生操作逻辑）</a:t>
          </a:r>
        </a:p>
      </dgm:t>
    </dgm:pt>
    <dgm:pt modelId="{0213B6BB-8E6F-4C37-B8E5-243A17AC201B}" type="parTrans" cxnId="{E06CC81F-EBD9-4319-A657-425837BD42C5}">
      <dgm:prSet/>
      <dgm:spPr/>
      <dgm:t>
        <a:bodyPr/>
        <a:lstStyle/>
        <a:p>
          <a:endParaRPr lang="zh-CN" altLang="en-US"/>
        </a:p>
      </dgm:t>
    </dgm:pt>
    <dgm:pt modelId="{15D3738B-77A7-4862-AF09-8428B002E96C}" type="sibTrans" cxnId="{E06CC81F-EBD9-4319-A657-425837BD42C5}">
      <dgm:prSet/>
      <dgm:spPr/>
      <dgm:t>
        <a:bodyPr/>
        <a:lstStyle/>
        <a:p>
          <a:endParaRPr lang="zh-CN" altLang="en-US"/>
        </a:p>
      </dgm:t>
    </dgm:pt>
    <dgm:pt modelId="{6B8621B4-4AD1-43F0-96F8-4A2C9452F0B2}">
      <dgm:prSet phldrT="[文本]"/>
      <dgm:spPr/>
      <dgm:t>
        <a:bodyPr/>
        <a:lstStyle/>
        <a:p>
          <a:r>
            <a:rPr lang="zh-CN" altLang="en-US" dirty="0"/>
            <a:t>提供给</a:t>
          </a:r>
          <a:r>
            <a:rPr lang="en-US" altLang="zh-CN" dirty="0"/>
            <a:t>UI</a:t>
          </a:r>
          <a:r>
            <a:rPr lang="zh-CN" altLang="en-US" dirty="0"/>
            <a:t>接口</a:t>
          </a:r>
        </a:p>
      </dgm:t>
    </dgm:pt>
    <dgm:pt modelId="{35DAEF3F-E1D5-4E1E-B86D-2FBE5C050951}" type="parTrans" cxnId="{AD20D509-9D7E-416C-84F2-EF74BEB3689C}">
      <dgm:prSet/>
      <dgm:spPr/>
      <dgm:t>
        <a:bodyPr/>
        <a:lstStyle/>
        <a:p>
          <a:endParaRPr lang="zh-CN" altLang="en-US"/>
        </a:p>
      </dgm:t>
    </dgm:pt>
    <dgm:pt modelId="{94FAC36A-CACC-44B5-9A20-8583F486C66D}" type="sibTrans" cxnId="{AD20D509-9D7E-416C-84F2-EF74BEB3689C}">
      <dgm:prSet/>
      <dgm:spPr/>
      <dgm:t>
        <a:bodyPr/>
        <a:lstStyle/>
        <a:p>
          <a:endParaRPr lang="zh-CN" altLang="en-US"/>
        </a:p>
      </dgm:t>
    </dgm:pt>
    <dgm:pt modelId="{DA06A271-A4E2-4DE7-9112-89D0807B9F15}" type="pres">
      <dgm:prSet presAssocID="{B52139A1-35E2-4C6A-8220-C434D915AFE2}" presName="linear" presStyleCnt="0">
        <dgm:presLayoutVars>
          <dgm:animLvl val="lvl"/>
          <dgm:resizeHandles val="exact"/>
        </dgm:presLayoutVars>
      </dgm:prSet>
      <dgm:spPr/>
    </dgm:pt>
    <dgm:pt modelId="{D1EF3378-58CC-4CEB-9797-BD1862B236DF}" type="pres">
      <dgm:prSet presAssocID="{C13A30EA-CF24-4995-A365-F627B6DBF9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98A7B78-18E4-4140-931C-22EE38465022}" type="pres">
      <dgm:prSet presAssocID="{C13A30EA-CF24-4995-A365-F627B6DBF90E}" presName="childText" presStyleLbl="revTx" presStyleIdx="0" presStyleCnt="2">
        <dgm:presLayoutVars>
          <dgm:bulletEnabled val="1"/>
        </dgm:presLayoutVars>
      </dgm:prSet>
      <dgm:spPr/>
    </dgm:pt>
    <dgm:pt modelId="{4B95DF7D-DF51-4F19-B64D-C89646E72A19}" type="pres">
      <dgm:prSet presAssocID="{71A10044-B9D4-4606-B0C7-02640DBFE6E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1CC0AF-7DDB-4ABB-8EFE-29C77CF366E5}" type="pres">
      <dgm:prSet presAssocID="{71A10044-B9D4-4606-B0C7-02640DBFE6E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D20D509-9D7E-416C-84F2-EF74BEB3689C}" srcId="{71A10044-B9D4-4606-B0C7-02640DBFE6EC}" destId="{6B8621B4-4AD1-43F0-96F8-4A2C9452F0B2}" srcOrd="0" destOrd="0" parTransId="{35DAEF3F-E1D5-4E1E-B86D-2FBE5C050951}" sibTransId="{94FAC36A-CACC-44B5-9A20-8583F486C66D}"/>
    <dgm:cxn modelId="{E06CC81F-EBD9-4319-A657-425837BD42C5}" srcId="{B52139A1-35E2-4C6A-8220-C434D915AFE2}" destId="{71A10044-B9D4-4606-B0C7-02640DBFE6EC}" srcOrd="1" destOrd="0" parTransId="{0213B6BB-8E6F-4C37-B8E5-243A17AC201B}" sibTransId="{15D3738B-77A7-4862-AF09-8428B002E96C}"/>
    <dgm:cxn modelId="{FA4FD82F-18DA-46DF-9E9D-8CB37CAA5185}" type="presOf" srcId="{C13A30EA-CF24-4995-A365-F627B6DBF90E}" destId="{D1EF3378-58CC-4CEB-9797-BD1862B236DF}" srcOrd="0" destOrd="0" presId="urn:microsoft.com/office/officeart/2005/8/layout/vList2"/>
    <dgm:cxn modelId="{28657331-E569-4D0C-B6D2-A32067AB898C}" type="presOf" srcId="{71A10044-B9D4-4606-B0C7-02640DBFE6EC}" destId="{4B95DF7D-DF51-4F19-B64D-C89646E72A19}" srcOrd="0" destOrd="0" presId="urn:microsoft.com/office/officeart/2005/8/layout/vList2"/>
    <dgm:cxn modelId="{73845236-9984-40EA-971A-9D2AE8E1E52E}" type="presOf" srcId="{6B8621B4-4AD1-43F0-96F8-4A2C9452F0B2}" destId="{691CC0AF-7DDB-4ABB-8EFE-29C77CF366E5}" srcOrd="0" destOrd="0" presId="urn:microsoft.com/office/officeart/2005/8/layout/vList2"/>
    <dgm:cxn modelId="{99E699AD-80C3-46A2-9B3B-2C6CEB80B909}" srcId="{B52139A1-35E2-4C6A-8220-C434D915AFE2}" destId="{C13A30EA-CF24-4995-A365-F627B6DBF90E}" srcOrd="0" destOrd="0" parTransId="{C7228FE7-42CF-4FC9-ACD0-261C025435C5}" sibTransId="{31DE021F-69A9-4D3E-A268-105B897D0BAD}"/>
    <dgm:cxn modelId="{378211B2-ECC9-4DA7-80F0-C4FC06DE92AA}" srcId="{C13A30EA-CF24-4995-A365-F627B6DBF90E}" destId="{933A018A-171E-4875-A5B5-EE476F9AA6C8}" srcOrd="0" destOrd="0" parTransId="{98F1626D-3D55-4395-B7DB-5750981CFE3C}" sibTransId="{804C341B-05EC-4D94-9B8F-4B1EE0F103D7}"/>
    <dgm:cxn modelId="{5D1757BF-E36B-4206-92A2-24CE5DEB2A1B}" type="presOf" srcId="{933A018A-171E-4875-A5B5-EE476F9AA6C8}" destId="{298A7B78-18E4-4140-931C-22EE38465022}" srcOrd="0" destOrd="0" presId="urn:microsoft.com/office/officeart/2005/8/layout/vList2"/>
    <dgm:cxn modelId="{55AF53C2-2044-4D0D-A1BA-85E63F9D9FA0}" type="presOf" srcId="{B52139A1-35E2-4C6A-8220-C434D915AFE2}" destId="{DA06A271-A4E2-4DE7-9112-89D0807B9F15}" srcOrd="0" destOrd="0" presId="urn:microsoft.com/office/officeart/2005/8/layout/vList2"/>
    <dgm:cxn modelId="{3280C992-CD98-42D6-BB1C-AE1DF835DE33}" type="presParOf" srcId="{DA06A271-A4E2-4DE7-9112-89D0807B9F15}" destId="{D1EF3378-58CC-4CEB-9797-BD1862B236DF}" srcOrd="0" destOrd="0" presId="urn:microsoft.com/office/officeart/2005/8/layout/vList2"/>
    <dgm:cxn modelId="{695CC5C3-7151-4926-8203-43D87F3BF66A}" type="presParOf" srcId="{DA06A271-A4E2-4DE7-9112-89D0807B9F15}" destId="{298A7B78-18E4-4140-931C-22EE38465022}" srcOrd="1" destOrd="0" presId="urn:microsoft.com/office/officeart/2005/8/layout/vList2"/>
    <dgm:cxn modelId="{A17516EB-B25E-45A4-9676-85340CCA6005}" type="presParOf" srcId="{DA06A271-A4E2-4DE7-9112-89D0807B9F15}" destId="{4B95DF7D-DF51-4F19-B64D-C89646E72A19}" srcOrd="2" destOrd="0" presId="urn:microsoft.com/office/officeart/2005/8/layout/vList2"/>
    <dgm:cxn modelId="{11C09B0A-5710-4BD5-BF61-DFC9129CA02E}" type="presParOf" srcId="{DA06A271-A4E2-4DE7-9112-89D0807B9F15}" destId="{691CC0AF-7DDB-4ABB-8EFE-29C77CF366E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3963F3-8780-409E-8470-B9377F9C586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BDFAE1-420D-40D7-B00B-32EF9FF37466}">
      <dgm:prSet phldrT="[文本]"/>
      <dgm:spPr/>
      <dgm:t>
        <a:bodyPr/>
        <a:lstStyle/>
        <a:p>
          <a:r>
            <a:rPr lang="zh-CN" altLang="en-US" dirty="0"/>
            <a:t>初始化</a:t>
          </a:r>
        </a:p>
      </dgm:t>
    </dgm:pt>
    <dgm:pt modelId="{D574CAC0-C111-4B5F-B524-02DD99501DA9}" type="parTrans" cxnId="{9274E097-E6A4-460F-98DE-8DA64F01D440}">
      <dgm:prSet/>
      <dgm:spPr/>
      <dgm:t>
        <a:bodyPr/>
        <a:lstStyle/>
        <a:p>
          <a:endParaRPr lang="zh-CN" altLang="en-US"/>
        </a:p>
      </dgm:t>
    </dgm:pt>
    <dgm:pt modelId="{4FD676C8-7417-4A93-A8C3-67F5B393E8F2}" type="sibTrans" cxnId="{9274E097-E6A4-460F-98DE-8DA64F01D440}">
      <dgm:prSet/>
      <dgm:spPr/>
      <dgm:t>
        <a:bodyPr/>
        <a:lstStyle/>
        <a:p>
          <a:endParaRPr lang="zh-CN" altLang="en-US"/>
        </a:p>
      </dgm:t>
    </dgm:pt>
    <dgm:pt modelId="{81CA25EC-5C82-4D4D-94FF-BD913C202ECC}">
      <dgm:prSet phldrT="[文本]"/>
      <dgm:spPr/>
      <dgm:t>
        <a:bodyPr/>
        <a:lstStyle/>
        <a:p>
          <a:r>
            <a:rPr lang="zh-CN" altLang="en-US" dirty="0"/>
            <a:t>从数据库中统计必修课数量</a:t>
          </a:r>
        </a:p>
      </dgm:t>
    </dgm:pt>
    <dgm:pt modelId="{C968C729-554C-40A5-8104-48F289888F06}" type="parTrans" cxnId="{07C473FE-201B-492C-A406-EF6ECDF0B20B}">
      <dgm:prSet/>
      <dgm:spPr/>
      <dgm:t>
        <a:bodyPr/>
        <a:lstStyle/>
        <a:p>
          <a:endParaRPr lang="zh-CN" altLang="en-US"/>
        </a:p>
      </dgm:t>
    </dgm:pt>
    <dgm:pt modelId="{76CEC584-8992-474E-B3E3-D6674ECB1BAA}" type="sibTrans" cxnId="{07C473FE-201B-492C-A406-EF6ECDF0B20B}">
      <dgm:prSet/>
      <dgm:spPr/>
      <dgm:t>
        <a:bodyPr/>
        <a:lstStyle/>
        <a:p>
          <a:endParaRPr lang="zh-CN" altLang="en-US"/>
        </a:p>
      </dgm:t>
    </dgm:pt>
    <dgm:pt modelId="{DF050421-DA64-4638-A550-3B7D77B8783D}">
      <dgm:prSet phldrT="[文本]"/>
      <dgm:spPr/>
      <dgm:t>
        <a:bodyPr/>
        <a:lstStyle/>
        <a:p>
          <a:r>
            <a:rPr lang="zh-CN" altLang="en-US" dirty="0"/>
            <a:t>添加课程</a:t>
          </a:r>
        </a:p>
      </dgm:t>
    </dgm:pt>
    <dgm:pt modelId="{F2AD12EE-E705-48B3-B457-641EF54AC41F}" type="parTrans" cxnId="{E2A05B36-A8D2-45EA-B80F-90D62259041C}">
      <dgm:prSet/>
      <dgm:spPr/>
      <dgm:t>
        <a:bodyPr/>
        <a:lstStyle/>
        <a:p>
          <a:endParaRPr lang="zh-CN" altLang="en-US"/>
        </a:p>
      </dgm:t>
    </dgm:pt>
    <dgm:pt modelId="{7E0E2A72-0DD1-4B86-8EFD-6746A37F8ECB}" type="sibTrans" cxnId="{E2A05B36-A8D2-45EA-B80F-90D62259041C}">
      <dgm:prSet/>
      <dgm:spPr/>
      <dgm:t>
        <a:bodyPr/>
        <a:lstStyle/>
        <a:p>
          <a:endParaRPr lang="zh-CN" altLang="en-US"/>
        </a:p>
      </dgm:t>
    </dgm:pt>
    <dgm:pt modelId="{F69DD568-9C13-4B13-89C5-97BE477A2E68}">
      <dgm:prSet phldrT="[文本]"/>
      <dgm:spPr/>
      <dgm:t>
        <a:bodyPr/>
        <a:lstStyle/>
        <a:p>
          <a:r>
            <a:rPr lang="zh-CN" altLang="en-US" dirty="0"/>
            <a:t>如果添加课为必修课</a:t>
          </a:r>
          <a:r>
            <a:rPr lang="en-US" altLang="zh-CN" dirty="0" err="1"/>
            <a:t>proSum</a:t>
          </a:r>
          <a:r>
            <a:rPr lang="en-US" altLang="zh-CN" dirty="0"/>
            <a:t>++</a:t>
          </a:r>
          <a:endParaRPr lang="zh-CN" altLang="en-US" dirty="0"/>
        </a:p>
      </dgm:t>
    </dgm:pt>
    <dgm:pt modelId="{58FDB925-99CD-4015-B4D4-59BC0C57D61A}" type="parTrans" cxnId="{B33B6197-3F92-4FF3-B640-CA198A81DE9B}">
      <dgm:prSet/>
      <dgm:spPr/>
      <dgm:t>
        <a:bodyPr/>
        <a:lstStyle/>
        <a:p>
          <a:endParaRPr lang="zh-CN" altLang="en-US"/>
        </a:p>
      </dgm:t>
    </dgm:pt>
    <dgm:pt modelId="{1D9BFA59-632D-477C-8538-B1E4E40E8CA0}" type="sibTrans" cxnId="{B33B6197-3F92-4FF3-B640-CA198A81DE9B}">
      <dgm:prSet/>
      <dgm:spPr/>
      <dgm:t>
        <a:bodyPr/>
        <a:lstStyle/>
        <a:p>
          <a:endParaRPr lang="zh-CN" altLang="en-US"/>
        </a:p>
      </dgm:t>
    </dgm:pt>
    <dgm:pt modelId="{F6694A15-B261-47C6-9D7C-59B3EBFAB91F}">
      <dgm:prSet phldrT="[文本]"/>
      <dgm:spPr/>
      <dgm:t>
        <a:bodyPr/>
        <a:lstStyle/>
        <a:p>
          <a:r>
            <a:rPr lang="zh-CN" altLang="en-US" dirty="0"/>
            <a:t>删除课程</a:t>
          </a:r>
        </a:p>
      </dgm:t>
    </dgm:pt>
    <dgm:pt modelId="{A4274EC0-CD22-481C-8D93-C2BBB5F95289}" type="parTrans" cxnId="{3CD3F69D-705F-4482-8F63-FD26CBCD2495}">
      <dgm:prSet/>
      <dgm:spPr/>
      <dgm:t>
        <a:bodyPr/>
        <a:lstStyle/>
        <a:p>
          <a:endParaRPr lang="zh-CN" altLang="en-US"/>
        </a:p>
      </dgm:t>
    </dgm:pt>
    <dgm:pt modelId="{AB3EDE9B-A048-45FD-8F9B-CF5A3E21025D}" type="sibTrans" cxnId="{3CD3F69D-705F-4482-8F63-FD26CBCD2495}">
      <dgm:prSet/>
      <dgm:spPr/>
      <dgm:t>
        <a:bodyPr/>
        <a:lstStyle/>
        <a:p>
          <a:endParaRPr lang="zh-CN" altLang="en-US"/>
        </a:p>
      </dgm:t>
    </dgm:pt>
    <dgm:pt modelId="{8DE8468E-CA76-4CF9-9EAB-357C2B12D9E1}">
      <dgm:prSet phldrT="[文本]"/>
      <dgm:spPr/>
      <dgm:t>
        <a:bodyPr/>
        <a:lstStyle/>
        <a:p>
          <a:r>
            <a:rPr lang="zh-CN" altLang="en-US" dirty="0"/>
            <a:t>如果添加课为必修课</a:t>
          </a:r>
          <a:r>
            <a:rPr lang="en-US" altLang="zh-CN" dirty="0" err="1"/>
            <a:t>proSum</a:t>
          </a:r>
          <a:r>
            <a:rPr lang="en-US" altLang="zh-CN" dirty="0"/>
            <a:t>--</a:t>
          </a:r>
          <a:endParaRPr lang="zh-CN" altLang="en-US" dirty="0"/>
        </a:p>
      </dgm:t>
    </dgm:pt>
    <dgm:pt modelId="{9C401156-428C-44B2-BAA4-1E603B335662}" type="parTrans" cxnId="{41621F8F-DC56-44FC-876A-C11F117A5A4D}">
      <dgm:prSet/>
      <dgm:spPr/>
      <dgm:t>
        <a:bodyPr/>
        <a:lstStyle/>
        <a:p>
          <a:endParaRPr lang="zh-CN" altLang="en-US"/>
        </a:p>
      </dgm:t>
    </dgm:pt>
    <dgm:pt modelId="{3409D907-3282-48D7-A6FF-0DD5702F6C4C}" type="sibTrans" cxnId="{41621F8F-DC56-44FC-876A-C11F117A5A4D}">
      <dgm:prSet/>
      <dgm:spPr/>
      <dgm:t>
        <a:bodyPr/>
        <a:lstStyle/>
        <a:p>
          <a:endParaRPr lang="zh-CN" altLang="en-US"/>
        </a:p>
      </dgm:t>
    </dgm:pt>
    <dgm:pt modelId="{F5C4BA83-D379-4C0A-A96C-6023E3E776BA}" type="pres">
      <dgm:prSet presAssocID="{583963F3-8780-409E-8470-B9377F9C586C}" presName="linearFlow" presStyleCnt="0">
        <dgm:presLayoutVars>
          <dgm:dir/>
          <dgm:animLvl val="lvl"/>
          <dgm:resizeHandles val="exact"/>
        </dgm:presLayoutVars>
      </dgm:prSet>
      <dgm:spPr/>
    </dgm:pt>
    <dgm:pt modelId="{69B5DB60-6298-4A55-8B87-26970C0A1509}" type="pres">
      <dgm:prSet presAssocID="{9CBDFAE1-420D-40D7-B00B-32EF9FF37466}" presName="composite" presStyleCnt="0"/>
      <dgm:spPr/>
    </dgm:pt>
    <dgm:pt modelId="{6EF90C29-FB39-4CC8-9841-DF9294389C20}" type="pres">
      <dgm:prSet presAssocID="{9CBDFAE1-420D-40D7-B00B-32EF9FF3746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F91BECF-600F-436C-8AFB-89351CAB188B}" type="pres">
      <dgm:prSet presAssocID="{9CBDFAE1-420D-40D7-B00B-32EF9FF37466}" presName="descendantText" presStyleLbl="alignAcc1" presStyleIdx="0" presStyleCnt="3">
        <dgm:presLayoutVars>
          <dgm:bulletEnabled val="1"/>
        </dgm:presLayoutVars>
      </dgm:prSet>
      <dgm:spPr/>
    </dgm:pt>
    <dgm:pt modelId="{D4876DDD-80EA-4D97-9D98-2FB3DB205D1A}" type="pres">
      <dgm:prSet presAssocID="{4FD676C8-7417-4A93-A8C3-67F5B393E8F2}" presName="sp" presStyleCnt="0"/>
      <dgm:spPr/>
    </dgm:pt>
    <dgm:pt modelId="{E50E26C7-CA98-40E3-873A-64131CD795A7}" type="pres">
      <dgm:prSet presAssocID="{DF050421-DA64-4638-A550-3B7D77B8783D}" presName="composite" presStyleCnt="0"/>
      <dgm:spPr/>
    </dgm:pt>
    <dgm:pt modelId="{3D008395-FFBB-44C5-B454-8B91B02DE2CB}" type="pres">
      <dgm:prSet presAssocID="{DF050421-DA64-4638-A550-3B7D77B8783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F190D88-58CB-42B4-8F61-B6367EF536C9}" type="pres">
      <dgm:prSet presAssocID="{DF050421-DA64-4638-A550-3B7D77B8783D}" presName="descendantText" presStyleLbl="alignAcc1" presStyleIdx="1" presStyleCnt="3">
        <dgm:presLayoutVars>
          <dgm:bulletEnabled val="1"/>
        </dgm:presLayoutVars>
      </dgm:prSet>
      <dgm:spPr/>
    </dgm:pt>
    <dgm:pt modelId="{96016DFF-3ECF-474A-B069-ED35915B7B2E}" type="pres">
      <dgm:prSet presAssocID="{7E0E2A72-0DD1-4B86-8EFD-6746A37F8ECB}" presName="sp" presStyleCnt="0"/>
      <dgm:spPr/>
    </dgm:pt>
    <dgm:pt modelId="{41F5F080-67A1-4410-B66E-930310C797DC}" type="pres">
      <dgm:prSet presAssocID="{F6694A15-B261-47C6-9D7C-59B3EBFAB91F}" presName="composite" presStyleCnt="0"/>
      <dgm:spPr/>
    </dgm:pt>
    <dgm:pt modelId="{1B964183-1B8E-43ED-B536-83F2A0B6D5EC}" type="pres">
      <dgm:prSet presAssocID="{F6694A15-B261-47C6-9D7C-59B3EBFAB91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40886B3-14CE-4FE1-B178-43B854EAD2F4}" type="pres">
      <dgm:prSet presAssocID="{F6694A15-B261-47C6-9D7C-59B3EBFAB91F}" presName="descendantText" presStyleLbl="alignAcc1" presStyleIdx="2" presStyleCnt="3" custLinFactNeighborX="-111" custLinFactNeighborY="-1892">
        <dgm:presLayoutVars>
          <dgm:bulletEnabled val="1"/>
        </dgm:presLayoutVars>
      </dgm:prSet>
      <dgm:spPr/>
    </dgm:pt>
  </dgm:ptLst>
  <dgm:cxnLst>
    <dgm:cxn modelId="{6F0A2705-C92D-4DEA-9DB8-527CE27402AE}" type="presOf" srcId="{9CBDFAE1-420D-40D7-B00B-32EF9FF37466}" destId="{6EF90C29-FB39-4CC8-9841-DF9294389C20}" srcOrd="0" destOrd="0" presId="urn:microsoft.com/office/officeart/2005/8/layout/chevron2"/>
    <dgm:cxn modelId="{E2A05B36-A8D2-45EA-B80F-90D62259041C}" srcId="{583963F3-8780-409E-8470-B9377F9C586C}" destId="{DF050421-DA64-4638-A550-3B7D77B8783D}" srcOrd="1" destOrd="0" parTransId="{F2AD12EE-E705-48B3-B457-641EF54AC41F}" sibTransId="{7E0E2A72-0DD1-4B86-8EFD-6746A37F8ECB}"/>
    <dgm:cxn modelId="{73133E41-181A-4A66-80DF-3C24C7316C7C}" type="presOf" srcId="{DF050421-DA64-4638-A550-3B7D77B8783D}" destId="{3D008395-FFBB-44C5-B454-8B91B02DE2CB}" srcOrd="0" destOrd="0" presId="urn:microsoft.com/office/officeart/2005/8/layout/chevron2"/>
    <dgm:cxn modelId="{62187442-7C4E-410F-9796-013D87F3DB98}" type="presOf" srcId="{F6694A15-B261-47C6-9D7C-59B3EBFAB91F}" destId="{1B964183-1B8E-43ED-B536-83F2A0B6D5EC}" srcOrd="0" destOrd="0" presId="urn:microsoft.com/office/officeart/2005/8/layout/chevron2"/>
    <dgm:cxn modelId="{55191764-76E1-422E-A698-96BC791E1FAD}" type="presOf" srcId="{8DE8468E-CA76-4CF9-9EAB-357C2B12D9E1}" destId="{440886B3-14CE-4FE1-B178-43B854EAD2F4}" srcOrd="0" destOrd="0" presId="urn:microsoft.com/office/officeart/2005/8/layout/chevron2"/>
    <dgm:cxn modelId="{41621F8F-DC56-44FC-876A-C11F117A5A4D}" srcId="{F6694A15-B261-47C6-9D7C-59B3EBFAB91F}" destId="{8DE8468E-CA76-4CF9-9EAB-357C2B12D9E1}" srcOrd="0" destOrd="0" parTransId="{9C401156-428C-44B2-BAA4-1E603B335662}" sibTransId="{3409D907-3282-48D7-A6FF-0DD5702F6C4C}"/>
    <dgm:cxn modelId="{B33B6197-3F92-4FF3-B640-CA198A81DE9B}" srcId="{DF050421-DA64-4638-A550-3B7D77B8783D}" destId="{F69DD568-9C13-4B13-89C5-97BE477A2E68}" srcOrd="0" destOrd="0" parTransId="{58FDB925-99CD-4015-B4D4-59BC0C57D61A}" sibTransId="{1D9BFA59-632D-477C-8538-B1E4E40E8CA0}"/>
    <dgm:cxn modelId="{9274E097-E6A4-460F-98DE-8DA64F01D440}" srcId="{583963F3-8780-409E-8470-B9377F9C586C}" destId="{9CBDFAE1-420D-40D7-B00B-32EF9FF37466}" srcOrd="0" destOrd="0" parTransId="{D574CAC0-C111-4B5F-B524-02DD99501DA9}" sibTransId="{4FD676C8-7417-4A93-A8C3-67F5B393E8F2}"/>
    <dgm:cxn modelId="{3CD3F69D-705F-4482-8F63-FD26CBCD2495}" srcId="{583963F3-8780-409E-8470-B9377F9C586C}" destId="{F6694A15-B261-47C6-9D7C-59B3EBFAB91F}" srcOrd="2" destOrd="0" parTransId="{A4274EC0-CD22-481C-8D93-C2BBB5F95289}" sibTransId="{AB3EDE9B-A048-45FD-8F9B-CF5A3E21025D}"/>
    <dgm:cxn modelId="{13DA4BA3-6DEF-4073-B7D1-3999E4BBB1B1}" type="presOf" srcId="{81CA25EC-5C82-4D4D-94FF-BD913C202ECC}" destId="{EF91BECF-600F-436C-8AFB-89351CAB188B}" srcOrd="0" destOrd="0" presId="urn:microsoft.com/office/officeart/2005/8/layout/chevron2"/>
    <dgm:cxn modelId="{D26730B7-CE3A-434C-AF7C-3C65B84E4CFA}" type="presOf" srcId="{F69DD568-9C13-4B13-89C5-97BE477A2E68}" destId="{2F190D88-58CB-42B4-8F61-B6367EF536C9}" srcOrd="0" destOrd="0" presId="urn:microsoft.com/office/officeart/2005/8/layout/chevron2"/>
    <dgm:cxn modelId="{AF071AFB-B1D8-4ED7-BA93-08DAC6EA6A6F}" type="presOf" srcId="{583963F3-8780-409E-8470-B9377F9C586C}" destId="{F5C4BA83-D379-4C0A-A96C-6023E3E776BA}" srcOrd="0" destOrd="0" presId="urn:microsoft.com/office/officeart/2005/8/layout/chevron2"/>
    <dgm:cxn modelId="{07C473FE-201B-492C-A406-EF6ECDF0B20B}" srcId="{9CBDFAE1-420D-40D7-B00B-32EF9FF37466}" destId="{81CA25EC-5C82-4D4D-94FF-BD913C202ECC}" srcOrd="0" destOrd="0" parTransId="{C968C729-554C-40A5-8104-48F289888F06}" sibTransId="{76CEC584-8992-474E-B3E3-D6674ECB1BAA}"/>
    <dgm:cxn modelId="{29128DCB-D2FD-4204-A071-FA8A8E008189}" type="presParOf" srcId="{F5C4BA83-D379-4C0A-A96C-6023E3E776BA}" destId="{69B5DB60-6298-4A55-8B87-26970C0A1509}" srcOrd="0" destOrd="0" presId="urn:microsoft.com/office/officeart/2005/8/layout/chevron2"/>
    <dgm:cxn modelId="{B136279E-7D70-49B1-8938-1AB36A921B6E}" type="presParOf" srcId="{69B5DB60-6298-4A55-8B87-26970C0A1509}" destId="{6EF90C29-FB39-4CC8-9841-DF9294389C20}" srcOrd="0" destOrd="0" presId="urn:microsoft.com/office/officeart/2005/8/layout/chevron2"/>
    <dgm:cxn modelId="{63B0958B-4038-4908-ABA1-3111C5F2CC5F}" type="presParOf" srcId="{69B5DB60-6298-4A55-8B87-26970C0A1509}" destId="{EF91BECF-600F-436C-8AFB-89351CAB188B}" srcOrd="1" destOrd="0" presId="urn:microsoft.com/office/officeart/2005/8/layout/chevron2"/>
    <dgm:cxn modelId="{9AC28141-627E-46A2-A8FA-E655400DFF6E}" type="presParOf" srcId="{F5C4BA83-D379-4C0A-A96C-6023E3E776BA}" destId="{D4876DDD-80EA-4D97-9D98-2FB3DB205D1A}" srcOrd="1" destOrd="0" presId="urn:microsoft.com/office/officeart/2005/8/layout/chevron2"/>
    <dgm:cxn modelId="{41D99CDD-93E2-47A2-80F6-AF380D0E1F02}" type="presParOf" srcId="{F5C4BA83-D379-4C0A-A96C-6023E3E776BA}" destId="{E50E26C7-CA98-40E3-873A-64131CD795A7}" srcOrd="2" destOrd="0" presId="urn:microsoft.com/office/officeart/2005/8/layout/chevron2"/>
    <dgm:cxn modelId="{AC1A5C57-64C6-439C-8CA0-34A11142BDB2}" type="presParOf" srcId="{E50E26C7-CA98-40E3-873A-64131CD795A7}" destId="{3D008395-FFBB-44C5-B454-8B91B02DE2CB}" srcOrd="0" destOrd="0" presId="urn:microsoft.com/office/officeart/2005/8/layout/chevron2"/>
    <dgm:cxn modelId="{E6241DBE-ADB1-4259-891A-45A572B1B227}" type="presParOf" srcId="{E50E26C7-CA98-40E3-873A-64131CD795A7}" destId="{2F190D88-58CB-42B4-8F61-B6367EF536C9}" srcOrd="1" destOrd="0" presId="urn:microsoft.com/office/officeart/2005/8/layout/chevron2"/>
    <dgm:cxn modelId="{73227A7A-6667-4D51-B45B-91274027F1A5}" type="presParOf" srcId="{F5C4BA83-D379-4C0A-A96C-6023E3E776BA}" destId="{96016DFF-3ECF-474A-B069-ED35915B7B2E}" srcOrd="3" destOrd="0" presId="urn:microsoft.com/office/officeart/2005/8/layout/chevron2"/>
    <dgm:cxn modelId="{2286194E-60D4-4314-9EF0-FD7FEDC1446A}" type="presParOf" srcId="{F5C4BA83-D379-4C0A-A96C-6023E3E776BA}" destId="{41F5F080-67A1-4410-B66E-930310C797DC}" srcOrd="4" destOrd="0" presId="urn:microsoft.com/office/officeart/2005/8/layout/chevron2"/>
    <dgm:cxn modelId="{CF48AB84-BBA9-4E78-8504-DFB3E95A28D0}" type="presParOf" srcId="{41F5F080-67A1-4410-B66E-930310C797DC}" destId="{1B964183-1B8E-43ED-B536-83F2A0B6D5EC}" srcOrd="0" destOrd="0" presId="urn:microsoft.com/office/officeart/2005/8/layout/chevron2"/>
    <dgm:cxn modelId="{C84FAC6D-57E0-4D74-90B3-4486D7EC5D40}" type="presParOf" srcId="{41F5F080-67A1-4410-B66E-930310C797DC}" destId="{440886B3-14CE-4FE1-B178-43B854EAD2F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0C44B8-4D3D-46D1-B166-DB6A3538E18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84538E-F1B9-4478-BBB7-01053B53C92E}">
      <dgm:prSet phldrT="[文本]"/>
      <dgm:spPr/>
      <dgm:t>
        <a:bodyPr/>
        <a:lstStyle/>
        <a:p>
          <a:r>
            <a:rPr lang="zh-CN" altLang="en-US" dirty="0"/>
            <a:t>添加</a:t>
          </a:r>
        </a:p>
      </dgm:t>
    </dgm:pt>
    <dgm:pt modelId="{55ABD2C4-63A8-46E2-898B-448ACD372C4F}" type="parTrans" cxnId="{4239FF25-6E88-450B-9BD7-15F550BD92E3}">
      <dgm:prSet/>
      <dgm:spPr/>
      <dgm:t>
        <a:bodyPr/>
        <a:lstStyle/>
        <a:p>
          <a:endParaRPr lang="zh-CN" altLang="en-US"/>
        </a:p>
      </dgm:t>
    </dgm:pt>
    <dgm:pt modelId="{77B4FE50-14E0-48E8-BA68-6EC957C8805C}" type="sibTrans" cxnId="{4239FF25-6E88-450B-9BD7-15F550BD92E3}">
      <dgm:prSet/>
      <dgm:spPr/>
      <dgm:t>
        <a:bodyPr/>
        <a:lstStyle/>
        <a:p>
          <a:endParaRPr lang="zh-CN" altLang="en-US"/>
        </a:p>
      </dgm:t>
    </dgm:pt>
    <dgm:pt modelId="{52993128-D567-4527-95EE-6A101F79D564}">
      <dgm:prSet phldrT="[文本]"/>
      <dgm:spPr/>
      <dgm:t>
        <a:bodyPr/>
        <a:lstStyle/>
        <a:p>
          <a:r>
            <a:rPr lang="zh-CN" altLang="en-US" dirty="0"/>
            <a:t>添加一个关键字</a:t>
          </a:r>
        </a:p>
      </dgm:t>
    </dgm:pt>
    <dgm:pt modelId="{7C322687-4864-4619-B3C2-97A2A6D2F487}" type="parTrans" cxnId="{49430C63-99F9-413E-8F6B-BF439082CB5D}">
      <dgm:prSet/>
      <dgm:spPr/>
      <dgm:t>
        <a:bodyPr/>
        <a:lstStyle/>
        <a:p>
          <a:endParaRPr lang="zh-CN" altLang="en-US"/>
        </a:p>
      </dgm:t>
    </dgm:pt>
    <dgm:pt modelId="{E7BD0E64-2D61-44BB-BF68-F03DD3B2230F}" type="sibTrans" cxnId="{49430C63-99F9-413E-8F6B-BF439082CB5D}">
      <dgm:prSet/>
      <dgm:spPr/>
      <dgm:t>
        <a:bodyPr/>
        <a:lstStyle/>
        <a:p>
          <a:endParaRPr lang="zh-CN" altLang="en-US"/>
        </a:p>
      </dgm:t>
    </dgm:pt>
    <dgm:pt modelId="{86BB3FE3-117F-4CB8-8C3F-8451C8F1848B}">
      <dgm:prSet phldrT="[文本]"/>
      <dgm:spPr/>
      <dgm:t>
        <a:bodyPr/>
        <a:lstStyle/>
        <a:p>
          <a:r>
            <a:rPr lang="zh-CN" altLang="en-US" dirty="0"/>
            <a:t>添加一个属性</a:t>
          </a:r>
        </a:p>
      </dgm:t>
    </dgm:pt>
    <dgm:pt modelId="{44A018A7-6ED5-4876-B3BA-0C1F5BBE78F4}" type="parTrans" cxnId="{F2B2EFA6-F057-421D-B6F8-E1F2FAE8D15C}">
      <dgm:prSet/>
      <dgm:spPr/>
      <dgm:t>
        <a:bodyPr/>
        <a:lstStyle/>
        <a:p>
          <a:endParaRPr lang="zh-CN" altLang="en-US"/>
        </a:p>
      </dgm:t>
    </dgm:pt>
    <dgm:pt modelId="{E09EE70B-6679-4F07-8F9D-65794A88963B}" type="sibTrans" cxnId="{F2B2EFA6-F057-421D-B6F8-E1F2FAE8D15C}">
      <dgm:prSet/>
      <dgm:spPr/>
      <dgm:t>
        <a:bodyPr/>
        <a:lstStyle/>
        <a:p>
          <a:endParaRPr lang="zh-CN" altLang="en-US"/>
        </a:p>
      </dgm:t>
    </dgm:pt>
    <dgm:pt modelId="{19C3723E-8D6C-4C3B-8AAE-994C0782006F}">
      <dgm:prSet phldrT="[文本]"/>
      <dgm:spPr/>
      <dgm:t>
        <a:bodyPr/>
        <a:lstStyle/>
        <a:p>
          <a:r>
            <a:rPr lang="zh-CN" altLang="en-US" dirty="0"/>
            <a:t>删除</a:t>
          </a:r>
        </a:p>
      </dgm:t>
    </dgm:pt>
    <dgm:pt modelId="{14EB4DA9-32A3-44F5-9901-2025E877FF7B}" type="parTrans" cxnId="{E80C5B65-7671-4F00-B7A6-DBF7C629858E}">
      <dgm:prSet/>
      <dgm:spPr/>
      <dgm:t>
        <a:bodyPr/>
        <a:lstStyle/>
        <a:p>
          <a:endParaRPr lang="zh-CN" altLang="en-US"/>
        </a:p>
      </dgm:t>
    </dgm:pt>
    <dgm:pt modelId="{93F8C781-188B-4A8D-95C6-3100AA6AC433}" type="sibTrans" cxnId="{E80C5B65-7671-4F00-B7A6-DBF7C629858E}">
      <dgm:prSet/>
      <dgm:spPr/>
      <dgm:t>
        <a:bodyPr/>
        <a:lstStyle/>
        <a:p>
          <a:endParaRPr lang="zh-CN" altLang="en-US"/>
        </a:p>
      </dgm:t>
    </dgm:pt>
    <dgm:pt modelId="{79313FA7-D8EE-4F84-A22A-2213A1D6B246}">
      <dgm:prSet phldrT="[文本]"/>
      <dgm:spPr/>
      <dgm:t>
        <a:bodyPr/>
        <a:lstStyle/>
        <a:p>
          <a:r>
            <a:rPr lang="zh-CN" altLang="en-US" dirty="0"/>
            <a:t>删除一个关键字</a:t>
          </a:r>
        </a:p>
      </dgm:t>
    </dgm:pt>
    <dgm:pt modelId="{57F01C29-4821-48D3-A79F-0420DA9FABC5}" type="parTrans" cxnId="{5F8D23BC-BF9B-4A32-BFCD-0200B4F5E0F5}">
      <dgm:prSet/>
      <dgm:spPr/>
      <dgm:t>
        <a:bodyPr/>
        <a:lstStyle/>
        <a:p>
          <a:endParaRPr lang="zh-CN" altLang="en-US"/>
        </a:p>
      </dgm:t>
    </dgm:pt>
    <dgm:pt modelId="{9EA3E439-858F-4D5D-A447-7ADB311F5E2A}" type="sibTrans" cxnId="{5F8D23BC-BF9B-4A32-BFCD-0200B4F5E0F5}">
      <dgm:prSet/>
      <dgm:spPr/>
      <dgm:t>
        <a:bodyPr/>
        <a:lstStyle/>
        <a:p>
          <a:endParaRPr lang="zh-CN" altLang="en-US"/>
        </a:p>
      </dgm:t>
    </dgm:pt>
    <dgm:pt modelId="{446DB78B-1F4C-4784-9E8A-FB0BC1FC256F}">
      <dgm:prSet phldrT="[文本]"/>
      <dgm:spPr/>
      <dgm:t>
        <a:bodyPr/>
        <a:lstStyle/>
        <a:p>
          <a:r>
            <a:rPr lang="zh-CN" altLang="en-US" dirty="0"/>
            <a:t>删除某个关键字的某个属性的值</a:t>
          </a:r>
        </a:p>
      </dgm:t>
    </dgm:pt>
    <dgm:pt modelId="{D79E39A6-74AF-4215-A1C4-1EF7F677E0BF}" type="parTrans" cxnId="{9BDEDD8E-501A-46A8-BAD3-20D3AB43BD51}">
      <dgm:prSet/>
      <dgm:spPr/>
      <dgm:t>
        <a:bodyPr/>
        <a:lstStyle/>
        <a:p>
          <a:endParaRPr lang="zh-CN" altLang="en-US"/>
        </a:p>
      </dgm:t>
    </dgm:pt>
    <dgm:pt modelId="{9758E5A2-4E39-4D0E-B674-73A0CC091143}" type="sibTrans" cxnId="{9BDEDD8E-501A-46A8-BAD3-20D3AB43BD51}">
      <dgm:prSet/>
      <dgm:spPr/>
      <dgm:t>
        <a:bodyPr/>
        <a:lstStyle/>
        <a:p>
          <a:endParaRPr lang="zh-CN" altLang="en-US"/>
        </a:p>
      </dgm:t>
    </dgm:pt>
    <dgm:pt modelId="{8F4075A3-D237-40EB-A5E9-0BFFE70904D8}">
      <dgm:prSet/>
      <dgm:spPr/>
      <dgm:t>
        <a:bodyPr/>
        <a:lstStyle/>
        <a:p>
          <a:r>
            <a:rPr lang="zh-CN" altLang="en-US" dirty="0"/>
            <a:t>添加某个关键字下某个属性的值</a:t>
          </a:r>
        </a:p>
      </dgm:t>
    </dgm:pt>
    <dgm:pt modelId="{03C173DA-396F-4545-B07C-681835E66B47}" type="parTrans" cxnId="{43C1C88B-94EB-4921-B9C9-81B5B519EBE7}">
      <dgm:prSet/>
      <dgm:spPr/>
      <dgm:t>
        <a:bodyPr/>
        <a:lstStyle/>
        <a:p>
          <a:endParaRPr lang="zh-CN" altLang="en-US"/>
        </a:p>
      </dgm:t>
    </dgm:pt>
    <dgm:pt modelId="{408E363D-0D05-4BFB-A6B0-61680C9D7E72}" type="sibTrans" cxnId="{43C1C88B-94EB-4921-B9C9-81B5B519EBE7}">
      <dgm:prSet/>
      <dgm:spPr/>
      <dgm:t>
        <a:bodyPr/>
        <a:lstStyle/>
        <a:p>
          <a:endParaRPr lang="zh-CN" altLang="en-US"/>
        </a:p>
      </dgm:t>
    </dgm:pt>
    <dgm:pt modelId="{FF2B3671-DFBF-438E-8890-E54920C207FE}">
      <dgm:prSet phldrT="[文本]"/>
      <dgm:spPr/>
      <dgm:t>
        <a:bodyPr/>
        <a:lstStyle/>
        <a:p>
          <a:r>
            <a:rPr lang="zh-CN" altLang="en-US" dirty="0"/>
            <a:t>修改</a:t>
          </a:r>
        </a:p>
      </dgm:t>
    </dgm:pt>
    <dgm:pt modelId="{32200608-3AEE-48CD-A101-0F3B44242FB7}" type="parTrans" cxnId="{8F38C15D-9DD9-42FE-BED8-986AE9F4D4C3}">
      <dgm:prSet/>
      <dgm:spPr/>
      <dgm:t>
        <a:bodyPr/>
        <a:lstStyle/>
        <a:p>
          <a:endParaRPr lang="zh-CN" altLang="en-US"/>
        </a:p>
      </dgm:t>
    </dgm:pt>
    <dgm:pt modelId="{4699BFBE-5E66-4E07-B6A2-E92CCC11452F}" type="sibTrans" cxnId="{8F38C15D-9DD9-42FE-BED8-986AE9F4D4C3}">
      <dgm:prSet/>
      <dgm:spPr/>
      <dgm:t>
        <a:bodyPr/>
        <a:lstStyle/>
        <a:p>
          <a:endParaRPr lang="zh-CN" altLang="en-US"/>
        </a:p>
      </dgm:t>
    </dgm:pt>
    <dgm:pt modelId="{44D16396-6E86-4246-8D6F-C606F675FB2E}">
      <dgm:prSet/>
      <dgm:spPr/>
      <dgm:t>
        <a:bodyPr/>
        <a:lstStyle/>
        <a:p>
          <a:r>
            <a:rPr lang="zh-CN" altLang="en-US" dirty="0"/>
            <a:t>修改一个关键字</a:t>
          </a:r>
        </a:p>
      </dgm:t>
    </dgm:pt>
    <dgm:pt modelId="{005FA7E2-5ABF-489F-ABE3-16B8BE203955}" type="parTrans" cxnId="{08A661B9-3718-4C8B-88DB-59C9C8DC2779}">
      <dgm:prSet/>
      <dgm:spPr/>
      <dgm:t>
        <a:bodyPr/>
        <a:lstStyle/>
        <a:p>
          <a:endParaRPr lang="zh-CN" altLang="en-US"/>
        </a:p>
      </dgm:t>
    </dgm:pt>
    <dgm:pt modelId="{30798191-59F5-42F7-851F-74D3FBA2DF20}" type="sibTrans" cxnId="{08A661B9-3718-4C8B-88DB-59C9C8DC2779}">
      <dgm:prSet/>
      <dgm:spPr/>
      <dgm:t>
        <a:bodyPr/>
        <a:lstStyle/>
        <a:p>
          <a:endParaRPr lang="zh-CN" altLang="en-US"/>
        </a:p>
      </dgm:t>
    </dgm:pt>
    <dgm:pt modelId="{E056F95C-0359-4824-9095-A0C9B016A18C}">
      <dgm:prSet/>
      <dgm:spPr/>
      <dgm:t>
        <a:bodyPr/>
        <a:lstStyle/>
        <a:p>
          <a:r>
            <a:rPr lang="zh-CN" altLang="en-US" dirty="0"/>
            <a:t>修改某个关键字的某个属性的值</a:t>
          </a:r>
        </a:p>
      </dgm:t>
    </dgm:pt>
    <dgm:pt modelId="{5BB8ED55-BA94-4620-A3BA-7942189BBAB8}" type="parTrans" cxnId="{19B95F0A-AFCC-450B-A626-D34047DF14F7}">
      <dgm:prSet/>
      <dgm:spPr/>
      <dgm:t>
        <a:bodyPr/>
        <a:lstStyle/>
        <a:p>
          <a:endParaRPr lang="zh-CN" altLang="en-US"/>
        </a:p>
      </dgm:t>
    </dgm:pt>
    <dgm:pt modelId="{8E50ADAA-FF00-4592-8673-16EB249ECBF9}" type="sibTrans" cxnId="{19B95F0A-AFCC-450B-A626-D34047DF14F7}">
      <dgm:prSet/>
      <dgm:spPr/>
      <dgm:t>
        <a:bodyPr/>
        <a:lstStyle/>
        <a:p>
          <a:endParaRPr lang="zh-CN" altLang="en-US"/>
        </a:p>
      </dgm:t>
    </dgm:pt>
    <dgm:pt modelId="{227CA417-ECE6-41B7-84C5-3511FAD1D13C}">
      <dgm:prSet phldrT="[文本]"/>
      <dgm:spPr/>
      <dgm:t>
        <a:bodyPr/>
        <a:lstStyle/>
        <a:p>
          <a:r>
            <a:rPr lang="zh-CN" altLang="en-US" dirty="0"/>
            <a:t>查询</a:t>
          </a:r>
        </a:p>
      </dgm:t>
    </dgm:pt>
    <dgm:pt modelId="{1D9AEC20-7DB8-449C-9EDC-CF3248DA60A9}" type="parTrans" cxnId="{1861BB26-38E0-4B5C-8325-88407D0F2844}">
      <dgm:prSet/>
      <dgm:spPr/>
      <dgm:t>
        <a:bodyPr/>
        <a:lstStyle/>
        <a:p>
          <a:endParaRPr lang="zh-CN" altLang="en-US"/>
        </a:p>
      </dgm:t>
    </dgm:pt>
    <dgm:pt modelId="{DA8C5036-2BC0-488C-88C2-127C47CC5862}" type="sibTrans" cxnId="{1861BB26-38E0-4B5C-8325-88407D0F2844}">
      <dgm:prSet/>
      <dgm:spPr/>
      <dgm:t>
        <a:bodyPr/>
        <a:lstStyle/>
        <a:p>
          <a:endParaRPr lang="zh-CN" altLang="en-US"/>
        </a:p>
      </dgm:t>
    </dgm:pt>
    <dgm:pt modelId="{B80AB3B2-2D4B-442D-8CBC-89760984547E}">
      <dgm:prSet/>
      <dgm:spPr/>
      <dgm:t>
        <a:bodyPr/>
        <a:lstStyle/>
        <a:p>
          <a:r>
            <a:rPr lang="zh-CN" altLang="en-US" dirty="0"/>
            <a:t>查询某个关键字是否存在</a:t>
          </a:r>
        </a:p>
      </dgm:t>
    </dgm:pt>
    <dgm:pt modelId="{5E70225A-DE30-4BA9-9FD6-1ECB472A59A6}" type="parTrans" cxnId="{960236F6-C4C8-42BF-BFD7-CCBD0441160E}">
      <dgm:prSet/>
      <dgm:spPr/>
      <dgm:t>
        <a:bodyPr/>
        <a:lstStyle/>
        <a:p>
          <a:endParaRPr lang="zh-CN" altLang="en-US"/>
        </a:p>
      </dgm:t>
    </dgm:pt>
    <dgm:pt modelId="{8FBE8BB2-637D-4151-B6F5-328B8CE81952}" type="sibTrans" cxnId="{960236F6-C4C8-42BF-BFD7-CCBD0441160E}">
      <dgm:prSet/>
      <dgm:spPr/>
      <dgm:t>
        <a:bodyPr/>
        <a:lstStyle/>
        <a:p>
          <a:endParaRPr lang="zh-CN" altLang="en-US"/>
        </a:p>
      </dgm:t>
    </dgm:pt>
    <dgm:pt modelId="{E6BC870B-B7B7-4490-A4C3-C5FBC625360B}">
      <dgm:prSet/>
      <dgm:spPr/>
      <dgm:t>
        <a:bodyPr/>
        <a:lstStyle/>
        <a:p>
          <a:r>
            <a:rPr lang="zh-CN" altLang="en-US" dirty="0"/>
            <a:t>查询某个关键字的某个属性的值</a:t>
          </a:r>
        </a:p>
      </dgm:t>
    </dgm:pt>
    <dgm:pt modelId="{D56CFB55-6534-4319-97CD-F529BC015557}" type="parTrans" cxnId="{57425534-68B0-4A23-8D07-4612E7C09ABF}">
      <dgm:prSet/>
      <dgm:spPr/>
      <dgm:t>
        <a:bodyPr/>
        <a:lstStyle/>
        <a:p>
          <a:endParaRPr lang="zh-CN" altLang="en-US"/>
        </a:p>
      </dgm:t>
    </dgm:pt>
    <dgm:pt modelId="{D6CEA68B-83E9-4D13-BEB1-747625C7B9C7}" type="sibTrans" cxnId="{57425534-68B0-4A23-8D07-4612E7C09ABF}">
      <dgm:prSet/>
      <dgm:spPr/>
      <dgm:t>
        <a:bodyPr/>
        <a:lstStyle/>
        <a:p>
          <a:endParaRPr lang="zh-CN" altLang="en-US"/>
        </a:p>
      </dgm:t>
    </dgm:pt>
    <dgm:pt modelId="{DB4E5556-E169-4C47-B286-A3AA40024B0F}">
      <dgm:prSet/>
      <dgm:spPr/>
      <dgm:t>
        <a:bodyPr/>
        <a:lstStyle/>
        <a:p>
          <a:r>
            <a:rPr lang="zh-CN" altLang="en-US" dirty="0"/>
            <a:t>查询某个关键字的某个属性的值是否等于</a:t>
          </a:r>
          <a:r>
            <a:rPr lang="en-US" altLang="zh-CN" dirty="0"/>
            <a:t>A</a:t>
          </a:r>
          <a:endParaRPr lang="zh-CN" altLang="en-US" dirty="0"/>
        </a:p>
      </dgm:t>
    </dgm:pt>
    <dgm:pt modelId="{E2075864-C8D9-4843-A1E3-E98375F0CF0E}" type="parTrans" cxnId="{7C6CC8BD-A336-448A-A8B7-7E5BB23A85B8}">
      <dgm:prSet/>
      <dgm:spPr/>
      <dgm:t>
        <a:bodyPr/>
        <a:lstStyle/>
        <a:p>
          <a:endParaRPr lang="zh-CN" altLang="en-US"/>
        </a:p>
      </dgm:t>
    </dgm:pt>
    <dgm:pt modelId="{EEB3ABED-3F31-4497-B458-279BB8BAF8B0}" type="sibTrans" cxnId="{7C6CC8BD-A336-448A-A8B7-7E5BB23A85B8}">
      <dgm:prSet/>
      <dgm:spPr/>
      <dgm:t>
        <a:bodyPr/>
        <a:lstStyle/>
        <a:p>
          <a:endParaRPr lang="zh-CN" altLang="en-US"/>
        </a:p>
      </dgm:t>
    </dgm:pt>
    <dgm:pt modelId="{C94D2722-8EFA-4D78-BBF6-F9D73F4D0F4A}">
      <dgm:prSet/>
      <dgm:spPr/>
      <dgm:t>
        <a:bodyPr/>
        <a:lstStyle/>
        <a:p>
          <a:r>
            <a:rPr lang="zh-CN" altLang="en-US" dirty="0"/>
            <a:t>根据关键字排序</a:t>
          </a:r>
        </a:p>
      </dgm:t>
    </dgm:pt>
    <dgm:pt modelId="{50A9AD18-B29A-49B9-A282-87808F24C2E9}" type="parTrans" cxnId="{8C134393-1293-4656-8EFB-73B6B73F352C}">
      <dgm:prSet/>
      <dgm:spPr/>
    </dgm:pt>
    <dgm:pt modelId="{22CE5388-AE2A-4B19-8E61-6CABC2E41CDA}" type="sibTrans" cxnId="{8C134393-1293-4656-8EFB-73B6B73F352C}">
      <dgm:prSet/>
      <dgm:spPr/>
    </dgm:pt>
    <dgm:pt modelId="{0D834F87-071B-4A33-941F-CD6FDE581D73}" type="pres">
      <dgm:prSet presAssocID="{250C44B8-4D3D-46D1-B166-DB6A3538E18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0AD779-0A71-44F9-BB7B-276D82F72B9A}" type="pres">
      <dgm:prSet presAssocID="{DB84538E-F1B9-4478-BBB7-01053B53C92E}" presName="root" presStyleCnt="0"/>
      <dgm:spPr/>
    </dgm:pt>
    <dgm:pt modelId="{62BC4E57-58D8-4A25-AA32-A6FE6A915B90}" type="pres">
      <dgm:prSet presAssocID="{DB84538E-F1B9-4478-BBB7-01053B53C92E}" presName="rootComposite" presStyleCnt="0"/>
      <dgm:spPr/>
    </dgm:pt>
    <dgm:pt modelId="{22032293-7D21-4C79-9950-5BE3D5C8C6B7}" type="pres">
      <dgm:prSet presAssocID="{DB84538E-F1B9-4478-BBB7-01053B53C92E}" presName="rootText" presStyleLbl="node1" presStyleIdx="0" presStyleCnt="4"/>
      <dgm:spPr/>
    </dgm:pt>
    <dgm:pt modelId="{8CD9AD5B-6F0A-4ED2-B103-0F7D8A250FAC}" type="pres">
      <dgm:prSet presAssocID="{DB84538E-F1B9-4478-BBB7-01053B53C92E}" presName="rootConnector" presStyleLbl="node1" presStyleIdx="0" presStyleCnt="4"/>
      <dgm:spPr/>
    </dgm:pt>
    <dgm:pt modelId="{54032479-B760-4191-8C35-68B388DF2D59}" type="pres">
      <dgm:prSet presAssocID="{DB84538E-F1B9-4478-BBB7-01053B53C92E}" presName="childShape" presStyleCnt="0"/>
      <dgm:spPr/>
    </dgm:pt>
    <dgm:pt modelId="{0A8A8F4F-5A90-426C-9518-65517887A85C}" type="pres">
      <dgm:prSet presAssocID="{7C322687-4864-4619-B3C2-97A2A6D2F487}" presName="Name13" presStyleLbl="parChTrans1D2" presStyleIdx="0" presStyleCnt="11"/>
      <dgm:spPr/>
    </dgm:pt>
    <dgm:pt modelId="{C5234776-4D00-4DD4-991D-340036039AF9}" type="pres">
      <dgm:prSet presAssocID="{52993128-D567-4527-95EE-6A101F79D564}" presName="childText" presStyleLbl="bgAcc1" presStyleIdx="0" presStyleCnt="11">
        <dgm:presLayoutVars>
          <dgm:bulletEnabled val="1"/>
        </dgm:presLayoutVars>
      </dgm:prSet>
      <dgm:spPr/>
    </dgm:pt>
    <dgm:pt modelId="{8B8F7561-B286-4BAA-95B9-8CC7E6A26636}" type="pres">
      <dgm:prSet presAssocID="{44A018A7-6ED5-4876-B3BA-0C1F5BBE78F4}" presName="Name13" presStyleLbl="parChTrans1D2" presStyleIdx="1" presStyleCnt="11"/>
      <dgm:spPr/>
    </dgm:pt>
    <dgm:pt modelId="{B85D7C1E-6A1A-4044-B992-47A9B108195B}" type="pres">
      <dgm:prSet presAssocID="{86BB3FE3-117F-4CB8-8C3F-8451C8F1848B}" presName="childText" presStyleLbl="bgAcc1" presStyleIdx="1" presStyleCnt="11">
        <dgm:presLayoutVars>
          <dgm:bulletEnabled val="1"/>
        </dgm:presLayoutVars>
      </dgm:prSet>
      <dgm:spPr/>
    </dgm:pt>
    <dgm:pt modelId="{C02D3F9B-A869-4973-8F3A-F6276A72012A}" type="pres">
      <dgm:prSet presAssocID="{03C173DA-396F-4545-B07C-681835E66B47}" presName="Name13" presStyleLbl="parChTrans1D2" presStyleIdx="2" presStyleCnt="11"/>
      <dgm:spPr/>
    </dgm:pt>
    <dgm:pt modelId="{9E9652F7-E5FC-42FA-BB17-38AC07386060}" type="pres">
      <dgm:prSet presAssocID="{8F4075A3-D237-40EB-A5E9-0BFFE70904D8}" presName="childText" presStyleLbl="bgAcc1" presStyleIdx="2" presStyleCnt="11">
        <dgm:presLayoutVars>
          <dgm:bulletEnabled val="1"/>
        </dgm:presLayoutVars>
      </dgm:prSet>
      <dgm:spPr/>
    </dgm:pt>
    <dgm:pt modelId="{EBAB06AB-AE00-4D93-A174-E0B4C3128853}" type="pres">
      <dgm:prSet presAssocID="{19C3723E-8D6C-4C3B-8AAE-994C0782006F}" presName="root" presStyleCnt="0"/>
      <dgm:spPr/>
    </dgm:pt>
    <dgm:pt modelId="{8C7F251D-514D-4320-BCA5-E7A6BF6ACF3A}" type="pres">
      <dgm:prSet presAssocID="{19C3723E-8D6C-4C3B-8AAE-994C0782006F}" presName="rootComposite" presStyleCnt="0"/>
      <dgm:spPr/>
    </dgm:pt>
    <dgm:pt modelId="{51068148-F539-41E7-95F8-468AB62524C2}" type="pres">
      <dgm:prSet presAssocID="{19C3723E-8D6C-4C3B-8AAE-994C0782006F}" presName="rootText" presStyleLbl="node1" presStyleIdx="1" presStyleCnt="4"/>
      <dgm:spPr/>
    </dgm:pt>
    <dgm:pt modelId="{D045C906-F9F1-4A0D-9A6A-F0B10A5A8475}" type="pres">
      <dgm:prSet presAssocID="{19C3723E-8D6C-4C3B-8AAE-994C0782006F}" presName="rootConnector" presStyleLbl="node1" presStyleIdx="1" presStyleCnt="4"/>
      <dgm:spPr/>
    </dgm:pt>
    <dgm:pt modelId="{19EF656E-99B3-4D38-B7DA-781FCD84E311}" type="pres">
      <dgm:prSet presAssocID="{19C3723E-8D6C-4C3B-8AAE-994C0782006F}" presName="childShape" presStyleCnt="0"/>
      <dgm:spPr/>
    </dgm:pt>
    <dgm:pt modelId="{18648789-627C-4726-A42E-905CEF79A12F}" type="pres">
      <dgm:prSet presAssocID="{57F01C29-4821-48D3-A79F-0420DA9FABC5}" presName="Name13" presStyleLbl="parChTrans1D2" presStyleIdx="3" presStyleCnt="11"/>
      <dgm:spPr/>
    </dgm:pt>
    <dgm:pt modelId="{A98A3654-9E09-4436-B4B3-5D2A7800ACE8}" type="pres">
      <dgm:prSet presAssocID="{79313FA7-D8EE-4F84-A22A-2213A1D6B246}" presName="childText" presStyleLbl="bgAcc1" presStyleIdx="3" presStyleCnt="11">
        <dgm:presLayoutVars>
          <dgm:bulletEnabled val="1"/>
        </dgm:presLayoutVars>
      </dgm:prSet>
      <dgm:spPr/>
    </dgm:pt>
    <dgm:pt modelId="{439F730C-F8D7-426B-90F1-8EFA4A95BB86}" type="pres">
      <dgm:prSet presAssocID="{D79E39A6-74AF-4215-A1C4-1EF7F677E0BF}" presName="Name13" presStyleLbl="parChTrans1D2" presStyleIdx="4" presStyleCnt="11"/>
      <dgm:spPr/>
    </dgm:pt>
    <dgm:pt modelId="{45078254-4DB4-4AA6-B030-984EBB6232C6}" type="pres">
      <dgm:prSet presAssocID="{446DB78B-1F4C-4784-9E8A-FB0BC1FC256F}" presName="childText" presStyleLbl="bgAcc1" presStyleIdx="4" presStyleCnt="11">
        <dgm:presLayoutVars>
          <dgm:bulletEnabled val="1"/>
        </dgm:presLayoutVars>
      </dgm:prSet>
      <dgm:spPr/>
    </dgm:pt>
    <dgm:pt modelId="{06133066-91F9-4596-B45C-2D5A063B7AE5}" type="pres">
      <dgm:prSet presAssocID="{FF2B3671-DFBF-438E-8890-E54920C207FE}" presName="root" presStyleCnt="0"/>
      <dgm:spPr/>
    </dgm:pt>
    <dgm:pt modelId="{38CADF4B-915C-4EEE-A64E-30046FA14470}" type="pres">
      <dgm:prSet presAssocID="{FF2B3671-DFBF-438E-8890-E54920C207FE}" presName="rootComposite" presStyleCnt="0"/>
      <dgm:spPr/>
    </dgm:pt>
    <dgm:pt modelId="{26435964-F6D9-4EBA-9533-48AE00179F17}" type="pres">
      <dgm:prSet presAssocID="{FF2B3671-DFBF-438E-8890-E54920C207FE}" presName="rootText" presStyleLbl="node1" presStyleIdx="2" presStyleCnt="4"/>
      <dgm:spPr/>
    </dgm:pt>
    <dgm:pt modelId="{90C574FC-357E-4C9C-972A-7471E3BD4C0E}" type="pres">
      <dgm:prSet presAssocID="{FF2B3671-DFBF-438E-8890-E54920C207FE}" presName="rootConnector" presStyleLbl="node1" presStyleIdx="2" presStyleCnt="4"/>
      <dgm:spPr/>
    </dgm:pt>
    <dgm:pt modelId="{F2430BE2-74DA-4BC2-B67C-C06E42A602C9}" type="pres">
      <dgm:prSet presAssocID="{FF2B3671-DFBF-438E-8890-E54920C207FE}" presName="childShape" presStyleCnt="0"/>
      <dgm:spPr/>
    </dgm:pt>
    <dgm:pt modelId="{51EC28FC-343C-44E1-BA4B-046E6597576D}" type="pres">
      <dgm:prSet presAssocID="{005FA7E2-5ABF-489F-ABE3-16B8BE203955}" presName="Name13" presStyleLbl="parChTrans1D2" presStyleIdx="5" presStyleCnt="11"/>
      <dgm:spPr/>
    </dgm:pt>
    <dgm:pt modelId="{AE9A0F27-E80C-4F89-9024-5EBC5F28A033}" type="pres">
      <dgm:prSet presAssocID="{44D16396-6E86-4246-8D6F-C606F675FB2E}" presName="childText" presStyleLbl="bgAcc1" presStyleIdx="5" presStyleCnt="11">
        <dgm:presLayoutVars>
          <dgm:bulletEnabled val="1"/>
        </dgm:presLayoutVars>
      </dgm:prSet>
      <dgm:spPr/>
    </dgm:pt>
    <dgm:pt modelId="{5F9B33F6-7749-4110-B432-A3B21DE5A4D5}" type="pres">
      <dgm:prSet presAssocID="{5BB8ED55-BA94-4620-A3BA-7942189BBAB8}" presName="Name13" presStyleLbl="parChTrans1D2" presStyleIdx="6" presStyleCnt="11"/>
      <dgm:spPr/>
    </dgm:pt>
    <dgm:pt modelId="{FB690573-0EFE-4A98-97E6-83E272BAC506}" type="pres">
      <dgm:prSet presAssocID="{E056F95C-0359-4824-9095-A0C9B016A18C}" presName="childText" presStyleLbl="bgAcc1" presStyleIdx="6" presStyleCnt="11">
        <dgm:presLayoutVars>
          <dgm:bulletEnabled val="1"/>
        </dgm:presLayoutVars>
      </dgm:prSet>
      <dgm:spPr/>
    </dgm:pt>
    <dgm:pt modelId="{11B0EF72-7E07-4279-911F-5D7A53E4B772}" type="pres">
      <dgm:prSet presAssocID="{50A9AD18-B29A-49B9-A282-87808F24C2E9}" presName="Name13" presStyleLbl="parChTrans1D2" presStyleIdx="7" presStyleCnt="11"/>
      <dgm:spPr/>
    </dgm:pt>
    <dgm:pt modelId="{5933D640-13AE-465D-8AC2-18A3A93D95ED}" type="pres">
      <dgm:prSet presAssocID="{C94D2722-8EFA-4D78-BBF6-F9D73F4D0F4A}" presName="childText" presStyleLbl="bgAcc1" presStyleIdx="7" presStyleCnt="11">
        <dgm:presLayoutVars>
          <dgm:bulletEnabled val="1"/>
        </dgm:presLayoutVars>
      </dgm:prSet>
      <dgm:spPr/>
    </dgm:pt>
    <dgm:pt modelId="{763A40EA-43C0-4F76-A359-7B9AEB56305F}" type="pres">
      <dgm:prSet presAssocID="{227CA417-ECE6-41B7-84C5-3511FAD1D13C}" presName="root" presStyleCnt="0"/>
      <dgm:spPr/>
    </dgm:pt>
    <dgm:pt modelId="{4C38769A-5D57-4BE9-A0E1-D04B6FEDD7CD}" type="pres">
      <dgm:prSet presAssocID="{227CA417-ECE6-41B7-84C5-3511FAD1D13C}" presName="rootComposite" presStyleCnt="0"/>
      <dgm:spPr/>
    </dgm:pt>
    <dgm:pt modelId="{8C5C33EF-FAAA-4238-A1BE-EFB557395EEB}" type="pres">
      <dgm:prSet presAssocID="{227CA417-ECE6-41B7-84C5-3511FAD1D13C}" presName="rootText" presStyleLbl="node1" presStyleIdx="3" presStyleCnt="4"/>
      <dgm:spPr/>
    </dgm:pt>
    <dgm:pt modelId="{016B2840-F888-4BB1-9AEC-4A2C7CE507F8}" type="pres">
      <dgm:prSet presAssocID="{227CA417-ECE6-41B7-84C5-3511FAD1D13C}" presName="rootConnector" presStyleLbl="node1" presStyleIdx="3" presStyleCnt="4"/>
      <dgm:spPr/>
    </dgm:pt>
    <dgm:pt modelId="{AB4E531D-4E00-4530-83F4-DD87E090ABE5}" type="pres">
      <dgm:prSet presAssocID="{227CA417-ECE6-41B7-84C5-3511FAD1D13C}" presName="childShape" presStyleCnt="0"/>
      <dgm:spPr/>
    </dgm:pt>
    <dgm:pt modelId="{B860D218-6CCB-4203-8358-421EF873E42C}" type="pres">
      <dgm:prSet presAssocID="{5E70225A-DE30-4BA9-9FD6-1ECB472A59A6}" presName="Name13" presStyleLbl="parChTrans1D2" presStyleIdx="8" presStyleCnt="11"/>
      <dgm:spPr/>
    </dgm:pt>
    <dgm:pt modelId="{E21C0B35-2F6C-421A-8E78-B0187CE8A3DA}" type="pres">
      <dgm:prSet presAssocID="{B80AB3B2-2D4B-442D-8CBC-89760984547E}" presName="childText" presStyleLbl="bgAcc1" presStyleIdx="8" presStyleCnt="11">
        <dgm:presLayoutVars>
          <dgm:bulletEnabled val="1"/>
        </dgm:presLayoutVars>
      </dgm:prSet>
      <dgm:spPr/>
    </dgm:pt>
    <dgm:pt modelId="{F3742F99-114B-4C35-82CC-0C1D54443C0C}" type="pres">
      <dgm:prSet presAssocID="{D56CFB55-6534-4319-97CD-F529BC015557}" presName="Name13" presStyleLbl="parChTrans1D2" presStyleIdx="9" presStyleCnt="11"/>
      <dgm:spPr/>
    </dgm:pt>
    <dgm:pt modelId="{1DA73200-9094-408A-930D-97A297F70311}" type="pres">
      <dgm:prSet presAssocID="{E6BC870B-B7B7-4490-A4C3-C5FBC625360B}" presName="childText" presStyleLbl="bgAcc1" presStyleIdx="9" presStyleCnt="11" custLinFactNeighborX="3019" custLinFactNeighborY="9390">
        <dgm:presLayoutVars>
          <dgm:bulletEnabled val="1"/>
        </dgm:presLayoutVars>
      </dgm:prSet>
      <dgm:spPr/>
    </dgm:pt>
    <dgm:pt modelId="{3A160FBC-825B-461B-A601-3D13CB5E3F1A}" type="pres">
      <dgm:prSet presAssocID="{E2075864-C8D9-4843-A1E3-E98375F0CF0E}" presName="Name13" presStyleLbl="parChTrans1D2" presStyleIdx="10" presStyleCnt="11"/>
      <dgm:spPr/>
    </dgm:pt>
    <dgm:pt modelId="{2E88E5BE-3806-4603-80BA-9B8267DB1E99}" type="pres">
      <dgm:prSet presAssocID="{DB4E5556-E169-4C47-B286-A3AA40024B0F}" presName="childText" presStyleLbl="bgAcc1" presStyleIdx="10" presStyleCnt="11" custLinFactNeighborX="-671" custLinFactNeighborY="1610">
        <dgm:presLayoutVars>
          <dgm:bulletEnabled val="1"/>
        </dgm:presLayoutVars>
      </dgm:prSet>
      <dgm:spPr/>
    </dgm:pt>
  </dgm:ptLst>
  <dgm:cxnLst>
    <dgm:cxn modelId="{30702B06-A0EC-4037-BFC0-4C60E9527F2E}" type="presOf" srcId="{B80AB3B2-2D4B-442D-8CBC-89760984547E}" destId="{E21C0B35-2F6C-421A-8E78-B0187CE8A3DA}" srcOrd="0" destOrd="0" presId="urn:microsoft.com/office/officeart/2005/8/layout/hierarchy3"/>
    <dgm:cxn modelId="{19B95F0A-AFCC-450B-A626-D34047DF14F7}" srcId="{FF2B3671-DFBF-438E-8890-E54920C207FE}" destId="{E056F95C-0359-4824-9095-A0C9B016A18C}" srcOrd="1" destOrd="0" parTransId="{5BB8ED55-BA94-4620-A3BA-7942189BBAB8}" sibTransId="{8E50ADAA-FF00-4592-8673-16EB249ECBF9}"/>
    <dgm:cxn modelId="{60D51E20-C6EC-4BB9-9238-6DC146B1E4B4}" type="presOf" srcId="{03C173DA-396F-4545-B07C-681835E66B47}" destId="{C02D3F9B-A869-4973-8F3A-F6276A72012A}" srcOrd="0" destOrd="0" presId="urn:microsoft.com/office/officeart/2005/8/layout/hierarchy3"/>
    <dgm:cxn modelId="{4239FF25-6E88-450B-9BD7-15F550BD92E3}" srcId="{250C44B8-4D3D-46D1-B166-DB6A3538E185}" destId="{DB84538E-F1B9-4478-BBB7-01053B53C92E}" srcOrd="0" destOrd="0" parTransId="{55ABD2C4-63A8-46E2-898B-448ACD372C4F}" sibTransId="{77B4FE50-14E0-48E8-BA68-6EC957C8805C}"/>
    <dgm:cxn modelId="{1861BB26-38E0-4B5C-8325-88407D0F2844}" srcId="{250C44B8-4D3D-46D1-B166-DB6A3538E185}" destId="{227CA417-ECE6-41B7-84C5-3511FAD1D13C}" srcOrd="3" destOrd="0" parTransId="{1D9AEC20-7DB8-449C-9EDC-CF3248DA60A9}" sibTransId="{DA8C5036-2BC0-488C-88C2-127C47CC5862}"/>
    <dgm:cxn modelId="{9BCDFA31-1458-4537-9646-AAB847D02373}" type="presOf" srcId="{E2075864-C8D9-4843-A1E3-E98375F0CF0E}" destId="{3A160FBC-825B-461B-A601-3D13CB5E3F1A}" srcOrd="0" destOrd="0" presId="urn:microsoft.com/office/officeart/2005/8/layout/hierarchy3"/>
    <dgm:cxn modelId="{8FD4A132-84DE-4159-9613-88B65DB3CB0F}" type="presOf" srcId="{50A9AD18-B29A-49B9-A282-87808F24C2E9}" destId="{11B0EF72-7E07-4279-911F-5D7A53E4B772}" srcOrd="0" destOrd="0" presId="urn:microsoft.com/office/officeart/2005/8/layout/hierarchy3"/>
    <dgm:cxn modelId="{57425534-68B0-4A23-8D07-4612E7C09ABF}" srcId="{227CA417-ECE6-41B7-84C5-3511FAD1D13C}" destId="{E6BC870B-B7B7-4490-A4C3-C5FBC625360B}" srcOrd="1" destOrd="0" parTransId="{D56CFB55-6534-4319-97CD-F529BC015557}" sibTransId="{D6CEA68B-83E9-4D13-BEB1-747625C7B9C7}"/>
    <dgm:cxn modelId="{8CF65438-C27D-404F-8F85-8D92935076DE}" type="presOf" srcId="{250C44B8-4D3D-46D1-B166-DB6A3538E185}" destId="{0D834F87-071B-4A33-941F-CD6FDE581D73}" srcOrd="0" destOrd="0" presId="urn:microsoft.com/office/officeart/2005/8/layout/hierarchy3"/>
    <dgm:cxn modelId="{8F38C15D-9DD9-42FE-BED8-986AE9F4D4C3}" srcId="{250C44B8-4D3D-46D1-B166-DB6A3538E185}" destId="{FF2B3671-DFBF-438E-8890-E54920C207FE}" srcOrd="2" destOrd="0" parTransId="{32200608-3AEE-48CD-A101-0F3B44242FB7}" sibTransId="{4699BFBE-5E66-4E07-B6A2-E92CCC11452F}"/>
    <dgm:cxn modelId="{49430C63-99F9-413E-8F6B-BF439082CB5D}" srcId="{DB84538E-F1B9-4478-BBB7-01053B53C92E}" destId="{52993128-D567-4527-95EE-6A101F79D564}" srcOrd="0" destOrd="0" parTransId="{7C322687-4864-4619-B3C2-97A2A6D2F487}" sibTransId="{E7BD0E64-2D61-44BB-BF68-F03DD3B2230F}"/>
    <dgm:cxn modelId="{E80C5B65-7671-4F00-B7A6-DBF7C629858E}" srcId="{250C44B8-4D3D-46D1-B166-DB6A3538E185}" destId="{19C3723E-8D6C-4C3B-8AAE-994C0782006F}" srcOrd="1" destOrd="0" parTransId="{14EB4DA9-32A3-44F5-9901-2025E877FF7B}" sibTransId="{93F8C781-188B-4A8D-95C6-3100AA6AC433}"/>
    <dgm:cxn modelId="{BCBDD046-565C-48C9-BCB9-A86029235F6E}" type="presOf" srcId="{52993128-D567-4527-95EE-6A101F79D564}" destId="{C5234776-4D00-4DD4-991D-340036039AF9}" srcOrd="0" destOrd="0" presId="urn:microsoft.com/office/officeart/2005/8/layout/hierarchy3"/>
    <dgm:cxn modelId="{0E3D2F69-2746-43CA-9588-F822278AE679}" type="presOf" srcId="{8F4075A3-D237-40EB-A5E9-0BFFE70904D8}" destId="{9E9652F7-E5FC-42FA-BB17-38AC07386060}" srcOrd="0" destOrd="0" presId="urn:microsoft.com/office/officeart/2005/8/layout/hierarchy3"/>
    <dgm:cxn modelId="{4DE10570-3FF0-4773-8964-82D0D0E3E732}" type="presOf" srcId="{227CA417-ECE6-41B7-84C5-3511FAD1D13C}" destId="{8C5C33EF-FAAA-4238-A1BE-EFB557395EEB}" srcOrd="0" destOrd="0" presId="urn:microsoft.com/office/officeart/2005/8/layout/hierarchy3"/>
    <dgm:cxn modelId="{85EC1F70-7E66-446C-B167-D72DFCADEF00}" type="presOf" srcId="{44D16396-6E86-4246-8D6F-C606F675FB2E}" destId="{AE9A0F27-E80C-4F89-9024-5EBC5F28A033}" srcOrd="0" destOrd="0" presId="urn:microsoft.com/office/officeart/2005/8/layout/hierarchy3"/>
    <dgm:cxn modelId="{CAE0A251-F86E-4998-9F44-741B52B6B71F}" type="presOf" srcId="{D56CFB55-6534-4319-97CD-F529BC015557}" destId="{F3742F99-114B-4C35-82CC-0C1D54443C0C}" srcOrd="0" destOrd="0" presId="urn:microsoft.com/office/officeart/2005/8/layout/hierarchy3"/>
    <dgm:cxn modelId="{4C2BEC7B-A315-479E-AD2D-FE8072D50C2D}" type="presOf" srcId="{DB4E5556-E169-4C47-B286-A3AA40024B0F}" destId="{2E88E5BE-3806-4603-80BA-9B8267DB1E99}" srcOrd="0" destOrd="0" presId="urn:microsoft.com/office/officeart/2005/8/layout/hierarchy3"/>
    <dgm:cxn modelId="{9B4DB17E-D0FC-40D1-84DC-8DC3301CC39A}" type="presOf" srcId="{57F01C29-4821-48D3-A79F-0420DA9FABC5}" destId="{18648789-627C-4726-A42E-905CEF79A12F}" srcOrd="0" destOrd="0" presId="urn:microsoft.com/office/officeart/2005/8/layout/hierarchy3"/>
    <dgm:cxn modelId="{B398C481-8041-497D-955F-CAE71C4FFCDA}" type="presOf" srcId="{446DB78B-1F4C-4784-9E8A-FB0BC1FC256F}" destId="{45078254-4DB4-4AA6-B030-984EBB6232C6}" srcOrd="0" destOrd="0" presId="urn:microsoft.com/office/officeart/2005/8/layout/hierarchy3"/>
    <dgm:cxn modelId="{43C1C88B-94EB-4921-B9C9-81B5B519EBE7}" srcId="{DB84538E-F1B9-4478-BBB7-01053B53C92E}" destId="{8F4075A3-D237-40EB-A5E9-0BFFE70904D8}" srcOrd="2" destOrd="0" parTransId="{03C173DA-396F-4545-B07C-681835E66B47}" sibTransId="{408E363D-0D05-4BFB-A6B0-61680C9D7E72}"/>
    <dgm:cxn modelId="{491DC58C-7533-4CB0-8927-278894164FC2}" type="presOf" srcId="{005FA7E2-5ABF-489F-ABE3-16B8BE203955}" destId="{51EC28FC-343C-44E1-BA4B-046E6597576D}" srcOrd="0" destOrd="0" presId="urn:microsoft.com/office/officeart/2005/8/layout/hierarchy3"/>
    <dgm:cxn modelId="{9BDEDD8E-501A-46A8-BAD3-20D3AB43BD51}" srcId="{19C3723E-8D6C-4C3B-8AAE-994C0782006F}" destId="{446DB78B-1F4C-4784-9E8A-FB0BC1FC256F}" srcOrd="1" destOrd="0" parTransId="{D79E39A6-74AF-4215-A1C4-1EF7F677E0BF}" sibTransId="{9758E5A2-4E39-4D0E-B674-73A0CC091143}"/>
    <dgm:cxn modelId="{8C134393-1293-4656-8EFB-73B6B73F352C}" srcId="{FF2B3671-DFBF-438E-8890-E54920C207FE}" destId="{C94D2722-8EFA-4D78-BBF6-F9D73F4D0F4A}" srcOrd="2" destOrd="0" parTransId="{50A9AD18-B29A-49B9-A282-87808F24C2E9}" sibTransId="{22CE5388-AE2A-4B19-8E61-6CABC2E41CDA}"/>
    <dgm:cxn modelId="{7B3212A1-5DA7-4440-962B-67D9D5CEFB67}" type="presOf" srcId="{C94D2722-8EFA-4D78-BBF6-F9D73F4D0F4A}" destId="{5933D640-13AE-465D-8AC2-18A3A93D95ED}" srcOrd="0" destOrd="0" presId="urn:microsoft.com/office/officeart/2005/8/layout/hierarchy3"/>
    <dgm:cxn modelId="{F2B2EFA6-F057-421D-B6F8-E1F2FAE8D15C}" srcId="{DB84538E-F1B9-4478-BBB7-01053B53C92E}" destId="{86BB3FE3-117F-4CB8-8C3F-8451C8F1848B}" srcOrd="1" destOrd="0" parTransId="{44A018A7-6ED5-4876-B3BA-0C1F5BBE78F4}" sibTransId="{E09EE70B-6679-4F07-8F9D-65794A88963B}"/>
    <dgm:cxn modelId="{5A269BAB-B6F9-48C9-8868-D2D0381A86A6}" type="presOf" srcId="{79313FA7-D8EE-4F84-A22A-2213A1D6B246}" destId="{A98A3654-9E09-4436-B4B3-5D2A7800ACE8}" srcOrd="0" destOrd="0" presId="urn:microsoft.com/office/officeart/2005/8/layout/hierarchy3"/>
    <dgm:cxn modelId="{08A661B9-3718-4C8B-88DB-59C9C8DC2779}" srcId="{FF2B3671-DFBF-438E-8890-E54920C207FE}" destId="{44D16396-6E86-4246-8D6F-C606F675FB2E}" srcOrd="0" destOrd="0" parTransId="{005FA7E2-5ABF-489F-ABE3-16B8BE203955}" sibTransId="{30798191-59F5-42F7-851F-74D3FBA2DF20}"/>
    <dgm:cxn modelId="{5F8D23BC-BF9B-4A32-BFCD-0200B4F5E0F5}" srcId="{19C3723E-8D6C-4C3B-8AAE-994C0782006F}" destId="{79313FA7-D8EE-4F84-A22A-2213A1D6B246}" srcOrd="0" destOrd="0" parTransId="{57F01C29-4821-48D3-A79F-0420DA9FABC5}" sibTransId="{9EA3E439-858F-4D5D-A447-7ADB311F5E2A}"/>
    <dgm:cxn modelId="{7C6CC8BD-A336-448A-A8B7-7E5BB23A85B8}" srcId="{227CA417-ECE6-41B7-84C5-3511FAD1D13C}" destId="{DB4E5556-E169-4C47-B286-A3AA40024B0F}" srcOrd="2" destOrd="0" parTransId="{E2075864-C8D9-4843-A1E3-E98375F0CF0E}" sibTransId="{EEB3ABED-3F31-4497-B458-279BB8BAF8B0}"/>
    <dgm:cxn modelId="{DA2C63C0-1E7C-4350-B968-6AEC95FA49A0}" type="presOf" srcId="{227CA417-ECE6-41B7-84C5-3511FAD1D13C}" destId="{016B2840-F888-4BB1-9AEC-4A2C7CE507F8}" srcOrd="1" destOrd="0" presId="urn:microsoft.com/office/officeart/2005/8/layout/hierarchy3"/>
    <dgm:cxn modelId="{00E41AC3-23F4-46DE-807F-1913226BF4FF}" type="presOf" srcId="{FF2B3671-DFBF-438E-8890-E54920C207FE}" destId="{90C574FC-357E-4C9C-972A-7471E3BD4C0E}" srcOrd="1" destOrd="0" presId="urn:microsoft.com/office/officeart/2005/8/layout/hierarchy3"/>
    <dgm:cxn modelId="{C0CD93C4-6FB5-4BDA-9CF9-6EBFAD8A8BDF}" type="presOf" srcId="{5BB8ED55-BA94-4620-A3BA-7942189BBAB8}" destId="{5F9B33F6-7749-4110-B432-A3B21DE5A4D5}" srcOrd="0" destOrd="0" presId="urn:microsoft.com/office/officeart/2005/8/layout/hierarchy3"/>
    <dgm:cxn modelId="{749640C5-19FD-4104-9659-F17EA16FE627}" type="presOf" srcId="{DB84538E-F1B9-4478-BBB7-01053B53C92E}" destId="{8CD9AD5B-6F0A-4ED2-B103-0F7D8A250FAC}" srcOrd="1" destOrd="0" presId="urn:microsoft.com/office/officeart/2005/8/layout/hierarchy3"/>
    <dgm:cxn modelId="{6ADBEACA-DDAA-4B0B-9041-814B73D28024}" type="presOf" srcId="{7C322687-4864-4619-B3C2-97A2A6D2F487}" destId="{0A8A8F4F-5A90-426C-9518-65517887A85C}" srcOrd="0" destOrd="0" presId="urn:microsoft.com/office/officeart/2005/8/layout/hierarchy3"/>
    <dgm:cxn modelId="{CFF5EFD0-8435-41D4-8DCD-6C1EDDC47B81}" type="presOf" srcId="{86BB3FE3-117F-4CB8-8C3F-8451C8F1848B}" destId="{B85D7C1E-6A1A-4044-B992-47A9B108195B}" srcOrd="0" destOrd="0" presId="urn:microsoft.com/office/officeart/2005/8/layout/hierarchy3"/>
    <dgm:cxn modelId="{83A348D1-DED9-4646-AC13-27A8B53DC9AA}" type="presOf" srcId="{FF2B3671-DFBF-438E-8890-E54920C207FE}" destId="{26435964-F6D9-4EBA-9533-48AE00179F17}" srcOrd="0" destOrd="0" presId="urn:microsoft.com/office/officeart/2005/8/layout/hierarchy3"/>
    <dgm:cxn modelId="{5845CDDC-E5AF-457D-8F29-1CB041F93EC9}" type="presOf" srcId="{19C3723E-8D6C-4C3B-8AAE-994C0782006F}" destId="{51068148-F539-41E7-95F8-468AB62524C2}" srcOrd="0" destOrd="0" presId="urn:microsoft.com/office/officeart/2005/8/layout/hierarchy3"/>
    <dgm:cxn modelId="{94BA71DD-443A-4C59-A799-CCD10D2DF191}" type="presOf" srcId="{DB84538E-F1B9-4478-BBB7-01053B53C92E}" destId="{22032293-7D21-4C79-9950-5BE3D5C8C6B7}" srcOrd="0" destOrd="0" presId="urn:microsoft.com/office/officeart/2005/8/layout/hierarchy3"/>
    <dgm:cxn modelId="{E51694E1-6D6C-4F4B-9C7F-CF923BE01E35}" type="presOf" srcId="{19C3723E-8D6C-4C3B-8AAE-994C0782006F}" destId="{D045C906-F9F1-4A0D-9A6A-F0B10A5A8475}" srcOrd="1" destOrd="0" presId="urn:microsoft.com/office/officeart/2005/8/layout/hierarchy3"/>
    <dgm:cxn modelId="{4A3389E8-26E0-42DB-B793-BC337AC21BE0}" type="presOf" srcId="{5E70225A-DE30-4BA9-9FD6-1ECB472A59A6}" destId="{B860D218-6CCB-4203-8358-421EF873E42C}" srcOrd="0" destOrd="0" presId="urn:microsoft.com/office/officeart/2005/8/layout/hierarchy3"/>
    <dgm:cxn modelId="{126480EF-3A55-40E5-8829-352E2EA5A1BB}" type="presOf" srcId="{E056F95C-0359-4824-9095-A0C9B016A18C}" destId="{FB690573-0EFE-4A98-97E6-83E272BAC506}" srcOrd="0" destOrd="0" presId="urn:microsoft.com/office/officeart/2005/8/layout/hierarchy3"/>
    <dgm:cxn modelId="{960236F6-C4C8-42BF-BFD7-CCBD0441160E}" srcId="{227CA417-ECE6-41B7-84C5-3511FAD1D13C}" destId="{B80AB3B2-2D4B-442D-8CBC-89760984547E}" srcOrd="0" destOrd="0" parTransId="{5E70225A-DE30-4BA9-9FD6-1ECB472A59A6}" sibTransId="{8FBE8BB2-637D-4151-B6F5-328B8CE81952}"/>
    <dgm:cxn modelId="{15476FF7-60C6-438D-9AE3-580C311F9348}" type="presOf" srcId="{D79E39A6-74AF-4215-A1C4-1EF7F677E0BF}" destId="{439F730C-F8D7-426B-90F1-8EFA4A95BB86}" srcOrd="0" destOrd="0" presId="urn:microsoft.com/office/officeart/2005/8/layout/hierarchy3"/>
    <dgm:cxn modelId="{85EC13F9-4C85-4A90-AE97-8C571E98FACE}" type="presOf" srcId="{44A018A7-6ED5-4876-B3BA-0C1F5BBE78F4}" destId="{8B8F7561-B286-4BAA-95B9-8CC7E6A26636}" srcOrd="0" destOrd="0" presId="urn:microsoft.com/office/officeart/2005/8/layout/hierarchy3"/>
    <dgm:cxn modelId="{899510FE-A0B1-4CD8-BE14-B40DD41DB18A}" type="presOf" srcId="{E6BC870B-B7B7-4490-A4C3-C5FBC625360B}" destId="{1DA73200-9094-408A-930D-97A297F70311}" srcOrd="0" destOrd="0" presId="urn:microsoft.com/office/officeart/2005/8/layout/hierarchy3"/>
    <dgm:cxn modelId="{2F6F326E-DC41-401A-9E74-3BD7FE10DE17}" type="presParOf" srcId="{0D834F87-071B-4A33-941F-CD6FDE581D73}" destId="{BB0AD779-0A71-44F9-BB7B-276D82F72B9A}" srcOrd="0" destOrd="0" presId="urn:microsoft.com/office/officeart/2005/8/layout/hierarchy3"/>
    <dgm:cxn modelId="{8C797A83-88C2-4F17-BF67-0DE4FCC47EBA}" type="presParOf" srcId="{BB0AD779-0A71-44F9-BB7B-276D82F72B9A}" destId="{62BC4E57-58D8-4A25-AA32-A6FE6A915B90}" srcOrd="0" destOrd="0" presId="urn:microsoft.com/office/officeart/2005/8/layout/hierarchy3"/>
    <dgm:cxn modelId="{0EB0311E-0FE8-4C52-86A5-E3821946BB12}" type="presParOf" srcId="{62BC4E57-58D8-4A25-AA32-A6FE6A915B90}" destId="{22032293-7D21-4C79-9950-5BE3D5C8C6B7}" srcOrd="0" destOrd="0" presId="urn:microsoft.com/office/officeart/2005/8/layout/hierarchy3"/>
    <dgm:cxn modelId="{B40BFEDB-3DF9-40BC-88EB-36446BDC54E6}" type="presParOf" srcId="{62BC4E57-58D8-4A25-AA32-A6FE6A915B90}" destId="{8CD9AD5B-6F0A-4ED2-B103-0F7D8A250FAC}" srcOrd="1" destOrd="0" presId="urn:microsoft.com/office/officeart/2005/8/layout/hierarchy3"/>
    <dgm:cxn modelId="{3B96A676-4127-45FC-8829-9897CBA6556E}" type="presParOf" srcId="{BB0AD779-0A71-44F9-BB7B-276D82F72B9A}" destId="{54032479-B760-4191-8C35-68B388DF2D59}" srcOrd="1" destOrd="0" presId="urn:microsoft.com/office/officeart/2005/8/layout/hierarchy3"/>
    <dgm:cxn modelId="{C47E72F5-CBE1-455E-B1C0-26F60000634E}" type="presParOf" srcId="{54032479-B760-4191-8C35-68B388DF2D59}" destId="{0A8A8F4F-5A90-426C-9518-65517887A85C}" srcOrd="0" destOrd="0" presId="urn:microsoft.com/office/officeart/2005/8/layout/hierarchy3"/>
    <dgm:cxn modelId="{F5C06317-9DA4-489C-8F2B-525E74CD9856}" type="presParOf" srcId="{54032479-B760-4191-8C35-68B388DF2D59}" destId="{C5234776-4D00-4DD4-991D-340036039AF9}" srcOrd="1" destOrd="0" presId="urn:microsoft.com/office/officeart/2005/8/layout/hierarchy3"/>
    <dgm:cxn modelId="{9883A32E-A79E-48F7-BF28-55883DFCABE5}" type="presParOf" srcId="{54032479-B760-4191-8C35-68B388DF2D59}" destId="{8B8F7561-B286-4BAA-95B9-8CC7E6A26636}" srcOrd="2" destOrd="0" presId="urn:microsoft.com/office/officeart/2005/8/layout/hierarchy3"/>
    <dgm:cxn modelId="{A452D8A9-085B-4519-B4F0-87358A78AF31}" type="presParOf" srcId="{54032479-B760-4191-8C35-68B388DF2D59}" destId="{B85D7C1E-6A1A-4044-B992-47A9B108195B}" srcOrd="3" destOrd="0" presId="urn:microsoft.com/office/officeart/2005/8/layout/hierarchy3"/>
    <dgm:cxn modelId="{4AFA0D95-FDF3-4FBE-9367-4CDF5A1E5C0D}" type="presParOf" srcId="{54032479-B760-4191-8C35-68B388DF2D59}" destId="{C02D3F9B-A869-4973-8F3A-F6276A72012A}" srcOrd="4" destOrd="0" presId="urn:microsoft.com/office/officeart/2005/8/layout/hierarchy3"/>
    <dgm:cxn modelId="{42664E26-AB1C-4B7C-9729-16C5ABEA8698}" type="presParOf" srcId="{54032479-B760-4191-8C35-68B388DF2D59}" destId="{9E9652F7-E5FC-42FA-BB17-38AC07386060}" srcOrd="5" destOrd="0" presId="urn:microsoft.com/office/officeart/2005/8/layout/hierarchy3"/>
    <dgm:cxn modelId="{ED829068-79B6-415F-B1F5-5828825C8B7C}" type="presParOf" srcId="{0D834F87-071B-4A33-941F-CD6FDE581D73}" destId="{EBAB06AB-AE00-4D93-A174-E0B4C3128853}" srcOrd="1" destOrd="0" presId="urn:microsoft.com/office/officeart/2005/8/layout/hierarchy3"/>
    <dgm:cxn modelId="{D3D3AF6B-6FAD-4711-BFAD-80C406322EB0}" type="presParOf" srcId="{EBAB06AB-AE00-4D93-A174-E0B4C3128853}" destId="{8C7F251D-514D-4320-BCA5-E7A6BF6ACF3A}" srcOrd="0" destOrd="0" presId="urn:microsoft.com/office/officeart/2005/8/layout/hierarchy3"/>
    <dgm:cxn modelId="{C63A36F9-E70F-4E74-938A-8FC0DC70ECFB}" type="presParOf" srcId="{8C7F251D-514D-4320-BCA5-E7A6BF6ACF3A}" destId="{51068148-F539-41E7-95F8-468AB62524C2}" srcOrd="0" destOrd="0" presId="urn:microsoft.com/office/officeart/2005/8/layout/hierarchy3"/>
    <dgm:cxn modelId="{53C06F71-C848-4027-B1C4-7D078D3EDADE}" type="presParOf" srcId="{8C7F251D-514D-4320-BCA5-E7A6BF6ACF3A}" destId="{D045C906-F9F1-4A0D-9A6A-F0B10A5A8475}" srcOrd="1" destOrd="0" presId="urn:microsoft.com/office/officeart/2005/8/layout/hierarchy3"/>
    <dgm:cxn modelId="{B0BB0D97-3B4A-4B32-8C12-14A216520999}" type="presParOf" srcId="{EBAB06AB-AE00-4D93-A174-E0B4C3128853}" destId="{19EF656E-99B3-4D38-B7DA-781FCD84E311}" srcOrd="1" destOrd="0" presId="urn:microsoft.com/office/officeart/2005/8/layout/hierarchy3"/>
    <dgm:cxn modelId="{DBDC010C-6EE1-4290-BCA9-7731B1740DA1}" type="presParOf" srcId="{19EF656E-99B3-4D38-B7DA-781FCD84E311}" destId="{18648789-627C-4726-A42E-905CEF79A12F}" srcOrd="0" destOrd="0" presId="urn:microsoft.com/office/officeart/2005/8/layout/hierarchy3"/>
    <dgm:cxn modelId="{7270F245-722C-4BCB-BFD9-83C740228BEF}" type="presParOf" srcId="{19EF656E-99B3-4D38-B7DA-781FCD84E311}" destId="{A98A3654-9E09-4436-B4B3-5D2A7800ACE8}" srcOrd="1" destOrd="0" presId="urn:microsoft.com/office/officeart/2005/8/layout/hierarchy3"/>
    <dgm:cxn modelId="{CF79AE36-B841-42AB-BFEE-5786CE077B44}" type="presParOf" srcId="{19EF656E-99B3-4D38-B7DA-781FCD84E311}" destId="{439F730C-F8D7-426B-90F1-8EFA4A95BB86}" srcOrd="2" destOrd="0" presId="urn:microsoft.com/office/officeart/2005/8/layout/hierarchy3"/>
    <dgm:cxn modelId="{8CE34D43-5BB8-438B-B1EC-E2AF03037D18}" type="presParOf" srcId="{19EF656E-99B3-4D38-B7DA-781FCD84E311}" destId="{45078254-4DB4-4AA6-B030-984EBB6232C6}" srcOrd="3" destOrd="0" presId="urn:microsoft.com/office/officeart/2005/8/layout/hierarchy3"/>
    <dgm:cxn modelId="{F011D867-144F-4A98-8A62-9AC96DBCAF7F}" type="presParOf" srcId="{0D834F87-071B-4A33-941F-CD6FDE581D73}" destId="{06133066-91F9-4596-B45C-2D5A063B7AE5}" srcOrd="2" destOrd="0" presId="urn:microsoft.com/office/officeart/2005/8/layout/hierarchy3"/>
    <dgm:cxn modelId="{D7F46359-2355-4B15-8FC3-20DAB4F562FC}" type="presParOf" srcId="{06133066-91F9-4596-B45C-2D5A063B7AE5}" destId="{38CADF4B-915C-4EEE-A64E-30046FA14470}" srcOrd="0" destOrd="0" presId="urn:microsoft.com/office/officeart/2005/8/layout/hierarchy3"/>
    <dgm:cxn modelId="{59C6C204-2902-49E3-9BC9-65D16A14BD6E}" type="presParOf" srcId="{38CADF4B-915C-4EEE-A64E-30046FA14470}" destId="{26435964-F6D9-4EBA-9533-48AE00179F17}" srcOrd="0" destOrd="0" presId="urn:microsoft.com/office/officeart/2005/8/layout/hierarchy3"/>
    <dgm:cxn modelId="{B4D59497-F61E-43F2-9E4B-D8B2AC3FF963}" type="presParOf" srcId="{38CADF4B-915C-4EEE-A64E-30046FA14470}" destId="{90C574FC-357E-4C9C-972A-7471E3BD4C0E}" srcOrd="1" destOrd="0" presId="urn:microsoft.com/office/officeart/2005/8/layout/hierarchy3"/>
    <dgm:cxn modelId="{329260C4-81DA-4AF1-A547-C3D0E86B3F85}" type="presParOf" srcId="{06133066-91F9-4596-B45C-2D5A063B7AE5}" destId="{F2430BE2-74DA-4BC2-B67C-C06E42A602C9}" srcOrd="1" destOrd="0" presId="urn:microsoft.com/office/officeart/2005/8/layout/hierarchy3"/>
    <dgm:cxn modelId="{9010F2AE-3539-4A51-9118-A177CCFC2FDF}" type="presParOf" srcId="{F2430BE2-74DA-4BC2-B67C-C06E42A602C9}" destId="{51EC28FC-343C-44E1-BA4B-046E6597576D}" srcOrd="0" destOrd="0" presId="urn:microsoft.com/office/officeart/2005/8/layout/hierarchy3"/>
    <dgm:cxn modelId="{C1AF2A40-C27F-48DB-915D-D438694754BF}" type="presParOf" srcId="{F2430BE2-74DA-4BC2-B67C-C06E42A602C9}" destId="{AE9A0F27-E80C-4F89-9024-5EBC5F28A033}" srcOrd="1" destOrd="0" presId="urn:microsoft.com/office/officeart/2005/8/layout/hierarchy3"/>
    <dgm:cxn modelId="{0D7D3D89-4D51-470D-8621-EAB1A6DEB80A}" type="presParOf" srcId="{F2430BE2-74DA-4BC2-B67C-C06E42A602C9}" destId="{5F9B33F6-7749-4110-B432-A3B21DE5A4D5}" srcOrd="2" destOrd="0" presId="urn:microsoft.com/office/officeart/2005/8/layout/hierarchy3"/>
    <dgm:cxn modelId="{8B53B701-64EA-46DC-8E02-3734DA60AFD3}" type="presParOf" srcId="{F2430BE2-74DA-4BC2-B67C-C06E42A602C9}" destId="{FB690573-0EFE-4A98-97E6-83E272BAC506}" srcOrd="3" destOrd="0" presId="urn:microsoft.com/office/officeart/2005/8/layout/hierarchy3"/>
    <dgm:cxn modelId="{42070ED6-78F8-4A51-BA42-810352F88705}" type="presParOf" srcId="{F2430BE2-74DA-4BC2-B67C-C06E42A602C9}" destId="{11B0EF72-7E07-4279-911F-5D7A53E4B772}" srcOrd="4" destOrd="0" presId="urn:microsoft.com/office/officeart/2005/8/layout/hierarchy3"/>
    <dgm:cxn modelId="{43002B47-D2FF-4198-AECE-C44E79B9C4A3}" type="presParOf" srcId="{F2430BE2-74DA-4BC2-B67C-C06E42A602C9}" destId="{5933D640-13AE-465D-8AC2-18A3A93D95ED}" srcOrd="5" destOrd="0" presId="urn:microsoft.com/office/officeart/2005/8/layout/hierarchy3"/>
    <dgm:cxn modelId="{7A0EDEB7-CD3D-4707-9580-3FF7FBBC9F61}" type="presParOf" srcId="{0D834F87-071B-4A33-941F-CD6FDE581D73}" destId="{763A40EA-43C0-4F76-A359-7B9AEB56305F}" srcOrd="3" destOrd="0" presId="urn:microsoft.com/office/officeart/2005/8/layout/hierarchy3"/>
    <dgm:cxn modelId="{6924A61A-5EB9-440B-8B64-6588C56FC1D1}" type="presParOf" srcId="{763A40EA-43C0-4F76-A359-7B9AEB56305F}" destId="{4C38769A-5D57-4BE9-A0E1-D04B6FEDD7CD}" srcOrd="0" destOrd="0" presId="urn:microsoft.com/office/officeart/2005/8/layout/hierarchy3"/>
    <dgm:cxn modelId="{5E7C1BA6-0D7A-4E97-A304-E07B97BC4754}" type="presParOf" srcId="{4C38769A-5D57-4BE9-A0E1-D04B6FEDD7CD}" destId="{8C5C33EF-FAAA-4238-A1BE-EFB557395EEB}" srcOrd="0" destOrd="0" presId="urn:microsoft.com/office/officeart/2005/8/layout/hierarchy3"/>
    <dgm:cxn modelId="{094D4B3F-AD42-41CE-9FBF-6B879BDD01CB}" type="presParOf" srcId="{4C38769A-5D57-4BE9-A0E1-D04B6FEDD7CD}" destId="{016B2840-F888-4BB1-9AEC-4A2C7CE507F8}" srcOrd="1" destOrd="0" presId="urn:microsoft.com/office/officeart/2005/8/layout/hierarchy3"/>
    <dgm:cxn modelId="{1910F9EB-0BFD-46E3-962D-97648A4E8E4B}" type="presParOf" srcId="{763A40EA-43C0-4F76-A359-7B9AEB56305F}" destId="{AB4E531D-4E00-4530-83F4-DD87E090ABE5}" srcOrd="1" destOrd="0" presId="urn:microsoft.com/office/officeart/2005/8/layout/hierarchy3"/>
    <dgm:cxn modelId="{92C9E26D-0EF1-4DF9-B585-2378F11C4969}" type="presParOf" srcId="{AB4E531D-4E00-4530-83F4-DD87E090ABE5}" destId="{B860D218-6CCB-4203-8358-421EF873E42C}" srcOrd="0" destOrd="0" presId="urn:microsoft.com/office/officeart/2005/8/layout/hierarchy3"/>
    <dgm:cxn modelId="{316C2016-E4BD-4607-A7ED-F9545C2AB329}" type="presParOf" srcId="{AB4E531D-4E00-4530-83F4-DD87E090ABE5}" destId="{E21C0B35-2F6C-421A-8E78-B0187CE8A3DA}" srcOrd="1" destOrd="0" presId="urn:microsoft.com/office/officeart/2005/8/layout/hierarchy3"/>
    <dgm:cxn modelId="{FEACED16-3F4D-45D4-9C9E-37B40CD47388}" type="presParOf" srcId="{AB4E531D-4E00-4530-83F4-DD87E090ABE5}" destId="{F3742F99-114B-4C35-82CC-0C1D54443C0C}" srcOrd="2" destOrd="0" presId="urn:microsoft.com/office/officeart/2005/8/layout/hierarchy3"/>
    <dgm:cxn modelId="{F885BA2E-EEF1-47B8-9B0B-E9E003D60264}" type="presParOf" srcId="{AB4E531D-4E00-4530-83F4-DD87E090ABE5}" destId="{1DA73200-9094-408A-930D-97A297F70311}" srcOrd="3" destOrd="0" presId="urn:microsoft.com/office/officeart/2005/8/layout/hierarchy3"/>
    <dgm:cxn modelId="{1BFB9DBF-E022-4274-A5E7-CAE798A6F661}" type="presParOf" srcId="{AB4E531D-4E00-4530-83F4-DD87E090ABE5}" destId="{3A160FBC-825B-461B-A601-3D13CB5E3F1A}" srcOrd="4" destOrd="0" presId="urn:microsoft.com/office/officeart/2005/8/layout/hierarchy3"/>
    <dgm:cxn modelId="{54AD9516-FFF6-40B2-A4AC-9E4107A3B84E}" type="presParOf" srcId="{AB4E531D-4E00-4530-83F4-DD87E090ABE5}" destId="{2E88E5BE-3806-4603-80BA-9B8267DB1E9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DF54E-3D53-4DF6-9045-F50B2999BCFC}">
      <dsp:nvSpPr>
        <dsp:cNvPr id="0" name=""/>
        <dsp:cNvSpPr/>
      </dsp:nvSpPr>
      <dsp:spPr>
        <a:xfrm>
          <a:off x="0" y="2062675"/>
          <a:ext cx="3051931" cy="1525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kern="1200" dirty="0"/>
            <a:t>UI</a:t>
          </a:r>
          <a:r>
            <a:rPr lang="zh-CN" altLang="en-US" sz="6500" b="0" i="0" kern="1200" dirty="0"/>
            <a:t>层</a:t>
          </a:r>
          <a:endParaRPr lang="zh-CN" altLang="en-US" sz="6500" kern="1200" dirty="0"/>
        </a:p>
      </dsp:txBody>
      <dsp:txXfrm>
        <a:off x="44694" y="2107369"/>
        <a:ext cx="2962543" cy="1436577"/>
      </dsp:txXfrm>
    </dsp:sp>
    <dsp:sp modelId="{13F56AF9-4005-4DA7-AAC9-D518FC618FA6}">
      <dsp:nvSpPr>
        <dsp:cNvPr id="0" name=""/>
        <dsp:cNvSpPr/>
      </dsp:nvSpPr>
      <dsp:spPr>
        <a:xfrm>
          <a:off x="3051931" y="2801356"/>
          <a:ext cx="1230143" cy="48603"/>
        </a:xfrm>
        <a:custGeom>
          <a:avLst/>
          <a:gdLst/>
          <a:ahLst/>
          <a:cxnLst/>
          <a:rect l="0" t="0" r="0" b="0"/>
          <a:pathLst>
            <a:path>
              <a:moveTo>
                <a:pt x="0" y="24301"/>
              </a:moveTo>
              <a:lnTo>
                <a:pt x="1230143" y="2430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636249" y="2794904"/>
        <a:ext cx="61507" cy="61507"/>
      </dsp:txXfrm>
    </dsp:sp>
    <dsp:sp modelId="{E82E70F1-CC59-42BC-8F86-242B16CC6FE2}">
      <dsp:nvSpPr>
        <dsp:cNvPr id="0" name=""/>
        <dsp:cNvSpPr/>
      </dsp:nvSpPr>
      <dsp:spPr>
        <a:xfrm>
          <a:off x="4282075" y="2062675"/>
          <a:ext cx="2980149" cy="1525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kern="1200" dirty="0"/>
            <a:t>BLL</a:t>
          </a:r>
          <a:r>
            <a:rPr lang="zh-CN" altLang="en-US" sz="6500" b="0" i="0" kern="1200" dirty="0"/>
            <a:t>层</a:t>
          </a:r>
          <a:endParaRPr lang="zh-CN" altLang="en-US" sz="6500" kern="1200" dirty="0"/>
        </a:p>
      </dsp:txBody>
      <dsp:txXfrm>
        <a:off x="4326769" y="2107369"/>
        <a:ext cx="2890761" cy="1436577"/>
      </dsp:txXfrm>
    </dsp:sp>
    <dsp:sp modelId="{23E25F61-7855-43A7-B574-ED9C2ED275B3}">
      <dsp:nvSpPr>
        <dsp:cNvPr id="0" name=""/>
        <dsp:cNvSpPr/>
      </dsp:nvSpPr>
      <dsp:spPr>
        <a:xfrm>
          <a:off x="7262224" y="2801356"/>
          <a:ext cx="1220772" cy="48603"/>
        </a:xfrm>
        <a:custGeom>
          <a:avLst/>
          <a:gdLst/>
          <a:ahLst/>
          <a:cxnLst/>
          <a:rect l="0" t="0" r="0" b="0"/>
          <a:pathLst>
            <a:path>
              <a:moveTo>
                <a:pt x="0" y="24301"/>
              </a:moveTo>
              <a:lnTo>
                <a:pt x="1220772" y="2430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842091" y="2795138"/>
        <a:ext cx="61038" cy="61038"/>
      </dsp:txXfrm>
    </dsp:sp>
    <dsp:sp modelId="{54D2363A-9638-4122-A67B-A5B778ABF71B}">
      <dsp:nvSpPr>
        <dsp:cNvPr id="0" name=""/>
        <dsp:cNvSpPr/>
      </dsp:nvSpPr>
      <dsp:spPr>
        <a:xfrm>
          <a:off x="8482997" y="2062675"/>
          <a:ext cx="3051931" cy="1525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kern="1200" dirty="0"/>
            <a:t>DAL</a:t>
          </a:r>
          <a:r>
            <a:rPr lang="zh-CN" altLang="en-US" sz="6500" b="0" i="0" kern="1200" dirty="0"/>
            <a:t>层</a:t>
          </a:r>
          <a:endParaRPr lang="en-US" altLang="zh-CN" sz="6500" kern="1200" dirty="0"/>
        </a:p>
      </dsp:txBody>
      <dsp:txXfrm>
        <a:off x="8527691" y="2107369"/>
        <a:ext cx="2962543" cy="1436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AA662-F058-42FC-A0A4-310466D7BD2F}">
      <dsp:nvSpPr>
        <dsp:cNvPr id="0" name=""/>
        <dsp:cNvSpPr/>
      </dsp:nvSpPr>
      <dsp:spPr>
        <a:xfrm>
          <a:off x="3507349" y="2258964"/>
          <a:ext cx="208624" cy="639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780"/>
              </a:lnTo>
              <a:lnTo>
                <a:pt x="208624" y="63978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A2242-38FF-4CB0-8A2E-090BBCD2C519}">
      <dsp:nvSpPr>
        <dsp:cNvPr id="0" name=""/>
        <dsp:cNvSpPr/>
      </dsp:nvSpPr>
      <dsp:spPr>
        <a:xfrm>
          <a:off x="2380779" y="1271477"/>
          <a:ext cx="1682901" cy="292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36"/>
              </a:lnTo>
              <a:lnTo>
                <a:pt x="1682901" y="146036"/>
              </a:lnTo>
              <a:lnTo>
                <a:pt x="1682901" y="2920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75861-AE81-4E40-A2BA-C1F2A4533EA8}">
      <dsp:nvSpPr>
        <dsp:cNvPr id="0" name=""/>
        <dsp:cNvSpPr/>
      </dsp:nvSpPr>
      <dsp:spPr>
        <a:xfrm>
          <a:off x="2335059" y="1271477"/>
          <a:ext cx="91440" cy="2920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0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DDF93-EC89-461B-8159-221E6934C113}">
      <dsp:nvSpPr>
        <dsp:cNvPr id="0" name=""/>
        <dsp:cNvSpPr/>
      </dsp:nvSpPr>
      <dsp:spPr>
        <a:xfrm>
          <a:off x="141546" y="2258964"/>
          <a:ext cx="208624" cy="639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780"/>
              </a:lnTo>
              <a:lnTo>
                <a:pt x="208624" y="63978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E2E67-8773-4498-9E79-305D659A0AA1}">
      <dsp:nvSpPr>
        <dsp:cNvPr id="0" name=""/>
        <dsp:cNvSpPr/>
      </dsp:nvSpPr>
      <dsp:spPr>
        <a:xfrm>
          <a:off x="697877" y="1271477"/>
          <a:ext cx="1682901" cy="292073"/>
        </a:xfrm>
        <a:custGeom>
          <a:avLst/>
          <a:gdLst/>
          <a:ahLst/>
          <a:cxnLst/>
          <a:rect l="0" t="0" r="0" b="0"/>
          <a:pathLst>
            <a:path>
              <a:moveTo>
                <a:pt x="1682901" y="0"/>
              </a:moveTo>
              <a:lnTo>
                <a:pt x="1682901" y="146036"/>
              </a:lnTo>
              <a:lnTo>
                <a:pt x="0" y="146036"/>
              </a:lnTo>
              <a:lnTo>
                <a:pt x="0" y="2920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CE514-0076-4CD9-A5A7-0A292BB19459}">
      <dsp:nvSpPr>
        <dsp:cNvPr id="0" name=""/>
        <dsp:cNvSpPr/>
      </dsp:nvSpPr>
      <dsp:spPr>
        <a:xfrm>
          <a:off x="1685365" y="576063"/>
          <a:ext cx="1390827" cy="695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开始界面</a:t>
          </a:r>
        </a:p>
      </dsp:txBody>
      <dsp:txXfrm>
        <a:off x="1685365" y="576063"/>
        <a:ext cx="1390827" cy="695413"/>
      </dsp:txXfrm>
    </dsp:sp>
    <dsp:sp modelId="{CA967AF8-166D-42C2-9048-E2B8E3677C4F}">
      <dsp:nvSpPr>
        <dsp:cNvPr id="0" name=""/>
        <dsp:cNvSpPr/>
      </dsp:nvSpPr>
      <dsp:spPr>
        <a:xfrm>
          <a:off x="2463" y="1563551"/>
          <a:ext cx="1390827" cy="695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学生登录界面</a:t>
          </a:r>
        </a:p>
      </dsp:txBody>
      <dsp:txXfrm>
        <a:off x="2463" y="1563551"/>
        <a:ext cx="1390827" cy="695413"/>
      </dsp:txXfrm>
    </dsp:sp>
    <dsp:sp modelId="{ABFC9490-EBBB-4A2A-A912-16EAE2E11125}">
      <dsp:nvSpPr>
        <dsp:cNvPr id="0" name=""/>
        <dsp:cNvSpPr/>
      </dsp:nvSpPr>
      <dsp:spPr>
        <a:xfrm>
          <a:off x="350170" y="2551038"/>
          <a:ext cx="1390827" cy="695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学生操作界面</a:t>
          </a:r>
        </a:p>
      </dsp:txBody>
      <dsp:txXfrm>
        <a:off x="350170" y="2551038"/>
        <a:ext cx="1390827" cy="695413"/>
      </dsp:txXfrm>
    </dsp:sp>
    <dsp:sp modelId="{24F2A35D-90D5-4477-BBD6-CA887F43705C}">
      <dsp:nvSpPr>
        <dsp:cNvPr id="0" name=""/>
        <dsp:cNvSpPr/>
      </dsp:nvSpPr>
      <dsp:spPr>
        <a:xfrm>
          <a:off x="1685365" y="1563551"/>
          <a:ext cx="1390827" cy="695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学生注册界面</a:t>
          </a:r>
        </a:p>
      </dsp:txBody>
      <dsp:txXfrm>
        <a:off x="1685365" y="1563551"/>
        <a:ext cx="1390827" cy="695413"/>
      </dsp:txXfrm>
    </dsp:sp>
    <dsp:sp modelId="{0B38F4E4-7233-4FB7-AB3F-B7DC869FA052}">
      <dsp:nvSpPr>
        <dsp:cNvPr id="0" name=""/>
        <dsp:cNvSpPr/>
      </dsp:nvSpPr>
      <dsp:spPr>
        <a:xfrm>
          <a:off x="3368266" y="1563551"/>
          <a:ext cx="1390827" cy="695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管理员登录界面</a:t>
          </a:r>
        </a:p>
      </dsp:txBody>
      <dsp:txXfrm>
        <a:off x="3368266" y="1563551"/>
        <a:ext cx="1390827" cy="695413"/>
      </dsp:txXfrm>
    </dsp:sp>
    <dsp:sp modelId="{41B0A81C-7316-4344-9F5B-01AA23663214}">
      <dsp:nvSpPr>
        <dsp:cNvPr id="0" name=""/>
        <dsp:cNvSpPr/>
      </dsp:nvSpPr>
      <dsp:spPr>
        <a:xfrm>
          <a:off x="3715973" y="2551038"/>
          <a:ext cx="1390827" cy="695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管理员操作界面</a:t>
          </a:r>
        </a:p>
      </dsp:txBody>
      <dsp:txXfrm>
        <a:off x="3715973" y="2551038"/>
        <a:ext cx="1390827" cy="695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92747-39D2-4510-BF1C-5A55F0641259}">
      <dsp:nvSpPr>
        <dsp:cNvPr id="0" name=""/>
        <dsp:cNvSpPr/>
      </dsp:nvSpPr>
      <dsp:spPr>
        <a:xfrm>
          <a:off x="2021277" y="2641"/>
          <a:ext cx="1454889" cy="727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组件</a:t>
          </a:r>
        </a:p>
      </dsp:txBody>
      <dsp:txXfrm>
        <a:off x="2042583" y="23947"/>
        <a:ext cx="1412277" cy="684832"/>
      </dsp:txXfrm>
    </dsp:sp>
    <dsp:sp modelId="{AC5CF736-84EF-4E31-8F80-1C3C44E7A630}">
      <dsp:nvSpPr>
        <dsp:cNvPr id="0" name=""/>
        <dsp:cNvSpPr/>
      </dsp:nvSpPr>
      <dsp:spPr>
        <a:xfrm>
          <a:off x="2166766" y="730086"/>
          <a:ext cx="145488" cy="545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5583"/>
              </a:lnTo>
              <a:lnTo>
                <a:pt x="145488" y="54558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A376C-778B-4BD6-BB77-81FE30AD5052}">
      <dsp:nvSpPr>
        <dsp:cNvPr id="0" name=""/>
        <dsp:cNvSpPr/>
      </dsp:nvSpPr>
      <dsp:spPr>
        <a:xfrm>
          <a:off x="2312255" y="911947"/>
          <a:ext cx="1163911" cy="727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课程输出</a:t>
          </a:r>
        </a:p>
      </dsp:txBody>
      <dsp:txXfrm>
        <a:off x="2333561" y="933253"/>
        <a:ext cx="1121299" cy="684832"/>
      </dsp:txXfrm>
    </dsp:sp>
    <dsp:sp modelId="{0EA4D685-AD4D-45A3-B963-CC8353967EAD}">
      <dsp:nvSpPr>
        <dsp:cNvPr id="0" name=""/>
        <dsp:cNvSpPr/>
      </dsp:nvSpPr>
      <dsp:spPr>
        <a:xfrm>
          <a:off x="2166766" y="730086"/>
          <a:ext cx="145488" cy="1454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4889"/>
              </a:lnTo>
              <a:lnTo>
                <a:pt x="145488" y="145488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443C4-CAA5-461E-9C18-AC0ACC0633F8}">
      <dsp:nvSpPr>
        <dsp:cNvPr id="0" name=""/>
        <dsp:cNvSpPr/>
      </dsp:nvSpPr>
      <dsp:spPr>
        <a:xfrm>
          <a:off x="2312255" y="1821253"/>
          <a:ext cx="1163911" cy="727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输入操作框</a:t>
          </a:r>
        </a:p>
      </dsp:txBody>
      <dsp:txXfrm>
        <a:off x="2333561" y="1842559"/>
        <a:ext cx="1121299" cy="684832"/>
      </dsp:txXfrm>
    </dsp:sp>
    <dsp:sp modelId="{4DD33669-2664-4713-838B-61F55FB6033C}">
      <dsp:nvSpPr>
        <dsp:cNvPr id="0" name=""/>
        <dsp:cNvSpPr/>
      </dsp:nvSpPr>
      <dsp:spPr>
        <a:xfrm>
          <a:off x="2166766" y="730086"/>
          <a:ext cx="145488" cy="2364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4196"/>
              </a:lnTo>
              <a:lnTo>
                <a:pt x="145488" y="23641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60DEB-62EF-4495-9C17-579E2F949FA6}">
      <dsp:nvSpPr>
        <dsp:cNvPr id="0" name=""/>
        <dsp:cNvSpPr/>
      </dsp:nvSpPr>
      <dsp:spPr>
        <a:xfrm>
          <a:off x="2312255" y="2730559"/>
          <a:ext cx="1163911" cy="727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清屏</a:t>
          </a:r>
        </a:p>
      </dsp:txBody>
      <dsp:txXfrm>
        <a:off x="2333561" y="2751865"/>
        <a:ext cx="1121299" cy="6848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F3378-58CC-4CEB-9797-BD1862B236DF}">
      <dsp:nvSpPr>
        <dsp:cNvPr id="0" name=""/>
        <dsp:cNvSpPr/>
      </dsp:nvSpPr>
      <dsp:spPr>
        <a:xfrm>
          <a:off x="0" y="616589"/>
          <a:ext cx="5372652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Admin</a:t>
          </a:r>
          <a:r>
            <a:rPr lang="zh-CN" altLang="en-US" sz="3300" kern="1200" dirty="0"/>
            <a:t>类（管理员操作逻辑）</a:t>
          </a:r>
        </a:p>
      </dsp:txBody>
      <dsp:txXfrm>
        <a:off x="41465" y="658054"/>
        <a:ext cx="5289722" cy="766490"/>
      </dsp:txXfrm>
    </dsp:sp>
    <dsp:sp modelId="{298A7B78-18E4-4140-931C-22EE38465022}">
      <dsp:nvSpPr>
        <dsp:cNvPr id="0" name=""/>
        <dsp:cNvSpPr/>
      </dsp:nvSpPr>
      <dsp:spPr>
        <a:xfrm>
          <a:off x="0" y="1466009"/>
          <a:ext cx="5372652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58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600" kern="1200" dirty="0"/>
            <a:t>提供给</a:t>
          </a:r>
          <a:r>
            <a:rPr lang="en-US" altLang="zh-CN" sz="2600" kern="1200" dirty="0"/>
            <a:t>UI</a:t>
          </a:r>
          <a:r>
            <a:rPr lang="zh-CN" altLang="en-US" sz="2600" kern="1200" dirty="0"/>
            <a:t>接口</a:t>
          </a:r>
        </a:p>
      </dsp:txBody>
      <dsp:txXfrm>
        <a:off x="0" y="1466009"/>
        <a:ext cx="5372652" cy="546480"/>
      </dsp:txXfrm>
    </dsp:sp>
    <dsp:sp modelId="{4B95DF7D-DF51-4F19-B64D-C89646E72A19}">
      <dsp:nvSpPr>
        <dsp:cNvPr id="0" name=""/>
        <dsp:cNvSpPr/>
      </dsp:nvSpPr>
      <dsp:spPr>
        <a:xfrm>
          <a:off x="0" y="2012490"/>
          <a:ext cx="5372652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Student</a:t>
          </a:r>
          <a:r>
            <a:rPr lang="zh-CN" altLang="en-US" sz="3300" kern="1200" dirty="0"/>
            <a:t>类（学生操作逻辑）</a:t>
          </a:r>
        </a:p>
      </dsp:txBody>
      <dsp:txXfrm>
        <a:off x="41465" y="2053955"/>
        <a:ext cx="5289722" cy="766490"/>
      </dsp:txXfrm>
    </dsp:sp>
    <dsp:sp modelId="{691CC0AF-7DDB-4ABB-8EFE-29C77CF366E5}">
      <dsp:nvSpPr>
        <dsp:cNvPr id="0" name=""/>
        <dsp:cNvSpPr/>
      </dsp:nvSpPr>
      <dsp:spPr>
        <a:xfrm>
          <a:off x="0" y="2861910"/>
          <a:ext cx="5372652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58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600" kern="1200" dirty="0"/>
            <a:t>提供给</a:t>
          </a:r>
          <a:r>
            <a:rPr lang="en-US" altLang="zh-CN" sz="2600" kern="1200" dirty="0"/>
            <a:t>UI</a:t>
          </a:r>
          <a:r>
            <a:rPr lang="zh-CN" altLang="en-US" sz="2600" kern="1200" dirty="0"/>
            <a:t>接口</a:t>
          </a:r>
        </a:p>
      </dsp:txBody>
      <dsp:txXfrm>
        <a:off x="0" y="2861910"/>
        <a:ext cx="5372652" cy="546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90C29-FB39-4CC8-9841-DF9294389C20}">
      <dsp:nvSpPr>
        <dsp:cNvPr id="0" name=""/>
        <dsp:cNvSpPr/>
      </dsp:nvSpPr>
      <dsp:spPr>
        <a:xfrm rot="5400000">
          <a:off x="-181856" y="182519"/>
          <a:ext cx="1212373" cy="848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初始化</a:t>
          </a:r>
        </a:p>
      </dsp:txBody>
      <dsp:txXfrm rot="-5400000">
        <a:off x="1" y="424994"/>
        <a:ext cx="848661" cy="363712"/>
      </dsp:txXfrm>
    </dsp:sp>
    <dsp:sp modelId="{EF91BECF-600F-436C-8AFB-89351CAB188B}">
      <dsp:nvSpPr>
        <dsp:cNvPr id="0" name=""/>
        <dsp:cNvSpPr/>
      </dsp:nvSpPr>
      <dsp:spPr>
        <a:xfrm rot="5400000">
          <a:off x="2699241" y="-1849916"/>
          <a:ext cx="788042" cy="44892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从数据库中统计必修课数量</a:t>
          </a:r>
        </a:p>
      </dsp:txBody>
      <dsp:txXfrm rot="-5400000">
        <a:off x="848661" y="39133"/>
        <a:ext cx="4450734" cy="711104"/>
      </dsp:txXfrm>
    </dsp:sp>
    <dsp:sp modelId="{3D008395-FFBB-44C5-B454-8B91B02DE2CB}">
      <dsp:nvSpPr>
        <dsp:cNvPr id="0" name=""/>
        <dsp:cNvSpPr/>
      </dsp:nvSpPr>
      <dsp:spPr>
        <a:xfrm rot="5400000">
          <a:off x="-181856" y="1194274"/>
          <a:ext cx="1212373" cy="848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添加课程</a:t>
          </a:r>
        </a:p>
      </dsp:txBody>
      <dsp:txXfrm rot="-5400000">
        <a:off x="1" y="1436749"/>
        <a:ext cx="848661" cy="363712"/>
      </dsp:txXfrm>
    </dsp:sp>
    <dsp:sp modelId="{2F190D88-58CB-42B4-8F61-B6367EF536C9}">
      <dsp:nvSpPr>
        <dsp:cNvPr id="0" name=""/>
        <dsp:cNvSpPr/>
      </dsp:nvSpPr>
      <dsp:spPr>
        <a:xfrm rot="5400000">
          <a:off x="2699241" y="-838161"/>
          <a:ext cx="788042" cy="44892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如果添加课为必修课</a:t>
          </a:r>
          <a:r>
            <a:rPr lang="en-US" altLang="zh-CN" sz="2300" kern="1200" dirty="0" err="1"/>
            <a:t>proSum</a:t>
          </a:r>
          <a:r>
            <a:rPr lang="en-US" altLang="zh-CN" sz="2300" kern="1200" dirty="0"/>
            <a:t>++</a:t>
          </a:r>
          <a:endParaRPr lang="zh-CN" altLang="en-US" sz="2300" kern="1200" dirty="0"/>
        </a:p>
      </dsp:txBody>
      <dsp:txXfrm rot="-5400000">
        <a:off x="848661" y="1050888"/>
        <a:ext cx="4450734" cy="711104"/>
      </dsp:txXfrm>
    </dsp:sp>
    <dsp:sp modelId="{1B964183-1B8E-43ED-B536-83F2A0B6D5EC}">
      <dsp:nvSpPr>
        <dsp:cNvPr id="0" name=""/>
        <dsp:cNvSpPr/>
      </dsp:nvSpPr>
      <dsp:spPr>
        <a:xfrm rot="5400000">
          <a:off x="-181856" y="2206029"/>
          <a:ext cx="1212373" cy="848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删除课程</a:t>
          </a:r>
        </a:p>
      </dsp:txBody>
      <dsp:txXfrm rot="-5400000">
        <a:off x="1" y="2448504"/>
        <a:ext cx="848661" cy="363712"/>
      </dsp:txXfrm>
    </dsp:sp>
    <dsp:sp modelId="{440886B3-14CE-4FE1-B178-43B854EAD2F4}">
      <dsp:nvSpPr>
        <dsp:cNvPr id="0" name=""/>
        <dsp:cNvSpPr/>
      </dsp:nvSpPr>
      <dsp:spPr>
        <a:xfrm rot="5400000">
          <a:off x="2694258" y="158683"/>
          <a:ext cx="788042" cy="44892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如果添加课为必修课</a:t>
          </a:r>
          <a:r>
            <a:rPr lang="en-US" altLang="zh-CN" sz="2300" kern="1200" dirty="0" err="1"/>
            <a:t>proSum</a:t>
          </a:r>
          <a:r>
            <a:rPr lang="en-US" altLang="zh-CN" sz="2300" kern="1200" dirty="0"/>
            <a:t>--</a:t>
          </a:r>
          <a:endParaRPr lang="zh-CN" altLang="en-US" sz="2300" kern="1200" dirty="0"/>
        </a:p>
      </dsp:txBody>
      <dsp:txXfrm rot="-5400000">
        <a:off x="843678" y="2047733"/>
        <a:ext cx="4450734" cy="7111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32293-7D21-4C79-9950-5BE3D5C8C6B7}">
      <dsp:nvSpPr>
        <dsp:cNvPr id="0" name=""/>
        <dsp:cNvSpPr/>
      </dsp:nvSpPr>
      <dsp:spPr>
        <a:xfrm>
          <a:off x="90117" y="654"/>
          <a:ext cx="1851653" cy="925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添加</a:t>
          </a:r>
        </a:p>
      </dsp:txBody>
      <dsp:txXfrm>
        <a:off x="117234" y="27771"/>
        <a:ext cx="1797419" cy="871592"/>
      </dsp:txXfrm>
    </dsp:sp>
    <dsp:sp modelId="{0A8A8F4F-5A90-426C-9518-65517887A85C}">
      <dsp:nvSpPr>
        <dsp:cNvPr id="0" name=""/>
        <dsp:cNvSpPr/>
      </dsp:nvSpPr>
      <dsp:spPr>
        <a:xfrm>
          <a:off x="275282" y="926481"/>
          <a:ext cx="185165" cy="694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369"/>
              </a:lnTo>
              <a:lnTo>
                <a:pt x="185165" y="69436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34776-4D00-4DD4-991D-340036039AF9}">
      <dsp:nvSpPr>
        <dsp:cNvPr id="0" name=""/>
        <dsp:cNvSpPr/>
      </dsp:nvSpPr>
      <dsp:spPr>
        <a:xfrm>
          <a:off x="460448" y="1157937"/>
          <a:ext cx="1481322" cy="925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添加一个关键字</a:t>
          </a:r>
        </a:p>
      </dsp:txBody>
      <dsp:txXfrm>
        <a:off x="487565" y="1185054"/>
        <a:ext cx="1427088" cy="871592"/>
      </dsp:txXfrm>
    </dsp:sp>
    <dsp:sp modelId="{8B8F7561-B286-4BAA-95B9-8CC7E6A26636}">
      <dsp:nvSpPr>
        <dsp:cNvPr id="0" name=""/>
        <dsp:cNvSpPr/>
      </dsp:nvSpPr>
      <dsp:spPr>
        <a:xfrm>
          <a:off x="275282" y="926481"/>
          <a:ext cx="185165" cy="1851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653"/>
              </a:lnTo>
              <a:lnTo>
                <a:pt x="185165" y="185165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D7C1E-6A1A-4044-B992-47A9B108195B}">
      <dsp:nvSpPr>
        <dsp:cNvPr id="0" name=""/>
        <dsp:cNvSpPr/>
      </dsp:nvSpPr>
      <dsp:spPr>
        <a:xfrm>
          <a:off x="460448" y="2315220"/>
          <a:ext cx="1481322" cy="925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添加一个属性</a:t>
          </a:r>
        </a:p>
      </dsp:txBody>
      <dsp:txXfrm>
        <a:off x="487565" y="2342337"/>
        <a:ext cx="1427088" cy="871592"/>
      </dsp:txXfrm>
    </dsp:sp>
    <dsp:sp modelId="{C02D3F9B-A869-4973-8F3A-F6276A72012A}">
      <dsp:nvSpPr>
        <dsp:cNvPr id="0" name=""/>
        <dsp:cNvSpPr/>
      </dsp:nvSpPr>
      <dsp:spPr>
        <a:xfrm>
          <a:off x="275282" y="926481"/>
          <a:ext cx="185165" cy="3008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8936"/>
              </a:lnTo>
              <a:lnTo>
                <a:pt x="185165" y="300893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652F7-E5FC-42FA-BB17-38AC07386060}">
      <dsp:nvSpPr>
        <dsp:cNvPr id="0" name=""/>
        <dsp:cNvSpPr/>
      </dsp:nvSpPr>
      <dsp:spPr>
        <a:xfrm>
          <a:off x="460448" y="3472503"/>
          <a:ext cx="1481322" cy="925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添加某个关键字下某个属性的值</a:t>
          </a:r>
        </a:p>
      </dsp:txBody>
      <dsp:txXfrm>
        <a:off x="487565" y="3499620"/>
        <a:ext cx="1427088" cy="871592"/>
      </dsp:txXfrm>
    </dsp:sp>
    <dsp:sp modelId="{51068148-F539-41E7-95F8-468AB62524C2}">
      <dsp:nvSpPr>
        <dsp:cNvPr id="0" name=""/>
        <dsp:cNvSpPr/>
      </dsp:nvSpPr>
      <dsp:spPr>
        <a:xfrm>
          <a:off x="2404683" y="654"/>
          <a:ext cx="1851653" cy="925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删除</a:t>
          </a:r>
        </a:p>
      </dsp:txBody>
      <dsp:txXfrm>
        <a:off x="2431800" y="27771"/>
        <a:ext cx="1797419" cy="871592"/>
      </dsp:txXfrm>
    </dsp:sp>
    <dsp:sp modelId="{18648789-627C-4726-A42E-905CEF79A12F}">
      <dsp:nvSpPr>
        <dsp:cNvPr id="0" name=""/>
        <dsp:cNvSpPr/>
      </dsp:nvSpPr>
      <dsp:spPr>
        <a:xfrm>
          <a:off x="2589849" y="926481"/>
          <a:ext cx="185165" cy="694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369"/>
              </a:lnTo>
              <a:lnTo>
                <a:pt x="185165" y="69436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A3654-9E09-4436-B4B3-5D2A7800ACE8}">
      <dsp:nvSpPr>
        <dsp:cNvPr id="0" name=""/>
        <dsp:cNvSpPr/>
      </dsp:nvSpPr>
      <dsp:spPr>
        <a:xfrm>
          <a:off x="2775014" y="1157937"/>
          <a:ext cx="1481322" cy="925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删除一个关键字</a:t>
          </a:r>
        </a:p>
      </dsp:txBody>
      <dsp:txXfrm>
        <a:off x="2802131" y="1185054"/>
        <a:ext cx="1427088" cy="871592"/>
      </dsp:txXfrm>
    </dsp:sp>
    <dsp:sp modelId="{439F730C-F8D7-426B-90F1-8EFA4A95BB86}">
      <dsp:nvSpPr>
        <dsp:cNvPr id="0" name=""/>
        <dsp:cNvSpPr/>
      </dsp:nvSpPr>
      <dsp:spPr>
        <a:xfrm>
          <a:off x="2589849" y="926481"/>
          <a:ext cx="185165" cy="1851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653"/>
              </a:lnTo>
              <a:lnTo>
                <a:pt x="185165" y="185165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78254-4DB4-4AA6-B030-984EBB6232C6}">
      <dsp:nvSpPr>
        <dsp:cNvPr id="0" name=""/>
        <dsp:cNvSpPr/>
      </dsp:nvSpPr>
      <dsp:spPr>
        <a:xfrm>
          <a:off x="2775014" y="2315220"/>
          <a:ext cx="1481322" cy="925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删除某个关键字的某个属性的值</a:t>
          </a:r>
        </a:p>
      </dsp:txBody>
      <dsp:txXfrm>
        <a:off x="2802131" y="2342337"/>
        <a:ext cx="1427088" cy="871592"/>
      </dsp:txXfrm>
    </dsp:sp>
    <dsp:sp modelId="{26435964-F6D9-4EBA-9533-48AE00179F17}">
      <dsp:nvSpPr>
        <dsp:cNvPr id="0" name=""/>
        <dsp:cNvSpPr/>
      </dsp:nvSpPr>
      <dsp:spPr>
        <a:xfrm>
          <a:off x="4719250" y="654"/>
          <a:ext cx="1851653" cy="925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修改</a:t>
          </a:r>
        </a:p>
      </dsp:txBody>
      <dsp:txXfrm>
        <a:off x="4746367" y="27771"/>
        <a:ext cx="1797419" cy="871592"/>
      </dsp:txXfrm>
    </dsp:sp>
    <dsp:sp modelId="{51EC28FC-343C-44E1-BA4B-046E6597576D}">
      <dsp:nvSpPr>
        <dsp:cNvPr id="0" name=""/>
        <dsp:cNvSpPr/>
      </dsp:nvSpPr>
      <dsp:spPr>
        <a:xfrm>
          <a:off x="4904415" y="926481"/>
          <a:ext cx="185165" cy="694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369"/>
              </a:lnTo>
              <a:lnTo>
                <a:pt x="185165" y="69436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A0F27-E80C-4F89-9024-5EBC5F28A033}">
      <dsp:nvSpPr>
        <dsp:cNvPr id="0" name=""/>
        <dsp:cNvSpPr/>
      </dsp:nvSpPr>
      <dsp:spPr>
        <a:xfrm>
          <a:off x="5089580" y="1157937"/>
          <a:ext cx="1481322" cy="925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修改一个关键字</a:t>
          </a:r>
        </a:p>
      </dsp:txBody>
      <dsp:txXfrm>
        <a:off x="5116697" y="1185054"/>
        <a:ext cx="1427088" cy="871592"/>
      </dsp:txXfrm>
    </dsp:sp>
    <dsp:sp modelId="{5F9B33F6-7749-4110-B432-A3B21DE5A4D5}">
      <dsp:nvSpPr>
        <dsp:cNvPr id="0" name=""/>
        <dsp:cNvSpPr/>
      </dsp:nvSpPr>
      <dsp:spPr>
        <a:xfrm>
          <a:off x="4904415" y="926481"/>
          <a:ext cx="185165" cy="1851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653"/>
              </a:lnTo>
              <a:lnTo>
                <a:pt x="185165" y="185165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90573-0EFE-4A98-97E6-83E272BAC506}">
      <dsp:nvSpPr>
        <dsp:cNvPr id="0" name=""/>
        <dsp:cNvSpPr/>
      </dsp:nvSpPr>
      <dsp:spPr>
        <a:xfrm>
          <a:off x="5089580" y="2315220"/>
          <a:ext cx="1481322" cy="925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修改某个关键字的某个属性的值</a:t>
          </a:r>
        </a:p>
      </dsp:txBody>
      <dsp:txXfrm>
        <a:off x="5116697" y="2342337"/>
        <a:ext cx="1427088" cy="871592"/>
      </dsp:txXfrm>
    </dsp:sp>
    <dsp:sp modelId="{11B0EF72-7E07-4279-911F-5D7A53E4B772}">
      <dsp:nvSpPr>
        <dsp:cNvPr id="0" name=""/>
        <dsp:cNvSpPr/>
      </dsp:nvSpPr>
      <dsp:spPr>
        <a:xfrm>
          <a:off x="4904415" y="926481"/>
          <a:ext cx="185165" cy="3008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8936"/>
              </a:lnTo>
              <a:lnTo>
                <a:pt x="185165" y="300893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3D640-13AE-465D-8AC2-18A3A93D95ED}">
      <dsp:nvSpPr>
        <dsp:cNvPr id="0" name=""/>
        <dsp:cNvSpPr/>
      </dsp:nvSpPr>
      <dsp:spPr>
        <a:xfrm>
          <a:off x="5089580" y="3472503"/>
          <a:ext cx="1481322" cy="925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根据关键字排序</a:t>
          </a:r>
        </a:p>
      </dsp:txBody>
      <dsp:txXfrm>
        <a:off x="5116697" y="3499620"/>
        <a:ext cx="1427088" cy="871592"/>
      </dsp:txXfrm>
    </dsp:sp>
    <dsp:sp modelId="{8C5C33EF-FAAA-4238-A1BE-EFB557395EEB}">
      <dsp:nvSpPr>
        <dsp:cNvPr id="0" name=""/>
        <dsp:cNvSpPr/>
      </dsp:nvSpPr>
      <dsp:spPr>
        <a:xfrm>
          <a:off x="7033816" y="654"/>
          <a:ext cx="1851653" cy="925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查询</a:t>
          </a:r>
        </a:p>
      </dsp:txBody>
      <dsp:txXfrm>
        <a:off x="7060933" y="27771"/>
        <a:ext cx="1797419" cy="871592"/>
      </dsp:txXfrm>
    </dsp:sp>
    <dsp:sp modelId="{B860D218-6CCB-4203-8358-421EF873E42C}">
      <dsp:nvSpPr>
        <dsp:cNvPr id="0" name=""/>
        <dsp:cNvSpPr/>
      </dsp:nvSpPr>
      <dsp:spPr>
        <a:xfrm>
          <a:off x="7218981" y="926481"/>
          <a:ext cx="185165" cy="694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369"/>
              </a:lnTo>
              <a:lnTo>
                <a:pt x="185165" y="69436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C0B35-2F6C-421A-8E78-B0187CE8A3DA}">
      <dsp:nvSpPr>
        <dsp:cNvPr id="0" name=""/>
        <dsp:cNvSpPr/>
      </dsp:nvSpPr>
      <dsp:spPr>
        <a:xfrm>
          <a:off x="7404147" y="1157937"/>
          <a:ext cx="1481322" cy="925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查询某个关键字是否存在</a:t>
          </a:r>
        </a:p>
      </dsp:txBody>
      <dsp:txXfrm>
        <a:off x="7431264" y="1185054"/>
        <a:ext cx="1427088" cy="871592"/>
      </dsp:txXfrm>
    </dsp:sp>
    <dsp:sp modelId="{F3742F99-114B-4C35-82CC-0C1D54443C0C}">
      <dsp:nvSpPr>
        <dsp:cNvPr id="0" name=""/>
        <dsp:cNvSpPr/>
      </dsp:nvSpPr>
      <dsp:spPr>
        <a:xfrm>
          <a:off x="7218981" y="926481"/>
          <a:ext cx="229886" cy="1938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588"/>
              </a:lnTo>
              <a:lnTo>
                <a:pt x="229886" y="193858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73200-9094-408A-930D-97A297F70311}">
      <dsp:nvSpPr>
        <dsp:cNvPr id="0" name=""/>
        <dsp:cNvSpPr/>
      </dsp:nvSpPr>
      <dsp:spPr>
        <a:xfrm>
          <a:off x="7448868" y="2402155"/>
          <a:ext cx="1481322" cy="925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查询某个关键字的某个属性的值</a:t>
          </a:r>
        </a:p>
      </dsp:txBody>
      <dsp:txXfrm>
        <a:off x="7475985" y="2429272"/>
        <a:ext cx="1427088" cy="871592"/>
      </dsp:txXfrm>
    </dsp:sp>
    <dsp:sp modelId="{3A160FBC-825B-461B-A601-3D13CB5E3F1A}">
      <dsp:nvSpPr>
        <dsp:cNvPr id="0" name=""/>
        <dsp:cNvSpPr/>
      </dsp:nvSpPr>
      <dsp:spPr>
        <a:xfrm>
          <a:off x="7218981" y="926481"/>
          <a:ext cx="175225" cy="3009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9590"/>
              </a:lnTo>
              <a:lnTo>
                <a:pt x="175225" y="30095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8E5BE-3806-4603-80BA-9B8267DB1E99}">
      <dsp:nvSpPr>
        <dsp:cNvPr id="0" name=""/>
        <dsp:cNvSpPr/>
      </dsp:nvSpPr>
      <dsp:spPr>
        <a:xfrm>
          <a:off x="7394207" y="3473158"/>
          <a:ext cx="1481322" cy="925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查询某个关键字的某个属性的值是否等于</a:t>
          </a:r>
          <a:r>
            <a:rPr lang="en-US" altLang="zh-CN" sz="1600" kern="1200" dirty="0"/>
            <a:t>A</a:t>
          </a:r>
          <a:endParaRPr lang="zh-CN" altLang="en-US" sz="1600" kern="1200" dirty="0"/>
        </a:p>
      </dsp:txBody>
      <dsp:txXfrm>
        <a:off x="7421324" y="3500275"/>
        <a:ext cx="1427088" cy="871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31T12:12:21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2904 44,'-1'-2,"-1"-1,0 0,0 1,0 0,0-1,-1 1,1 0,-1 0,1 0,-1 1,0-1,0 1,1-1,-1 1,0 0,0 0,0 0,-1 0,-8-1,0 0,-1 0,1 1,-2 1,-449-2,245 3,-655 0,775 1,-94 16,-95 29,189-26,-57 22,93-24,26-10,23-6,0 1,0-1,0 2,1 0,0 0,0 2,0-1,-4 4,-10 10,1 1,-17 19,28-26,1 1,0 1,2 0,0 1,-2 4,8-11,1-1,1 1,-1 0,2 0,-1 0,1 0,1 1,-1 7,1 17,4 34,0-8,-3-43,0 14,1 0,3 6,-3-27,2 0,-1 0,1 0,1-1,0 1,1-1,0 0,1 1,3 3,0 0,1-1,1 0,1-1,10 10,9 4,29 19,-32-28,1 0,0-2,2-1,-1-2,1-1,1-1,0-2,12 2,65 7,90 3,-188-19,205 23,75 4,-134-15,18 1,223-13,67 3,650 6,-738-11,2163 0,-2364-1,-1-9,107-21,64-8,-274 30,27-7,35-6,-97 16,-2-1,1-2,-1-2,24-11,0 1,-47 17,1 0,-1 0,0-1,0-1,0 0,-1 0,0-1,-1-1,1 0,-2 0,1-1,-2 0,1-1,5-10,-7 10,-1-1,0 0,-1 0,0-1,-1 1,-1-1,0 0,0 0,-2-1,1 0,0-29,-2 0,-4-21,4 59,-1-9,0 0,-1-1,-1 1,0 0,-1 0,-1 1,0-1,-1 1,0 0,-1 0,0 1,-1 0,0 0,-1 1,-1 0,0 0,-3-1,-14-14,-1 2,-21-13,35 27,-1 1,0 0,-1 2,0-1,0 2,-14-4,-19-5,26 8,-1 0,0 2,-1 0,-33-2,8 1,-10-4,-104-19,-52 2,-45 14,9 1,148 1,-73-7,-65 6,99 6,-35-11,84 8,-6-1,-211-14,-432 21,380 5,-1140-2,1487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31T12:12:25.9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3731 243,'-7'-3,"-1"1,0 0,1 0,-1 1,0 0,0 0,1 1,-1 0,0 0,-9 0,-325-7,325 6,-419-24,272 9,-150-12,-3 18,-492 13,556-3,243 1,0 0,-1 0,1 2,0-1,1 1,-1 0,-1 2,-2-1,1 1,-1-2,0 0,-1 0,-29 1,-4-2,21-2,0 2,0 0,1 2,-1 1,-1 1,6 1,5-3,1 0,0 2,1 0,-1 0,1 1,0 1,0 1,-12 11,13-10,0 0,-1 0,0-1,-1-1,-9 4,6-4,0 0,1 2,0 0,0 1,-1 2,-28 25,0 2,21-18,14-12,1 1,0 1,0-1,1 1,1 1,0 0,1 0,0 1,1 0,0 0,1 0,1 0,0 1,1 0,1 0,0 0,1 0,1 15,0-26,0 14,0-1,1 1,1 0,3 11,-3-24,-1 1,1-1,0 0,0 0,1 0,-1-1,1 1,0-1,0 1,1-1,-1 0,1 0,0 0,0-1,0 1,1-1,1 1,16 9,1-1,1-1,0-1,0-1,1-1,0-1,0-2,1 0,-1-1,1-2,8-1,343 0,-189-3,2844 2,-1543 0,-1464-1,0-1,1-1,22-6,73-23,-92 24,10-4,6-3,-34 11,0-1,0-1,0 1,-1-2,0 1,2-3,-2 0,0-1,-1 0,0-1,0 0,-1 0,-1-1,0 0,2-4,4-12,-1-1,-1 0,-1-6,-6 20,-1 0,0-1,-1 0,-1 1,-1-2,-3-79,2 78,1 13,-1 0,0 0,0 1,0-1,0 0,-1 1,0-1,0 0,0 1,0 0,-1 0,0-1,1 2,-2-1,1 0,0 0,-1 1,0 0,1 0,-2 0,-11-7,0 0,0 2,-1 0,-15-5,-24-11,25 7,11 6,0 1,0 0,-20-5,-45-14,56 17,-1 2,-1 1,-30-5,22 8,-45-6,-75-2,-337 13,241 2,-604-1,856 0,1 0,-1 0,1 0,-1 0,1-1,-1 1,1-1,0 0,0 0,-1 0,1 0,0 0,0 0,0-1,0 1,0-1,-1 0,1-1,-1 0,1 0,0 1,1-2,-1 1,0 0,1 0,0 0,0-1,0 1,0-1,0-2,-2-15,1 0,1-5,1-6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85A4F-800F-49C7-B087-C134DA89DA4F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0078D-9D13-4A2D-A0E6-B5ACEE489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38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0078D-9D13-4A2D-A0E6-B5ACEE489991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13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C51B-2E80-420B-993E-EA1DD3ACD837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396C-7D9C-4045-9325-27A8B76E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89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C51B-2E80-420B-993E-EA1DD3ACD837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396C-7D9C-4045-9325-27A8B76E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4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C51B-2E80-420B-993E-EA1DD3ACD837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396C-7D9C-4045-9325-27A8B76ED72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5459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C51B-2E80-420B-993E-EA1DD3ACD837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396C-7D9C-4045-9325-27A8B76E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77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C51B-2E80-420B-993E-EA1DD3ACD837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396C-7D9C-4045-9325-27A8B76ED72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516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C51B-2E80-420B-993E-EA1DD3ACD837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396C-7D9C-4045-9325-27A8B76E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3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C51B-2E80-420B-993E-EA1DD3ACD837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396C-7D9C-4045-9325-27A8B76E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53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C51B-2E80-420B-993E-EA1DD3ACD837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396C-7D9C-4045-9325-27A8B76E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2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C51B-2E80-420B-993E-EA1DD3ACD837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396C-7D9C-4045-9325-27A8B76E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52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C51B-2E80-420B-993E-EA1DD3ACD837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396C-7D9C-4045-9325-27A8B76E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44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C51B-2E80-420B-993E-EA1DD3ACD837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396C-7D9C-4045-9325-27A8B76E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5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C51B-2E80-420B-993E-EA1DD3ACD837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396C-7D9C-4045-9325-27A8B76E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4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C51B-2E80-420B-993E-EA1DD3ACD837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396C-7D9C-4045-9325-27A8B76E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50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C51B-2E80-420B-993E-EA1DD3ACD837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396C-7D9C-4045-9325-27A8B76E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2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C51B-2E80-420B-993E-EA1DD3ACD837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396C-7D9C-4045-9325-27A8B76E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6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C51B-2E80-420B-993E-EA1DD3ACD837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396C-7D9C-4045-9325-27A8B76E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2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EC51B-2E80-420B-993E-EA1DD3ACD837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47396C-7D9C-4045-9325-27A8B76E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59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CFFD5-BA16-4092-9F5B-A5CF16CAA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Project1 </a:t>
            </a:r>
            <a:r>
              <a:rPr lang="zh-CN" altLang="en-US" dirty="0"/>
              <a:t>第四周设计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0F1D10-0C3E-4BA3-8227-62EA86CBD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191098191 </a:t>
            </a:r>
            <a:r>
              <a:rPr lang="zh-CN" altLang="en-US" dirty="0"/>
              <a:t>水兵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566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37134EB-B1E5-4178-A3A9-A16D7D15519D}"/>
              </a:ext>
            </a:extLst>
          </p:cNvPr>
          <p:cNvSpPr txBox="1"/>
          <p:nvPr/>
        </p:nvSpPr>
        <p:spPr>
          <a:xfrm>
            <a:off x="1028700" y="544502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UI</a:t>
            </a:r>
            <a:r>
              <a:rPr lang="zh-CN" altLang="en-US" sz="2400" dirty="0"/>
              <a:t>层打印某课程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5C4A98-5F84-4E8D-82DA-4E3C7D82E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86" y="1159396"/>
            <a:ext cx="7832035" cy="1505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B1494A-7953-4E2D-8C0F-DB9AC198AF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45"/>
          <a:stretch/>
        </p:blipFill>
        <p:spPr>
          <a:xfrm>
            <a:off x="691789" y="5282650"/>
            <a:ext cx="8637273" cy="140124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B270CE8-2024-45D5-85DC-487F49DDFA6F}"/>
              </a:ext>
            </a:extLst>
          </p:cNvPr>
          <p:cNvSpPr txBox="1"/>
          <p:nvPr/>
        </p:nvSpPr>
        <p:spPr>
          <a:xfrm>
            <a:off x="905479" y="4719128"/>
            <a:ext cx="56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BLL</a:t>
            </a:r>
            <a:r>
              <a:rPr lang="zh-CN" altLang="en-US" sz="2400" dirty="0"/>
              <a:t>层读取某课程信息并打包返回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F112776D-7039-4422-9DE4-799B4F7D5958}"/>
              </a:ext>
            </a:extLst>
          </p:cNvPr>
          <p:cNvSpPr/>
          <p:nvPr/>
        </p:nvSpPr>
        <p:spPr>
          <a:xfrm>
            <a:off x="949186" y="3041993"/>
            <a:ext cx="1868557" cy="1505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要求获取</a:t>
            </a:r>
            <a:endParaRPr lang="en-US" altLang="zh-CN" dirty="0"/>
          </a:p>
          <a:p>
            <a:pPr algn="ctr"/>
            <a:r>
              <a:rPr lang="en-US" altLang="zh-CN" dirty="0" err="1"/>
              <a:t>CourseNode</a:t>
            </a:r>
            <a:endParaRPr lang="zh-CN" altLang="en-US" dirty="0"/>
          </a:p>
        </p:txBody>
      </p:sp>
      <p:sp>
        <p:nvSpPr>
          <p:cNvPr id="14" name="箭头: 上 13">
            <a:extLst>
              <a:ext uri="{FF2B5EF4-FFF2-40B4-BE49-F238E27FC236}">
                <a16:creationId xmlns:a16="http://schemas.microsoft.com/office/drawing/2014/main" id="{B11D9F1B-33A6-4022-AF08-C034FFD67F1B}"/>
              </a:ext>
            </a:extLst>
          </p:cNvPr>
          <p:cNvSpPr/>
          <p:nvPr/>
        </p:nvSpPr>
        <p:spPr>
          <a:xfrm>
            <a:off x="5342282" y="2972418"/>
            <a:ext cx="2131944" cy="15059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  <a:r>
              <a:rPr lang="en-US" altLang="zh-CN" dirty="0" err="1"/>
              <a:t>CourseNode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A58962CF-FE09-4756-BB39-6FFD13B99467}"/>
                  </a:ext>
                </a:extLst>
              </p14:cNvPr>
              <p14:cNvContentPartPr/>
              <p14:nvPr/>
            </p14:nvContentPartPr>
            <p14:xfrm>
              <a:off x="3268049" y="1365480"/>
              <a:ext cx="2989800" cy="45864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A58962CF-FE09-4756-BB39-6FFD13B994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9049" y="1356840"/>
                <a:ext cx="300744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01B22BE1-FCD7-46FC-BF6C-F7B08C8C790E}"/>
                  </a:ext>
                </a:extLst>
              </p14:cNvPr>
              <p14:cNvContentPartPr/>
              <p14:nvPr/>
            </p14:nvContentPartPr>
            <p14:xfrm>
              <a:off x="1290569" y="6049800"/>
              <a:ext cx="2169360" cy="37692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01B22BE1-FCD7-46FC-BF6C-F7B08C8C79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1929" y="6041160"/>
                <a:ext cx="2187000" cy="39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39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CEA64B1-DF91-421B-BC84-EA881B1C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195" y="2211455"/>
            <a:ext cx="10606709" cy="2571475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BLL</a:t>
            </a:r>
            <a:r>
              <a:rPr lang="zh-CN" altLang="en-US" sz="9600" dirty="0"/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12808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5745DD5-218B-4603-8E95-898CD1CD3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77041"/>
            <a:ext cx="1571264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BLL</a:t>
            </a:r>
            <a:r>
              <a:rPr lang="zh-CN" altLang="en-US" dirty="0"/>
              <a:t>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61EE6-FA65-4C2C-B87E-14E8FC367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99" y="169345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zh-CN" sz="2400" dirty="0"/>
              <a:t>每个用户都是一个</a:t>
            </a:r>
            <a:r>
              <a:rPr lang="zh-CN" altLang="en-US" sz="2400" dirty="0"/>
              <a:t>类的</a:t>
            </a:r>
            <a:r>
              <a:rPr lang="zh-CN" altLang="zh-CN" sz="2400" dirty="0"/>
              <a:t>实例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zh-CN" sz="2400" dirty="0"/>
              <a:t>有两个类，</a:t>
            </a:r>
            <a:r>
              <a:rPr lang="en-US" altLang="zh-CN" sz="2400" dirty="0"/>
              <a:t>admin</a:t>
            </a:r>
            <a:r>
              <a:rPr lang="zh-CN" altLang="zh-CN" sz="2400" dirty="0"/>
              <a:t>和</a:t>
            </a:r>
            <a:r>
              <a:rPr lang="en-US" altLang="zh-CN" sz="2400" dirty="0"/>
              <a:t>student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zh-CN" sz="2400" dirty="0"/>
              <a:t>这两类</a:t>
            </a:r>
            <a:r>
              <a:rPr lang="zh-CN" altLang="en-US" sz="2400" dirty="0"/>
              <a:t>提供给</a:t>
            </a:r>
            <a:r>
              <a:rPr lang="en-US" altLang="zh-CN" sz="2400" dirty="0"/>
              <a:t>UI</a:t>
            </a:r>
            <a:r>
              <a:rPr lang="zh-CN" altLang="en-US" sz="2400" dirty="0"/>
              <a:t>层接口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通过访问</a:t>
            </a:r>
            <a:r>
              <a:rPr lang="en-US" altLang="zh-CN" sz="2400" dirty="0"/>
              <a:t>DAL</a:t>
            </a:r>
            <a:r>
              <a:rPr lang="zh-CN" altLang="en-US" sz="2400" dirty="0"/>
              <a:t>层获取数据，通过操作数据实现各功能</a:t>
            </a:r>
          </a:p>
        </p:txBody>
      </p:sp>
    </p:spTree>
    <p:extLst>
      <p:ext uri="{BB962C8B-B14F-4D97-AF65-F5344CB8AC3E}">
        <p14:creationId xmlns:p14="http://schemas.microsoft.com/office/powerpoint/2010/main" val="103602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968D5-3131-42F9-9C38-7A44CA25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BLL</a:t>
            </a:r>
            <a:r>
              <a:rPr lang="zh-CN" altLang="en-US" dirty="0"/>
              <a:t>层架构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18C47278-BC15-4412-960D-47C4C8272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7197914"/>
              </p:ext>
            </p:extLst>
          </p:nvPr>
        </p:nvGraphicFramePr>
        <p:xfrm>
          <a:off x="2289342" y="1535595"/>
          <a:ext cx="5372652" cy="4024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356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4F2F7-3F2E-4E49-9D18-98C638EA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65" y="475422"/>
            <a:ext cx="8596668" cy="1320800"/>
          </a:xfrm>
        </p:spPr>
        <p:txBody>
          <a:bodyPr/>
          <a:lstStyle/>
          <a:p>
            <a:r>
              <a:rPr lang="en-US" altLang="zh-CN" dirty="0"/>
              <a:t>BLL</a:t>
            </a:r>
            <a:r>
              <a:rPr lang="zh-CN" altLang="en-US" dirty="0"/>
              <a:t>层具体函数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B195F-1F00-47F2-979C-384A484C3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5" y="2533350"/>
            <a:ext cx="4908457" cy="35257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C9A32E-305F-44E9-8E02-7E5A30571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42" y="1796222"/>
            <a:ext cx="4397466" cy="42568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1D8C83-F7A5-411E-B926-C5293729CC19}"/>
              </a:ext>
            </a:extLst>
          </p:cNvPr>
          <p:cNvSpPr txBox="1"/>
          <p:nvPr/>
        </p:nvSpPr>
        <p:spPr>
          <a:xfrm>
            <a:off x="1458602" y="1863587"/>
            <a:ext cx="334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Admin</a:t>
            </a:r>
            <a:r>
              <a:rPr lang="zh-CN" altLang="en-US" sz="2400" dirty="0"/>
              <a:t>类具体函数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87A6AF-B4BF-41E6-A884-5652773D8290}"/>
              </a:ext>
            </a:extLst>
          </p:cNvPr>
          <p:cNvSpPr txBox="1"/>
          <p:nvPr/>
        </p:nvSpPr>
        <p:spPr>
          <a:xfrm>
            <a:off x="7400546" y="1182782"/>
            <a:ext cx="306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Student</a:t>
            </a:r>
            <a:r>
              <a:rPr lang="zh-CN" altLang="en-US" sz="2400" dirty="0"/>
              <a:t>类具体函数</a:t>
            </a:r>
          </a:p>
        </p:txBody>
      </p:sp>
    </p:spTree>
    <p:extLst>
      <p:ext uri="{BB962C8B-B14F-4D97-AF65-F5344CB8AC3E}">
        <p14:creationId xmlns:p14="http://schemas.microsoft.com/office/powerpoint/2010/main" val="390851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E2B9C-B9F7-4C68-ADF1-9F24236A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91" y="33992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特色</a:t>
            </a:r>
            <a:r>
              <a:rPr lang="en-US" altLang="zh-CN" dirty="0"/>
              <a:t>1</a:t>
            </a:r>
            <a:r>
              <a:rPr lang="zh-CN" altLang="en-US" dirty="0"/>
              <a:t>：与</a:t>
            </a:r>
            <a:r>
              <a:rPr lang="en-US" altLang="zh-CN" dirty="0"/>
              <a:t>UI</a:t>
            </a:r>
            <a:r>
              <a:rPr lang="zh-CN" altLang="en-US" dirty="0"/>
              <a:t>层交互的</a:t>
            </a:r>
            <a:br>
              <a:rPr lang="en-US" altLang="zh-CN" dirty="0"/>
            </a:br>
            <a:r>
              <a:rPr lang="zh-CN" altLang="en-US" dirty="0"/>
              <a:t>错误信息反馈机制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9471C-575D-4CFC-A704-CFC9A651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36" y="1567622"/>
            <a:ext cx="8596668" cy="3880773"/>
          </a:xfrm>
        </p:spPr>
        <p:txBody>
          <a:bodyPr/>
          <a:lstStyle/>
          <a:p>
            <a:r>
              <a:rPr lang="zh-CN" altLang="en-US" sz="2800" dirty="0"/>
              <a:t>举例</a:t>
            </a:r>
            <a:r>
              <a:rPr lang="en-US" altLang="zh-CN" sz="2800" dirty="0"/>
              <a:t>1</a:t>
            </a:r>
            <a:r>
              <a:rPr lang="zh-CN" altLang="en-US" sz="2800" dirty="0"/>
              <a:t>：学生选课的错误情况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36B946-1CE4-4378-ACB6-DF7FDFF89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6" y="2404226"/>
            <a:ext cx="4974347" cy="30876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AAE270-8D04-4A53-A68D-94E10AAC2500}"/>
              </a:ext>
            </a:extLst>
          </p:cNvPr>
          <p:cNvSpPr txBox="1"/>
          <p:nvPr/>
        </p:nvSpPr>
        <p:spPr>
          <a:xfrm>
            <a:off x="861694" y="5687077"/>
            <a:ext cx="453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BLL</a:t>
            </a:r>
            <a:r>
              <a:rPr lang="zh-CN" altLang="en-US" sz="2400" dirty="0"/>
              <a:t>层的</a:t>
            </a:r>
            <a:r>
              <a:rPr lang="zh-CN" altLang="en-US" sz="2400" dirty="0">
                <a:solidFill>
                  <a:srgbClr val="FF0000"/>
                </a:solidFill>
              </a:rPr>
              <a:t>学生选课函数</a:t>
            </a:r>
            <a:r>
              <a:rPr lang="zh-CN" altLang="en-US" sz="2400" dirty="0"/>
              <a:t>会根据选课结果返回不同值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FC3BD4-D3EF-444A-BF0D-67D7F6A7D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89745"/>
            <a:ext cx="5754757" cy="21165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316F69C-2DFC-40C0-A831-78BD64F3E446}"/>
              </a:ext>
            </a:extLst>
          </p:cNvPr>
          <p:cNvSpPr txBox="1"/>
          <p:nvPr/>
        </p:nvSpPr>
        <p:spPr>
          <a:xfrm>
            <a:off x="6096000" y="5448395"/>
            <a:ext cx="6123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UI</a:t>
            </a:r>
            <a:r>
              <a:rPr lang="zh-CN" altLang="en-US" sz="2400" dirty="0"/>
              <a:t>层函数根据</a:t>
            </a:r>
            <a:r>
              <a:rPr lang="en-US" altLang="zh-CN" sz="2400" dirty="0" err="1"/>
              <a:t>BLl</a:t>
            </a:r>
            <a:r>
              <a:rPr lang="zh-CN" altLang="en-US" sz="2400" dirty="0"/>
              <a:t>层函数返回值</a:t>
            </a:r>
            <a:r>
              <a:rPr lang="zh-CN" altLang="en-US" sz="2400" dirty="0">
                <a:solidFill>
                  <a:srgbClr val="FF0000"/>
                </a:solidFill>
              </a:rPr>
              <a:t>输出选课各种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情况下的信息</a:t>
            </a:r>
          </a:p>
        </p:txBody>
      </p:sp>
    </p:spTree>
    <p:extLst>
      <p:ext uri="{BB962C8B-B14F-4D97-AF65-F5344CB8AC3E}">
        <p14:creationId xmlns:p14="http://schemas.microsoft.com/office/powerpoint/2010/main" val="572494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B5AA4-FA51-4841-93B1-EFF01A22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37" y="764141"/>
            <a:ext cx="10360071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举例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  <a:r>
              <a:rPr lang="en-US" altLang="zh-CN" sz="2800" dirty="0"/>
              <a:t>BLL</a:t>
            </a:r>
            <a:r>
              <a:rPr lang="zh-CN" altLang="en-US" sz="2800" dirty="0"/>
              <a:t>层的</a:t>
            </a:r>
            <a:r>
              <a:rPr lang="en-US" altLang="zh-CN" sz="2800" dirty="0"/>
              <a:t>Student</a:t>
            </a:r>
            <a:r>
              <a:rPr lang="zh-CN" altLang="en-US" sz="2800" dirty="0"/>
              <a:t>类各个函数返回值对应的错误情况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2A333E-689D-4F88-8158-83E6EAA09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29991"/>
              </p:ext>
            </p:extLst>
          </p:nvPr>
        </p:nvGraphicFramePr>
        <p:xfrm>
          <a:off x="1180823" y="2038348"/>
          <a:ext cx="9210538" cy="3428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7229">
                  <a:extLst>
                    <a:ext uri="{9D8B030D-6E8A-4147-A177-3AD203B41FA5}">
                      <a16:colId xmlns:a16="http://schemas.microsoft.com/office/drawing/2014/main" val="4288233052"/>
                    </a:ext>
                  </a:extLst>
                </a:gridCol>
                <a:gridCol w="1018953">
                  <a:extLst>
                    <a:ext uri="{9D8B030D-6E8A-4147-A177-3AD203B41FA5}">
                      <a16:colId xmlns:a16="http://schemas.microsoft.com/office/drawing/2014/main" val="3803697276"/>
                    </a:ext>
                  </a:extLst>
                </a:gridCol>
                <a:gridCol w="1678276">
                  <a:extLst>
                    <a:ext uri="{9D8B030D-6E8A-4147-A177-3AD203B41FA5}">
                      <a16:colId xmlns:a16="http://schemas.microsoft.com/office/drawing/2014/main" val="3398295966"/>
                    </a:ext>
                  </a:extLst>
                </a:gridCol>
                <a:gridCol w="2137804">
                  <a:extLst>
                    <a:ext uri="{9D8B030D-6E8A-4147-A177-3AD203B41FA5}">
                      <a16:colId xmlns:a16="http://schemas.microsoft.com/office/drawing/2014/main" val="1760996005"/>
                    </a:ext>
                  </a:extLst>
                </a:gridCol>
                <a:gridCol w="1678276">
                  <a:extLst>
                    <a:ext uri="{9D8B030D-6E8A-4147-A177-3AD203B41FA5}">
                      <a16:colId xmlns:a16="http://schemas.microsoft.com/office/drawing/2014/main" val="1406522193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函数名称</a:t>
                      </a:r>
                      <a:r>
                        <a:rPr lang="en-US" altLang="zh-CN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\</a:t>
                      </a:r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返回值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34139595"/>
                  </a:ext>
                </a:extLst>
              </a:tr>
              <a:tr h="4285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checkpassword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错误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正确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19792147"/>
                  </a:ext>
                </a:extLst>
              </a:tr>
              <a:tr h="4285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addCourse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成功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已经选过该课程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课程已满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选课数量超过</a:t>
                      </a:r>
                      <a:r>
                        <a:rPr lang="en-US" altLang="zh-CN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479449135"/>
                  </a:ext>
                </a:extLst>
              </a:tr>
              <a:tr h="4285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delCourse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成功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无此课程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41473894"/>
                  </a:ext>
                </a:extLst>
              </a:tr>
              <a:tr h="4285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addAssistant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成功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无此助教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不能选择自己作助教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52410857"/>
                  </a:ext>
                </a:extLst>
              </a:tr>
              <a:tr h="4285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isCourseAssistHaveChosen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成功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已经选过助教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没选这门课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68806495"/>
                  </a:ext>
                </a:extLst>
              </a:tr>
              <a:tr h="4285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beAssistant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成功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重复报名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助教已经</a:t>
                      </a:r>
                      <a:r>
                        <a:rPr lang="en-US" altLang="zh-CN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无此课程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61562977"/>
                  </a:ext>
                </a:extLst>
              </a:tr>
              <a:tr h="4285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isCourseAssistExsist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不存在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存在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8983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470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B8488-A9A5-41A8-8356-F36E3345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特色</a:t>
            </a:r>
            <a:r>
              <a:rPr lang="en-US" altLang="zh-CN" dirty="0"/>
              <a:t>2</a:t>
            </a:r>
            <a:r>
              <a:rPr lang="zh-CN" altLang="en-US" dirty="0"/>
              <a:t>：必修课等计数的实现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9502D5-DDD9-4519-A976-63CE3037B337}"/>
              </a:ext>
            </a:extLst>
          </p:cNvPr>
          <p:cNvSpPr txBox="1"/>
          <p:nvPr/>
        </p:nvSpPr>
        <p:spPr>
          <a:xfrm>
            <a:off x="805070" y="1580322"/>
            <a:ext cx="9139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必修课等计数不会每次都访问数据库统计，而是单独用一个变量</a:t>
            </a:r>
            <a:r>
              <a:rPr lang="en-US" altLang="zh-CN" sz="2400" dirty="0" err="1"/>
              <a:t>proSum</a:t>
            </a:r>
            <a:r>
              <a:rPr lang="zh-CN" altLang="en-US" sz="2400" dirty="0"/>
              <a:t>记录，在初始化的时候会访问数据库统计，后面每次增加删除课程的同时更新</a:t>
            </a:r>
            <a:r>
              <a:rPr lang="en-US" altLang="zh-CN" sz="2400" dirty="0" err="1"/>
              <a:t>proSum</a:t>
            </a:r>
            <a:r>
              <a:rPr lang="zh-CN" altLang="en-US" sz="2400" dirty="0"/>
              <a:t>，不再访问数据库。以此提高效率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A793FA76-46B0-4DD6-A17E-27285E73F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7698604"/>
              </p:ext>
            </p:extLst>
          </p:nvPr>
        </p:nvGraphicFramePr>
        <p:xfrm>
          <a:off x="2464352" y="3065118"/>
          <a:ext cx="5337865" cy="323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6394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4F4A0D1-B179-4C6B-9AAF-26E14784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895" y="2320785"/>
            <a:ext cx="10606709" cy="2571475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DAL</a:t>
            </a:r>
            <a:r>
              <a:rPr lang="zh-CN" altLang="en-US" sz="9600" dirty="0"/>
              <a:t>层（特色）</a:t>
            </a:r>
          </a:p>
        </p:txBody>
      </p:sp>
    </p:spTree>
    <p:extLst>
      <p:ext uri="{BB962C8B-B14F-4D97-AF65-F5344CB8AC3E}">
        <p14:creationId xmlns:p14="http://schemas.microsoft.com/office/powerpoint/2010/main" val="256976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B8D7A-6D0D-4560-B63D-19087BA2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BLL</a:t>
            </a:r>
            <a:r>
              <a:rPr lang="zh-CN" altLang="en-US" dirty="0"/>
              <a:t>层结构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952C60-F327-4FE7-9799-173B9984817C}"/>
              </a:ext>
            </a:extLst>
          </p:cNvPr>
          <p:cNvSpPr/>
          <p:nvPr/>
        </p:nvSpPr>
        <p:spPr>
          <a:xfrm>
            <a:off x="1848678" y="2462143"/>
            <a:ext cx="1555474" cy="2385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外存</a:t>
            </a:r>
            <a:r>
              <a:rPr lang="zh-CN" altLang="en-US" sz="3600" dirty="0"/>
              <a:t>：</a:t>
            </a:r>
            <a:endParaRPr lang="en-US" altLang="zh-CN" sz="3600" dirty="0"/>
          </a:p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文件</a:t>
            </a:r>
            <a:r>
              <a:rPr lang="zh-CN" altLang="en-US" sz="3600" dirty="0"/>
              <a:t>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7BBF84-EAE8-45A7-B9FA-D58EF95BD7FF}"/>
              </a:ext>
            </a:extLst>
          </p:cNvPr>
          <p:cNvSpPr/>
          <p:nvPr/>
        </p:nvSpPr>
        <p:spPr>
          <a:xfrm>
            <a:off x="6911008" y="2462142"/>
            <a:ext cx="1555474" cy="2385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内存</a:t>
            </a:r>
            <a:r>
              <a:rPr lang="zh-CN" altLang="en-US" sz="3600" dirty="0"/>
              <a:t>：</a:t>
            </a:r>
            <a:endParaRPr lang="en-US" altLang="zh-CN" sz="3600" dirty="0"/>
          </a:p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表</a:t>
            </a:r>
            <a:r>
              <a:rPr lang="zh-CN" altLang="en-US" sz="3600" dirty="0"/>
              <a:t>结构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CE36804-19CC-4FAB-B06C-9DA231662393}"/>
              </a:ext>
            </a:extLst>
          </p:cNvPr>
          <p:cNvSpPr/>
          <p:nvPr/>
        </p:nvSpPr>
        <p:spPr>
          <a:xfrm>
            <a:off x="3879574" y="2263359"/>
            <a:ext cx="2728291" cy="1391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初始化</a:t>
            </a:r>
            <a:r>
              <a:rPr lang="zh-CN" altLang="en-US" dirty="0"/>
              <a:t>时文件读取写入表</a:t>
            </a:r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F98671C4-6B2E-44EA-A7AD-3E88E99FD165}"/>
              </a:ext>
            </a:extLst>
          </p:cNvPr>
          <p:cNvSpPr/>
          <p:nvPr/>
        </p:nvSpPr>
        <p:spPr>
          <a:xfrm>
            <a:off x="3747880" y="3654838"/>
            <a:ext cx="2516257" cy="14709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运行</a:t>
            </a:r>
            <a:r>
              <a:rPr lang="zh-CN" altLang="en-US" dirty="0"/>
              <a:t>时表修改后写入文件</a:t>
            </a:r>
          </a:p>
        </p:txBody>
      </p:sp>
    </p:spTree>
    <p:extLst>
      <p:ext uri="{BB962C8B-B14F-4D97-AF65-F5344CB8AC3E}">
        <p14:creationId xmlns:p14="http://schemas.microsoft.com/office/powerpoint/2010/main" val="412100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DE83-B930-45AA-A12D-7A7DA0B7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设计需求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85CECB5-3D44-4DCC-9C92-F89BC73AF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074"/>
            <a:ext cx="8881110" cy="5317299"/>
          </a:xfrm>
        </p:spPr>
        <p:txBody>
          <a:bodyPr>
            <a:noAutofit/>
          </a:bodyPr>
          <a:lstStyle/>
          <a:p>
            <a:pPr defTabSz="914400">
              <a:lnSpc>
                <a:spcPct val="100000"/>
              </a:lnSpc>
            </a:pPr>
            <a:endParaRPr lang="zh-CN" altLang="en-US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系统管理：用户登录与注册   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课程管理：课程信息录入、增加、修改、查看全部课程、查看具体课程（选课学生名单、助教名单等）、删除、选课、查看个人课表、退课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助教管理：举手报名、选择个人助教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维护信息的一致性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合理地组织系统流程，划分程序模块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提供良好的界面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938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02883-9A35-4746-929A-2952F334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表的抽象（</a:t>
            </a:r>
            <a:r>
              <a:rPr lang="en-US" altLang="zh-CN" dirty="0"/>
              <a:t>ADEQ</a:t>
            </a:r>
            <a:r>
              <a:rPr lang="zh-CN" altLang="en-US" dirty="0"/>
              <a:t>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F420C-8E10-439A-AACC-666CCEA4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95" y="171829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表的结构如下：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7851975-D3DF-456C-8F60-513814BDA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83246"/>
              </p:ext>
            </p:extLst>
          </p:nvPr>
        </p:nvGraphicFramePr>
        <p:xfrm>
          <a:off x="553095" y="3123900"/>
          <a:ext cx="4670286" cy="2274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250">
                  <a:extLst>
                    <a:ext uri="{9D8B030D-6E8A-4147-A177-3AD203B41FA5}">
                      <a16:colId xmlns:a16="http://schemas.microsoft.com/office/drawing/2014/main" val="527854436"/>
                    </a:ext>
                  </a:extLst>
                </a:gridCol>
                <a:gridCol w="1113012">
                  <a:extLst>
                    <a:ext uri="{9D8B030D-6E8A-4147-A177-3AD203B41FA5}">
                      <a16:colId xmlns:a16="http://schemas.microsoft.com/office/drawing/2014/main" val="199266907"/>
                    </a:ext>
                  </a:extLst>
                </a:gridCol>
                <a:gridCol w="1113012">
                  <a:extLst>
                    <a:ext uri="{9D8B030D-6E8A-4147-A177-3AD203B41FA5}">
                      <a16:colId xmlns:a16="http://schemas.microsoft.com/office/drawing/2014/main" val="1376659961"/>
                    </a:ext>
                  </a:extLst>
                </a:gridCol>
                <a:gridCol w="1113012">
                  <a:extLst>
                    <a:ext uri="{9D8B030D-6E8A-4147-A177-3AD203B41FA5}">
                      <a16:colId xmlns:a16="http://schemas.microsoft.com/office/drawing/2014/main" val="1898206898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key(</a:t>
                      </a:r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关键字</a:t>
                      </a:r>
                      <a:r>
                        <a:rPr lang="en-US" altLang="zh-CN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属性</a:t>
                      </a:r>
                      <a:r>
                        <a:rPr lang="en-US" altLang="zh-CN" sz="18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属性</a:t>
                      </a:r>
                      <a:r>
                        <a:rPr lang="en-US" altLang="zh-CN" sz="18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属性</a:t>
                      </a:r>
                      <a:r>
                        <a:rPr lang="en-US" altLang="zh-CN" sz="18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06238297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  <a:r>
                        <a:rPr lang="zh-CN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  <a:r>
                        <a:rPr lang="zh-CN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</a:t>
                      </a:r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r>
                        <a:rPr lang="zh-CN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（多个值）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26668703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89151419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0148745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1190229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6CD42D8-075D-49BD-A3FC-C9FFA6345631}"/>
              </a:ext>
            </a:extLst>
          </p:cNvPr>
          <p:cNvSpPr txBox="1"/>
          <p:nvPr/>
        </p:nvSpPr>
        <p:spPr>
          <a:xfrm>
            <a:off x="6659217" y="1669774"/>
            <a:ext cx="249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具体实现如下：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1B6148-5A2F-4E0C-A482-8A084C7A1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2948"/>
            <a:ext cx="5440541" cy="407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D8A2335-A19E-4618-969B-774DE8ED5064}"/>
              </a:ext>
            </a:extLst>
          </p:cNvPr>
          <p:cNvSpPr txBox="1"/>
          <p:nvPr/>
        </p:nvSpPr>
        <p:spPr>
          <a:xfrm>
            <a:off x="6096000" y="3096775"/>
            <a:ext cx="46702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1.Graph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行和列</a:t>
            </a:r>
            <a:r>
              <a:rPr lang="zh-CN" altLang="en-US" sz="2400" dirty="0"/>
              <a:t>通过</a:t>
            </a:r>
            <a:r>
              <a:rPr lang="en-US" altLang="zh-CN" sz="2400" dirty="0"/>
              <a:t>vector</a:t>
            </a:r>
            <a:r>
              <a:rPr lang="zh-CN" altLang="en-US" sz="2400" dirty="0"/>
              <a:t>的嵌套实现</a:t>
            </a:r>
            <a:endParaRPr lang="en-US" altLang="zh-CN" sz="2400" dirty="0"/>
          </a:p>
          <a:p>
            <a:r>
              <a:rPr lang="en-US" altLang="zh-CN" sz="2400" dirty="0"/>
              <a:t>2.Graph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某行某列</a:t>
            </a:r>
            <a:r>
              <a:rPr lang="zh-CN" altLang="en-US" sz="2400" dirty="0"/>
              <a:t>的元素的意义为，</a:t>
            </a:r>
            <a:r>
              <a:rPr lang="zh-CN" altLang="en-US" sz="2400" dirty="0">
                <a:solidFill>
                  <a:srgbClr val="FF0000"/>
                </a:solidFill>
              </a:rPr>
              <a:t>某个</a:t>
            </a:r>
            <a:r>
              <a:rPr lang="en-US" altLang="zh-CN" sz="2400" dirty="0">
                <a:solidFill>
                  <a:srgbClr val="FF0000"/>
                </a:solidFill>
              </a:rPr>
              <a:t>key</a:t>
            </a:r>
            <a:r>
              <a:rPr lang="zh-CN" altLang="en-US" sz="2400" dirty="0">
                <a:solidFill>
                  <a:srgbClr val="FF0000"/>
                </a:solidFill>
              </a:rPr>
              <a:t>下某个属性的值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某行某列的元素类型为</a:t>
            </a:r>
            <a:r>
              <a:rPr lang="en-US" altLang="zh-CN" sz="2400" dirty="0"/>
              <a:t>vector, </a:t>
            </a:r>
            <a:r>
              <a:rPr lang="zh-CN" altLang="en-US" sz="2400" dirty="0"/>
              <a:t>因此这个</a:t>
            </a:r>
            <a:r>
              <a:rPr lang="zh-CN" altLang="en-US" sz="2400" dirty="0">
                <a:solidFill>
                  <a:srgbClr val="FF0000"/>
                </a:solidFill>
              </a:rPr>
              <a:t>元素可以有多个值，每个值的类型都是</a:t>
            </a:r>
            <a:r>
              <a:rPr lang="en-US" altLang="zh-CN" sz="2400" dirty="0">
                <a:solidFill>
                  <a:srgbClr val="FF0000"/>
                </a:solidFill>
              </a:rPr>
              <a:t>string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176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44489-3569-4374-9EA7-F1BAF4C8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表的抽象（</a:t>
            </a:r>
            <a:r>
              <a:rPr lang="en-US" altLang="zh-CN" dirty="0"/>
              <a:t>ADEQ</a:t>
            </a:r>
            <a:r>
              <a:rPr lang="zh-CN" altLang="en-US" dirty="0"/>
              <a:t>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2CCA4-EFC3-4FF9-9735-61C80BC65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716" y="135551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表的功能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886D03B-214D-4036-8C37-C6AAA19F5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128503"/>
              </p:ext>
            </p:extLst>
          </p:nvPr>
        </p:nvGraphicFramePr>
        <p:xfrm>
          <a:off x="1052995" y="2141883"/>
          <a:ext cx="8975587" cy="4398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080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ADA25D6-1B23-4927-8D01-A417C8C49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92" y="1466021"/>
            <a:ext cx="6701892" cy="5198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2AE77AA-AB1B-4CCE-AED9-4025E7FBEF5A}"/>
              </a:ext>
            </a:extLst>
          </p:cNvPr>
          <p:cNvSpPr txBox="1"/>
          <p:nvPr/>
        </p:nvSpPr>
        <p:spPr>
          <a:xfrm>
            <a:off x="802058" y="543576"/>
            <a:ext cx="453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表的抽象实现（</a:t>
            </a:r>
            <a:r>
              <a:rPr lang="en-US" altLang="zh-CN" sz="3200" dirty="0"/>
              <a:t>ADEQ</a:t>
            </a:r>
            <a:r>
              <a:rPr lang="zh-CN" altLang="en-US" sz="3200" dirty="0"/>
              <a:t>类）</a:t>
            </a:r>
          </a:p>
        </p:txBody>
      </p:sp>
    </p:spTree>
    <p:extLst>
      <p:ext uri="{BB962C8B-B14F-4D97-AF65-F5344CB8AC3E}">
        <p14:creationId xmlns:p14="http://schemas.microsoft.com/office/powerpoint/2010/main" val="1933619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E365C-5BC2-4404-8D04-440CBCBC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表的具体（</a:t>
            </a:r>
            <a:r>
              <a:rPr lang="en-US" altLang="zh-CN" dirty="0"/>
              <a:t>ADEQ</a:t>
            </a:r>
            <a:r>
              <a:rPr lang="zh-CN" altLang="en-US" dirty="0"/>
              <a:t>类的实例）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1BAEA-9E4E-478C-B4CC-030993741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43" y="1628846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本项目中共设计了三张表 如下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12EEEA-2EAA-410C-8A5D-BCE7FB676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87856"/>
              </p:ext>
            </p:extLst>
          </p:nvPr>
        </p:nvGraphicFramePr>
        <p:xfrm>
          <a:off x="578806" y="2912413"/>
          <a:ext cx="10051959" cy="10331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3760">
                  <a:extLst>
                    <a:ext uri="{9D8B030D-6E8A-4147-A177-3AD203B41FA5}">
                      <a16:colId xmlns:a16="http://schemas.microsoft.com/office/drawing/2014/main" val="751076843"/>
                    </a:ext>
                  </a:extLst>
                </a:gridCol>
                <a:gridCol w="992954">
                  <a:extLst>
                    <a:ext uri="{9D8B030D-6E8A-4147-A177-3AD203B41FA5}">
                      <a16:colId xmlns:a16="http://schemas.microsoft.com/office/drawing/2014/main" val="3476581897"/>
                    </a:ext>
                  </a:extLst>
                </a:gridCol>
                <a:gridCol w="1224190">
                  <a:extLst>
                    <a:ext uri="{9D8B030D-6E8A-4147-A177-3AD203B41FA5}">
                      <a16:colId xmlns:a16="http://schemas.microsoft.com/office/drawing/2014/main" val="1572618722"/>
                    </a:ext>
                  </a:extLst>
                </a:gridCol>
                <a:gridCol w="1224190">
                  <a:extLst>
                    <a:ext uri="{9D8B030D-6E8A-4147-A177-3AD203B41FA5}">
                      <a16:colId xmlns:a16="http://schemas.microsoft.com/office/drawing/2014/main" val="3078786415"/>
                    </a:ext>
                  </a:extLst>
                </a:gridCol>
                <a:gridCol w="1224190">
                  <a:extLst>
                    <a:ext uri="{9D8B030D-6E8A-4147-A177-3AD203B41FA5}">
                      <a16:colId xmlns:a16="http://schemas.microsoft.com/office/drawing/2014/main" val="4196568386"/>
                    </a:ext>
                  </a:extLst>
                </a:gridCol>
                <a:gridCol w="1224190">
                  <a:extLst>
                    <a:ext uri="{9D8B030D-6E8A-4147-A177-3AD203B41FA5}">
                      <a16:colId xmlns:a16="http://schemas.microsoft.com/office/drawing/2014/main" val="151052987"/>
                    </a:ext>
                  </a:extLst>
                </a:gridCol>
                <a:gridCol w="1904295">
                  <a:extLst>
                    <a:ext uri="{9D8B030D-6E8A-4147-A177-3AD203B41FA5}">
                      <a16:colId xmlns:a16="http://schemas.microsoft.com/office/drawing/2014/main" val="633569710"/>
                    </a:ext>
                  </a:extLst>
                </a:gridCol>
                <a:gridCol w="1224190">
                  <a:extLst>
                    <a:ext uri="{9D8B030D-6E8A-4147-A177-3AD203B41FA5}">
                      <a16:colId xmlns:a16="http://schemas.microsoft.com/office/drawing/2014/main" val="1691726146"/>
                    </a:ext>
                  </a:extLst>
                </a:gridCol>
              </a:tblGrid>
              <a:tr h="51849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课程</a:t>
                      </a:r>
                      <a:r>
                        <a:rPr lang="en-US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Id（key）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63" marR="4363" marT="43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属性</a:t>
                      </a:r>
                      <a:r>
                        <a:rPr lang="en-US" altLang="zh-CN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：课程名称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63" marR="4363" marT="43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属性</a:t>
                      </a:r>
                      <a:r>
                        <a:rPr lang="en-US" altLang="zh-CN" sz="12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：任课教师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63" marR="4363" marT="43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属性</a:t>
                      </a:r>
                      <a:r>
                        <a:rPr lang="en-US" altLang="zh-CN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：总人数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63" marR="4363" marT="43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属性</a:t>
                      </a:r>
                      <a:r>
                        <a:rPr lang="en-US" altLang="zh-CN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zh-CN" altLang="en-US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：已选人数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63" marR="4363" marT="43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属性</a:t>
                      </a:r>
                      <a:r>
                        <a:rPr lang="en-US" altLang="zh-CN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r>
                        <a:rPr lang="zh-CN" altLang="en-US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：课程类型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63" marR="4363" marT="43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属性</a:t>
                      </a:r>
                      <a:r>
                        <a:rPr lang="en-US" altLang="zh-CN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r>
                        <a:rPr lang="zh-CN" altLang="en-US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：选课学生名称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63" marR="4363" marT="43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属性</a:t>
                      </a:r>
                      <a:r>
                        <a:rPr lang="en-US" altLang="zh-CN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r>
                        <a:rPr lang="zh-CN" altLang="en-US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：助教名称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63" marR="4363" marT="4363" marB="0" anchor="ctr"/>
                </a:tc>
                <a:extLst>
                  <a:ext uri="{0D108BD9-81ED-4DB2-BD59-A6C34878D82A}">
                    <a16:rowId xmlns:a16="http://schemas.microsoft.com/office/drawing/2014/main" val="2098032835"/>
                  </a:ext>
                </a:extLst>
              </a:tr>
              <a:tr h="5146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63" marR="4363" marT="43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形式与政策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63" marR="4363" marT="43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63" marR="4363" marT="43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63" marR="4363" marT="43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63" marR="4363" marT="43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非专业课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63" marR="4363" marT="43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student1 student2 student3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63" marR="4363" marT="43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student2 student3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63" marR="4363" marT="4363" marB="0" anchor="ctr"/>
                </a:tc>
                <a:extLst>
                  <a:ext uri="{0D108BD9-81ED-4DB2-BD59-A6C34878D82A}">
                    <a16:rowId xmlns:a16="http://schemas.microsoft.com/office/drawing/2014/main" val="90206755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F855E2B-2BF1-4F41-870E-685604E942B0}"/>
              </a:ext>
            </a:extLst>
          </p:cNvPr>
          <p:cNvSpPr txBox="1"/>
          <p:nvPr/>
        </p:nvSpPr>
        <p:spPr>
          <a:xfrm>
            <a:off x="740465" y="2141180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1.pCourse </a:t>
            </a:r>
            <a:r>
              <a:rPr lang="zh-CN" altLang="en-US" sz="2800" dirty="0"/>
              <a:t>课程信息表：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0D8E41-23F6-4362-BDA7-75B6BC4BFC21}"/>
              </a:ext>
            </a:extLst>
          </p:cNvPr>
          <p:cNvSpPr txBox="1"/>
          <p:nvPr/>
        </p:nvSpPr>
        <p:spPr>
          <a:xfrm>
            <a:off x="889551" y="4281268"/>
            <a:ext cx="8766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在课程表初始化时会从</a:t>
            </a:r>
            <a:r>
              <a:rPr lang="en-US" altLang="zh-CN" sz="2400" dirty="0"/>
              <a:t>current_course.txt</a:t>
            </a:r>
            <a:r>
              <a:rPr lang="zh-CN" altLang="en-US" sz="2400" dirty="0"/>
              <a:t>读取信息建立课程</a:t>
            </a:r>
            <a:r>
              <a:rPr lang="en-US" altLang="zh-CN" sz="2400" dirty="0"/>
              <a:t>id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前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个属性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接着读取所有</a:t>
            </a:r>
            <a:r>
              <a:rPr lang="en-US" altLang="zh-CN" sz="2400" dirty="0"/>
              <a:t>student</a:t>
            </a:r>
            <a:r>
              <a:rPr lang="zh-CN" altLang="en-US" sz="2400" dirty="0"/>
              <a:t>的文件和</a:t>
            </a:r>
            <a:r>
              <a:rPr lang="en-US" altLang="zh-CN" sz="2400" dirty="0"/>
              <a:t>assistant</a:t>
            </a:r>
            <a:r>
              <a:rPr lang="zh-CN" altLang="en-US" sz="2400" dirty="0"/>
              <a:t>文件建立</a:t>
            </a:r>
            <a:r>
              <a:rPr lang="zh-CN" altLang="en-US" sz="2400" dirty="0">
                <a:solidFill>
                  <a:srgbClr val="FF0000"/>
                </a:solidFill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</a:rPr>
              <a:t>7</a:t>
            </a:r>
            <a:r>
              <a:rPr lang="zh-CN" altLang="en-US" sz="2400" dirty="0">
                <a:solidFill>
                  <a:srgbClr val="FF0000"/>
                </a:solidFill>
              </a:rPr>
              <a:t>个属性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每次修改完表就会将前</a:t>
            </a:r>
            <a:r>
              <a:rPr lang="en-US" altLang="zh-CN" sz="2400" dirty="0"/>
              <a:t>5 </a:t>
            </a:r>
            <a:r>
              <a:rPr lang="zh-CN" altLang="en-US" sz="2400" dirty="0"/>
              <a:t>个属性写回</a:t>
            </a:r>
            <a:r>
              <a:rPr lang="en-US" altLang="zh-CN" sz="2400" dirty="0"/>
              <a:t>current_course.txt </a:t>
            </a:r>
            <a:r>
              <a:rPr lang="zh-CN" altLang="en-US" sz="2400" dirty="0"/>
              <a:t>第</a:t>
            </a:r>
            <a:r>
              <a:rPr lang="en-US" altLang="zh-CN" sz="2400" dirty="0"/>
              <a:t>7</a:t>
            </a:r>
            <a:r>
              <a:rPr lang="zh-CN" altLang="en-US" sz="2400" dirty="0"/>
              <a:t>个属性写回</a:t>
            </a:r>
            <a:r>
              <a:rPr lang="en-US" altLang="zh-CN" sz="2400" dirty="0"/>
              <a:t>assistant.txt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2110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4223D59-195A-40E5-BE75-DBA2C02BC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26352"/>
              </p:ext>
            </p:extLst>
          </p:nvPr>
        </p:nvGraphicFramePr>
        <p:xfrm>
          <a:off x="1118153" y="2688397"/>
          <a:ext cx="5649567" cy="928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5803">
                  <a:extLst>
                    <a:ext uri="{9D8B030D-6E8A-4147-A177-3AD203B41FA5}">
                      <a16:colId xmlns:a16="http://schemas.microsoft.com/office/drawing/2014/main" val="2989298996"/>
                    </a:ext>
                  </a:extLst>
                </a:gridCol>
                <a:gridCol w="3223764">
                  <a:extLst>
                    <a:ext uri="{9D8B030D-6E8A-4147-A177-3AD203B41FA5}">
                      <a16:colId xmlns:a16="http://schemas.microsoft.com/office/drawing/2014/main" val="2804003189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课程</a:t>
                      </a:r>
                      <a:r>
                        <a:rPr lang="en-US" sz="2000" u="none" strike="noStrike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Id（key</a:t>
                      </a:r>
                      <a:r>
                        <a:rPr lang="en-US" sz="20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属性</a:t>
                      </a:r>
                      <a:r>
                        <a:rPr lang="en-US" altLang="zh-CN" sz="20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20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：选择的助教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0195956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00303607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6125384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89CC733-FC72-424F-AD47-8582E775870A}"/>
              </a:ext>
            </a:extLst>
          </p:cNvPr>
          <p:cNvSpPr txBox="1"/>
          <p:nvPr/>
        </p:nvSpPr>
        <p:spPr>
          <a:xfrm>
            <a:off x="1242391" y="1584345"/>
            <a:ext cx="4560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2.pStuCourse </a:t>
            </a:r>
            <a:r>
              <a:rPr lang="zh-CN" altLang="en-US" sz="2800" dirty="0"/>
              <a:t>学生课程表：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9FD155-99A9-46EA-BD2C-2A5971F0CA74}"/>
              </a:ext>
            </a:extLst>
          </p:cNvPr>
          <p:cNvSpPr txBox="1"/>
          <p:nvPr/>
        </p:nvSpPr>
        <p:spPr>
          <a:xfrm>
            <a:off x="1242391" y="4037760"/>
            <a:ext cx="8766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每个学生都有这一张表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在学生登录后会根据学生名称从“学生名称</a:t>
            </a:r>
            <a:r>
              <a:rPr lang="en-US" altLang="zh-CN" sz="2400" dirty="0"/>
              <a:t>.txt</a:t>
            </a:r>
            <a:r>
              <a:rPr lang="zh-CN" altLang="en-US" sz="2400" dirty="0"/>
              <a:t>”中读取内容并创建该表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每次修改完表就会写回“学生名称</a:t>
            </a:r>
            <a:r>
              <a:rPr lang="en-US" altLang="zh-CN" sz="2400" dirty="0"/>
              <a:t>.txt</a:t>
            </a:r>
            <a:r>
              <a:rPr lang="zh-CN" altLang="en-US" sz="2400" dirty="0"/>
              <a:t>”中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97852BC-1624-4B3E-8D1A-1746777E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78" y="366091"/>
            <a:ext cx="8596668" cy="1320800"/>
          </a:xfrm>
        </p:spPr>
        <p:txBody>
          <a:bodyPr/>
          <a:lstStyle/>
          <a:p>
            <a:r>
              <a:rPr lang="zh-CN" altLang="en-US" dirty="0"/>
              <a:t>表的具体（</a:t>
            </a:r>
            <a:r>
              <a:rPr lang="en-US" altLang="zh-CN" dirty="0"/>
              <a:t>ADEQ</a:t>
            </a:r>
            <a:r>
              <a:rPr lang="zh-CN" altLang="en-US" dirty="0"/>
              <a:t>类的实例）</a:t>
            </a:r>
          </a:p>
        </p:txBody>
      </p:sp>
    </p:spTree>
    <p:extLst>
      <p:ext uri="{BB962C8B-B14F-4D97-AF65-F5344CB8AC3E}">
        <p14:creationId xmlns:p14="http://schemas.microsoft.com/office/powerpoint/2010/main" val="642943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64017FA-B99D-4A17-84E1-28F2DC11D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60018"/>
              </p:ext>
            </p:extLst>
          </p:nvPr>
        </p:nvGraphicFramePr>
        <p:xfrm>
          <a:off x="1095787" y="2500311"/>
          <a:ext cx="4017893" cy="928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5197">
                  <a:extLst>
                    <a:ext uri="{9D8B030D-6E8A-4147-A177-3AD203B41FA5}">
                      <a16:colId xmlns:a16="http://schemas.microsoft.com/office/drawing/2014/main" val="2734421841"/>
                    </a:ext>
                  </a:extLst>
                </a:gridCol>
                <a:gridCol w="2292696">
                  <a:extLst>
                    <a:ext uri="{9D8B030D-6E8A-4147-A177-3AD203B41FA5}">
                      <a16:colId xmlns:a16="http://schemas.microsoft.com/office/drawing/2014/main" val="911949904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学生姓名</a:t>
                      </a:r>
                      <a:r>
                        <a:rPr lang="en-US" altLang="zh-CN" sz="20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20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key)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属性</a:t>
                      </a:r>
                      <a:r>
                        <a:rPr lang="en-US" altLang="zh-CN" sz="20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20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：密码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01937157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63249766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0151763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E060D05-E3CF-4183-84DB-AEE25A4897F9}"/>
              </a:ext>
            </a:extLst>
          </p:cNvPr>
          <p:cNvSpPr txBox="1"/>
          <p:nvPr/>
        </p:nvSpPr>
        <p:spPr>
          <a:xfrm>
            <a:off x="1182756" y="1534893"/>
            <a:ext cx="3782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3.pStuPass </a:t>
            </a:r>
            <a:r>
              <a:rPr lang="zh-CN" altLang="en-US" sz="2800" dirty="0"/>
              <a:t>学生名单：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838BC2-0688-48ED-8492-010CECF2AB72}"/>
              </a:ext>
            </a:extLst>
          </p:cNvPr>
          <p:cNvSpPr txBox="1"/>
          <p:nvPr/>
        </p:nvSpPr>
        <p:spPr>
          <a:xfrm>
            <a:off x="889552" y="3993034"/>
            <a:ext cx="876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初始化时从</a:t>
            </a:r>
            <a:r>
              <a:rPr lang="en-US" altLang="zh-CN" sz="2400" dirty="0"/>
              <a:t>student.txt</a:t>
            </a:r>
            <a:r>
              <a:rPr lang="zh-CN" altLang="en-US" sz="2400" dirty="0"/>
              <a:t>读入并创建该表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在修改后会写入</a:t>
            </a:r>
            <a:r>
              <a:rPr lang="en-US" altLang="zh-CN" sz="2400" dirty="0"/>
              <a:t>student.txt</a:t>
            </a:r>
            <a:endParaRPr lang="zh-CN" altLang="en-US" sz="24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BED593C-719F-4CA5-A652-13876BF7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52" y="592476"/>
            <a:ext cx="8596668" cy="1320800"/>
          </a:xfrm>
        </p:spPr>
        <p:txBody>
          <a:bodyPr/>
          <a:lstStyle/>
          <a:p>
            <a:r>
              <a:rPr lang="zh-CN" altLang="en-US" dirty="0"/>
              <a:t>表的具体（</a:t>
            </a:r>
            <a:r>
              <a:rPr lang="en-US" altLang="zh-CN" dirty="0"/>
              <a:t>ADEQ</a:t>
            </a:r>
            <a:r>
              <a:rPr lang="zh-CN" altLang="en-US" dirty="0"/>
              <a:t>类的实例）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2102514-9D49-4EA8-8713-E77546962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22" y="2730971"/>
            <a:ext cx="3990975" cy="25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D0B72BA-330A-4A5D-826D-6B22647BC998}"/>
              </a:ext>
            </a:extLst>
          </p:cNvPr>
          <p:cNvSpPr txBox="1"/>
          <p:nvPr/>
        </p:nvSpPr>
        <p:spPr>
          <a:xfrm>
            <a:off x="7192622" y="16935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三张表的实例化</a:t>
            </a:r>
          </a:p>
        </p:txBody>
      </p:sp>
    </p:spTree>
    <p:extLst>
      <p:ext uri="{BB962C8B-B14F-4D97-AF65-F5344CB8AC3E}">
        <p14:creationId xmlns:p14="http://schemas.microsoft.com/office/powerpoint/2010/main" val="679278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8431A-72EA-4264-8196-B3CB8781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F0BA7-74AF-4926-B979-4D589F8B6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42" y="1658663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有</a:t>
            </a:r>
            <a:r>
              <a:rPr lang="en-US" altLang="zh-CN" sz="2400" dirty="0"/>
              <a:t>4</a:t>
            </a:r>
            <a:r>
              <a:rPr lang="zh-CN" altLang="en-US" sz="2400" dirty="0"/>
              <a:t>个类</a:t>
            </a:r>
            <a:endParaRPr lang="en-US" altLang="zh-CN" sz="2400" dirty="0"/>
          </a:p>
          <a:p>
            <a:r>
              <a:rPr lang="zh-CN" altLang="en-US" sz="2400" dirty="0"/>
              <a:t>分别负责</a:t>
            </a:r>
            <a:r>
              <a:rPr lang="en-US" altLang="zh-CN" sz="2400" dirty="0"/>
              <a:t>current_student.txt student.txt name.txt assistant.txt</a:t>
            </a:r>
            <a:r>
              <a:rPr lang="zh-CN" altLang="en-US" sz="2400" dirty="0"/>
              <a:t>的读写</a:t>
            </a:r>
            <a:endParaRPr lang="en-US" altLang="zh-CN" sz="2400" dirty="0"/>
          </a:p>
          <a:p>
            <a:r>
              <a:rPr lang="zh-CN" altLang="en-US" sz="2400" dirty="0"/>
              <a:t>并且从文件读入初始化相关表，并将表中信息写入文件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4180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56A66-3907-46BC-BBCB-A70D59E5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BEA1B-80E9-4B95-9D4B-4D90F2A9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39" y="1534424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文件操作举例：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C2B2FB-1046-4EC7-9B67-928450C6A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" y="2733259"/>
            <a:ext cx="5906421" cy="3204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4BC4A2-E196-4371-B3B2-B2562861D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119" y="2728029"/>
            <a:ext cx="5642376" cy="32094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0D0A210-947E-40C0-A56C-78416DC2C1D3}"/>
              </a:ext>
            </a:extLst>
          </p:cNvPr>
          <p:cNvSpPr txBox="1"/>
          <p:nvPr/>
        </p:nvSpPr>
        <p:spPr>
          <a:xfrm>
            <a:off x="340241" y="2138282"/>
            <a:ext cx="606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assistant</a:t>
            </a:r>
            <a:r>
              <a:rPr lang="zh-CN" altLang="en-US" dirty="0"/>
              <a:t>文件中读入信息并写入</a:t>
            </a:r>
            <a:r>
              <a:rPr lang="en-US" altLang="zh-CN" dirty="0" err="1"/>
              <a:t>pCourse</a:t>
            </a:r>
            <a:r>
              <a:rPr lang="zh-CN" altLang="en-US" dirty="0"/>
              <a:t>表的助教属性中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75EC44-A5DC-4980-937A-5348FFBD3A00}"/>
              </a:ext>
            </a:extLst>
          </p:cNvPr>
          <p:cNvSpPr txBox="1"/>
          <p:nvPr/>
        </p:nvSpPr>
        <p:spPr>
          <a:xfrm>
            <a:off x="6514270" y="1984394"/>
            <a:ext cx="5420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 err="1"/>
              <a:t>pCourse</a:t>
            </a:r>
            <a:r>
              <a:rPr lang="zh-CN" altLang="en-US" dirty="0"/>
              <a:t>表中助教属性写入</a:t>
            </a:r>
            <a:r>
              <a:rPr lang="en-US" altLang="zh-CN" dirty="0"/>
              <a:t>assistant.txt</a:t>
            </a:r>
            <a:r>
              <a:rPr lang="zh-CN" altLang="en-US" dirty="0"/>
              <a:t>文件中</a:t>
            </a:r>
            <a:r>
              <a:rPr lang="zh-CN" altLang="en-US" sz="28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602490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4030A90-7754-4734-BF90-8C00DF22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0" y="2082247"/>
            <a:ext cx="10606709" cy="2571475"/>
          </a:xfrm>
        </p:spPr>
        <p:txBody>
          <a:bodyPr>
            <a:noAutofit/>
          </a:bodyPr>
          <a:lstStyle/>
          <a:p>
            <a:r>
              <a:rPr lang="en-US" altLang="zh-CN" sz="6000" dirty="0"/>
              <a:t>BLL</a:t>
            </a:r>
            <a:r>
              <a:rPr lang="zh-CN" altLang="en-US" sz="6000" dirty="0"/>
              <a:t>层与</a:t>
            </a:r>
            <a:r>
              <a:rPr lang="en-US" altLang="zh-CN" sz="6000" dirty="0"/>
              <a:t>DAL</a:t>
            </a:r>
            <a:r>
              <a:rPr lang="zh-CN" altLang="en-US" sz="6000" dirty="0"/>
              <a:t>层通信、交互</a:t>
            </a:r>
            <a:br>
              <a:rPr lang="en-US" altLang="zh-CN" sz="6000" dirty="0"/>
            </a:br>
            <a:r>
              <a:rPr lang="en-US" altLang="zh-CN" sz="6000" dirty="0"/>
              <a:t>&amp;</a:t>
            </a:r>
            <a:r>
              <a:rPr lang="zh-CN" altLang="en-US" sz="6000" dirty="0"/>
              <a:t>算法举例</a:t>
            </a:r>
          </a:p>
        </p:txBody>
      </p:sp>
    </p:spTree>
    <p:extLst>
      <p:ext uri="{BB962C8B-B14F-4D97-AF65-F5344CB8AC3E}">
        <p14:creationId xmlns:p14="http://schemas.microsoft.com/office/powerpoint/2010/main" val="160158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FDA44-8531-42B7-8602-DAE59D37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表与</a:t>
            </a:r>
            <a:r>
              <a:rPr lang="en-US" altLang="zh-CN" dirty="0"/>
              <a:t>BLL</a:t>
            </a:r>
            <a:r>
              <a:rPr lang="zh-CN" altLang="en-US" dirty="0"/>
              <a:t>层的通信和交互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48E87-4722-422E-81A8-81E91D73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80" y="1393820"/>
            <a:ext cx="10240801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举例</a:t>
            </a:r>
            <a:r>
              <a:rPr lang="en-US" altLang="zh-CN" sz="2800" dirty="0"/>
              <a:t>:</a:t>
            </a:r>
            <a:r>
              <a:rPr lang="zh-CN" altLang="en-US" sz="2800" dirty="0"/>
              <a:t>名为</a:t>
            </a:r>
            <a:r>
              <a:rPr lang="en-US" altLang="zh-CN" sz="2800" dirty="0"/>
              <a:t>student1</a:t>
            </a:r>
            <a:r>
              <a:rPr lang="zh-CN" altLang="en-US" sz="2800" dirty="0"/>
              <a:t>的学生删除一门课，（该课</a:t>
            </a:r>
            <a:r>
              <a:rPr lang="en-US" altLang="zh-CN" sz="2800" dirty="0"/>
              <a:t>id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r>
              <a:rPr lang="zh-CN" altLang="en-US" sz="2800" dirty="0"/>
              <a:t>） 的部分过程</a:t>
            </a: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03A04717-9713-4D77-B66F-E262DD37768F}"/>
              </a:ext>
            </a:extLst>
          </p:cNvPr>
          <p:cNvSpPr/>
          <p:nvPr/>
        </p:nvSpPr>
        <p:spPr>
          <a:xfrm>
            <a:off x="648680" y="2440857"/>
            <a:ext cx="2937012" cy="20234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查询</a:t>
            </a:r>
            <a:r>
              <a:rPr lang="zh-CN" altLang="en-US" dirty="0"/>
              <a:t>表</a:t>
            </a:r>
            <a:r>
              <a:rPr lang="en-US" altLang="zh-CN" dirty="0" err="1"/>
              <a:t>pCourse</a:t>
            </a:r>
            <a:r>
              <a:rPr lang="zh-CN" altLang="en-US" dirty="0"/>
              <a:t>（课程信息表）</a:t>
            </a:r>
            <a:r>
              <a:rPr lang="en-US" altLang="zh-CN" dirty="0"/>
              <a:t> </a:t>
            </a:r>
            <a:r>
              <a:rPr lang="zh-CN" altLang="en-US" dirty="0"/>
              <a:t>关键字</a:t>
            </a:r>
            <a:r>
              <a:rPr lang="en-US" altLang="zh-CN" dirty="0"/>
              <a:t>”1”</a:t>
            </a:r>
            <a:r>
              <a:rPr lang="zh-CN" altLang="en-US" dirty="0"/>
              <a:t>：是否存在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E3AB38-EA4E-4B25-8BA9-DAF9C51F2D21}"/>
              </a:ext>
            </a:extLst>
          </p:cNvPr>
          <p:cNvSpPr/>
          <p:nvPr/>
        </p:nvSpPr>
        <p:spPr>
          <a:xfrm>
            <a:off x="1379055" y="5348909"/>
            <a:ext cx="1615109" cy="89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返回错误信息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课程不存在</a:t>
            </a: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FE162BAB-757E-4847-813C-88BDB999D629}"/>
              </a:ext>
            </a:extLst>
          </p:cNvPr>
          <p:cNvSpPr/>
          <p:nvPr/>
        </p:nvSpPr>
        <p:spPr>
          <a:xfrm>
            <a:off x="4432130" y="2499380"/>
            <a:ext cx="2811025" cy="19707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查询</a:t>
            </a:r>
            <a:r>
              <a:rPr lang="zh-CN" altLang="en-US" dirty="0"/>
              <a:t>表</a:t>
            </a:r>
            <a:r>
              <a:rPr lang="en-US" altLang="zh-CN" dirty="0" err="1"/>
              <a:t>pStuCourse</a:t>
            </a:r>
            <a:r>
              <a:rPr lang="en-US" altLang="zh-CN" dirty="0"/>
              <a:t> </a:t>
            </a:r>
            <a:r>
              <a:rPr lang="zh-CN" altLang="en-US" dirty="0"/>
              <a:t>（学生课表）关键字</a:t>
            </a:r>
            <a:r>
              <a:rPr lang="en-US" altLang="zh-CN" dirty="0"/>
              <a:t>”1”</a:t>
            </a:r>
            <a:r>
              <a:rPr lang="zh-CN" altLang="en-US" dirty="0"/>
              <a:t>：是否存在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8A46CD-FA01-4D8A-97DE-21ED6DCF86BE}"/>
              </a:ext>
            </a:extLst>
          </p:cNvPr>
          <p:cNvSpPr/>
          <p:nvPr/>
        </p:nvSpPr>
        <p:spPr>
          <a:xfrm>
            <a:off x="4975668" y="5305431"/>
            <a:ext cx="1615109" cy="89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返回错误信息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未选择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课程，不能删除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8D9C81-E367-4B8C-B308-B8B449ED0B79}"/>
              </a:ext>
            </a:extLst>
          </p:cNvPr>
          <p:cNvSpPr/>
          <p:nvPr/>
        </p:nvSpPr>
        <p:spPr>
          <a:xfrm>
            <a:off x="7957098" y="2630643"/>
            <a:ext cx="2361066" cy="171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可以删除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删除</a:t>
            </a:r>
            <a:r>
              <a:rPr lang="en-US" altLang="zh-CN" dirty="0" err="1"/>
              <a:t>pCourse</a:t>
            </a:r>
            <a:r>
              <a:rPr lang="zh-CN" altLang="en-US" dirty="0">
                <a:solidFill>
                  <a:srgbClr val="FF0000"/>
                </a:solidFill>
              </a:rPr>
              <a:t>关键字为“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/>
              <a:t>（选课学生）中的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zh-CN" altLang="en-US" dirty="0"/>
              <a:t>“</a:t>
            </a:r>
            <a:r>
              <a:rPr lang="en-US" altLang="zh-CN" dirty="0"/>
              <a:t>student1</a:t>
            </a:r>
            <a:r>
              <a:rPr lang="zh-CN" altLang="en-US" dirty="0"/>
              <a:t>”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EE703C9-7B78-43F3-B584-7C68FA513D68}"/>
              </a:ext>
            </a:extLst>
          </p:cNvPr>
          <p:cNvSpPr/>
          <p:nvPr/>
        </p:nvSpPr>
        <p:spPr>
          <a:xfrm>
            <a:off x="3702768" y="3301019"/>
            <a:ext cx="631135" cy="30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存在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49C1A328-D3BF-4C0B-ABA6-F16FD6CD9C58}"/>
              </a:ext>
            </a:extLst>
          </p:cNvPr>
          <p:cNvSpPr/>
          <p:nvPr/>
        </p:nvSpPr>
        <p:spPr>
          <a:xfrm>
            <a:off x="7287554" y="3334207"/>
            <a:ext cx="631135" cy="30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存在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78BC1F9B-0AF4-4AF9-AB24-603B0934F133}"/>
              </a:ext>
            </a:extLst>
          </p:cNvPr>
          <p:cNvSpPr/>
          <p:nvPr/>
        </p:nvSpPr>
        <p:spPr>
          <a:xfrm>
            <a:off x="1204292" y="4540553"/>
            <a:ext cx="2036280" cy="531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不存在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73C86648-B95B-4AD9-AB52-A51672C84526}"/>
              </a:ext>
            </a:extLst>
          </p:cNvPr>
          <p:cNvSpPr/>
          <p:nvPr/>
        </p:nvSpPr>
        <p:spPr>
          <a:xfrm>
            <a:off x="4792471" y="4541043"/>
            <a:ext cx="1981501" cy="531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不存在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FCDBA62-2C4D-4240-B780-E538ACE3143A}"/>
              </a:ext>
            </a:extLst>
          </p:cNvPr>
          <p:cNvSpPr/>
          <p:nvPr/>
        </p:nvSpPr>
        <p:spPr>
          <a:xfrm>
            <a:off x="10520570" y="3240157"/>
            <a:ext cx="755373" cy="601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D5AA11E-CE48-4B54-8495-02A745E097EF}"/>
              </a:ext>
            </a:extLst>
          </p:cNvPr>
          <p:cNvSpPr/>
          <p:nvPr/>
        </p:nvSpPr>
        <p:spPr>
          <a:xfrm>
            <a:off x="462170" y="2324366"/>
            <a:ext cx="11420060" cy="408032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E7189775-79ED-4E8E-98B2-F516ED2A2879}"/>
              </a:ext>
            </a:extLst>
          </p:cNvPr>
          <p:cNvSpPr/>
          <p:nvPr/>
        </p:nvSpPr>
        <p:spPr>
          <a:xfrm>
            <a:off x="3122685" y="2270780"/>
            <a:ext cx="1533797" cy="457200"/>
          </a:xfrm>
          <a:prstGeom prst="borderCallout1">
            <a:avLst>
              <a:gd name="adj1" fmla="val 18750"/>
              <a:gd name="adj2" fmla="val -8333"/>
              <a:gd name="adj3" fmla="val 172282"/>
              <a:gd name="adj4" fmla="val -634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pCourse</a:t>
            </a:r>
            <a:r>
              <a:rPr lang="zh-CN" altLang="en-US" dirty="0"/>
              <a:t>在</a:t>
            </a:r>
            <a:r>
              <a:rPr lang="en-US" altLang="zh-CN" dirty="0"/>
              <a:t>BLL</a:t>
            </a:r>
            <a:r>
              <a:rPr lang="zh-CN" altLang="en-US" dirty="0"/>
              <a:t>层</a:t>
            </a:r>
          </a:p>
        </p:txBody>
      </p:sp>
      <p:sp>
        <p:nvSpPr>
          <p:cNvPr id="16" name="标注: 线形 15">
            <a:extLst>
              <a:ext uri="{FF2B5EF4-FFF2-40B4-BE49-F238E27FC236}">
                <a16:creationId xmlns:a16="http://schemas.microsoft.com/office/drawing/2014/main" id="{50FFB561-3FB7-4929-839B-FA89316E1815}"/>
              </a:ext>
            </a:extLst>
          </p:cNvPr>
          <p:cNvSpPr/>
          <p:nvPr/>
        </p:nvSpPr>
        <p:spPr>
          <a:xfrm>
            <a:off x="7970583" y="4892331"/>
            <a:ext cx="1790848" cy="457200"/>
          </a:xfrm>
          <a:prstGeom prst="borderCallout1">
            <a:avLst>
              <a:gd name="adj1" fmla="val 18750"/>
              <a:gd name="adj2" fmla="val -8333"/>
              <a:gd name="adj3" fmla="val -187501"/>
              <a:gd name="adj4" fmla="val -819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判断操作在</a:t>
            </a:r>
            <a:r>
              <a:rPr lang="en-US" altLang="zh-CN" dirty="0"/>
              <a:t>BLL</a:t>
            </a:r>
            <a:r>
              <a:rPr lang="zh-CN" altLang="en-US" dirty="0"/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22755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9B6EA-D12B-42C1-965A-C846FB71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设计原则、方法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2FAEDD-B524-4217-AC14-925A4186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z="2800" dirty="0"/>
              <a:t>设计原则：</a:t>
            </a:r>
            <a:endParaRPr lang="en-US" altLang="zh-CN" sz="2800" dirty="0"/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zh-CN" altLang="zh-CN" sz="2800" dirty="0"/>
              <a:t>清晰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zh-CN" altLang="zh-CN" sz="2800" dirty="0"/>
              <a:t>简洁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、可扩展</a:t>
            </a:r>
            <a:endParaRPr lang="en-US" altLang="zh-CN" sz="2800" dirty="0"/>
          </a:p>
          <a:p>
            <a:r>
              <a:rPr lang="zh-CN" altLang="zh-CN" sz="2800" dirty="0"/>
              <a:t>设计方法：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zh-CN" sz="2800" dirty="0"/>
              <a:t>面向对象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zh-CN" sz="2800" dirty="0"/>
              <a:t>功能模块化</a:t>
            </a:r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三层结构（界面层 业务逻辑层 数据访问层）</a:t>
            </a:r>
          </a:p>
        </p:txBody>
      </p:sp>
    </p:spTree>
    <p:extLst>
      <p:ext uri="{BB962C8B-B14F-4D97-AF65-F5344CB8AC3E}">
        <p14:creationId xmlns:p14="http://schemas.microsoft.com/office/powerpoint/2010/main" val="1337852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D2018-8549-4565-AB5E-4122B419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5541-E200-47F1-A298-C4C384F1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输入非法的判断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人性化的输入提示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学生选课、退课多选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查看某一门课程特定助教名单下的学生名单，在学生个人课表下显示（实现思路：新建一张表 </a:t>
            </a:r>
            <a:r>
              <a:rPr lang="en-US" altLang="zh-CN" sz="2400" dirty="0"/>
              <a:t>key</a:t>
            </a:r>
            <a:r>
              <a:rPr lang="zh-CN" altLang="en-US" sz="2400" dirty="0"/>
              <a:t>为助教名字</a:t>
            </a:r>
            <a:r>
              <a:rPr lang="en-US" altLang="zh-CN" sz="2400" dirty="0"/>
              <a:t>+</a:t>
            </a:r>
            <a:r>
              <a:rPr lang="zh-CN" altLang="en-US" sz="2400" dirty="0"/>
              <a:t>课程编号）</a:t>
            </a:r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输入密码隐藏显示</a:t>
            </a:r>
            <a:endParaRPr lang="en-US" altLang="zh-CN" sz="2400" dirty="0"/>
          </a:p>
          <a:p>
            <a:r>
              <a:rPr lang="en-US" altLang="zh-CN" sz="2400" dirty="0"/>
              <a:t>6.</a:t>
            </a:r>
            <a:r>
              <a:rPr lang="zh-CN" altLang="en-US" sz="2400" dirty="0"/>
              <a:t>随意关闭窗口（实验版）</a:t>
            </a:r>
            <a:endParaRPr lang="en-US" altLang="zh-CN" sz="2400" dirty="0"/>
          </a:p>
          <a:p>
            <a:r>
              <a:rPr lang="en-US" altLang="zh-CN" sz="2400" dirty="0"/>
              <a:t>7.</a:t>
            </a:r>
            <a:r>
              <a:rPr lang="zh-CN" altLang="en-US" sz="2400" dirty="0"/>
              <a:t>任意键等待</a:t>
            </a:r>
            <a:endParaRPr lang="en-US" altLang="zh-CN" sz="2400" dirty="0"/>
          </a:p>
          <a:p>
            <a:r>
              <a:rPr lang="en-US" altLang="zh-CN" sz="2400" dirty="0"/>
              <a:t>8.</a:t>
            </a:r>
            <a:r>
              <a:rPr lang="zh-CN" altLang="en-US" sz="2400" dirty="0"/>
              <a:t>回车键直接退出</a:t>
            </a:r>
            <a:endParaRPr lang="en-US" altLang="zh-CN" sz="2400" dirty="0"/>
          </a:p>
          <a:p>
            <a:r>
              <a:rPr lang="en-US" altLang="zh-CN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572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31E788A-A63A-457B-8ABD-ED7CB29AB3F2}"/>
              </a:ext>
            </a:extLst>
          </p:cNvPr>
          <p:cNvSpPr txBox="1">
            <a:spLocks/>
          </p:cNvSpPr>
          <p:nvPr/>
        </p:nvSpPr>
        <p:spPr>
          <a:xfrm>
            <a:off x="3370654" y="228526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7200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37261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79186-7765-4680-8750-E1E7D8CB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主要架构</a:t>
            </a:r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37E03B4-4FC0-4E4C-A343-1952981B3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962581"/>
              </p:ext>
            </p:extLst>
          </p:nvPr>
        </p:nvGraphicFramePr>
        <p:xfrm>
          <a:off x="313083" y="487018"/>
          <a:ext cx="11544300" cy="5651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箭头: 左右 5">
            <a:extLst>
              <a:ext uri="{FF2B5EF4-FFF2-40B4-BE49-F238E27FC236}">
                <a16:creationId xmlns:a16="http://schemas.microsoft.com/office/drawing/2014/main" id="{5471A25A-A63D-4DF2-9E94-C439DDAACD3D}"/>
              </a:ext>
            </a:extLst>
          </p:cNvPr>
          <p:cNvSpPr/>
          <p:nvPr/>
        </p:nvSpPr>
        <p:spPr>
          <a:xfrm>
            <a:off x="3135795" y="2847366"/>
            <a:ext cx="1798983" cy="930619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通信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08EF0370-81BD-406C-94B4-EF43FB524578}"/>
              </a:ext>
            </a:extLst>
          </p:cNvPr>
          <p:cNvSpPr/>
          <p:nvPr/>
        </p:nvSpPr>
        <p:spPr>
          <a:xfrm>
            <a:off x="7189304" y="2847365"/>
            <a:ext cx="1798983" cy="930619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通信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08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EED0F-1BED-4ECE-9E1A-7F9DEB02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073" y="2519569"/>
            <a:ext cx="10606709" cy="2571475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UI</a:t>
            </a:r>
            <a:r>
              <a:rPr lang="zh-CN" altLang="en-US" sz="9600" dirty="0"/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244201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C87FA-1E7C-433B-A255-1C19C6F6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35" y="430613"/>
            <a:ext cx="10515600" cy="1325563"/>
          </a:xfrm>
        </p:spPr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层架构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656B14B-25C7-4270-A4EE-D0C22A0D0C09}"/>
              </a:ext>
            </a:extLst>
          </p:cNvPr>
          <p:cNvGrpSpPr/>
          <p:nvPr/>
        </p:nvGrpSpPr>
        <p:grpSpPr>
          <a:xfrm>
            <a:off x="548309" y="1466021"/>
            <a:ext cx="5109265" cy="3822516"/>
            <a:chOff x="2032000" y="2315817"/>
            <a:chExt cx="5109265" cy="3822516"/>
          </a:xfrm>
        </p:grpSpPr>
        <p:graphicFrame>
          <p:nvGraphicFramePr>
            <p:cNvPr id="5" name="图示 4">
              <a:extLst>
                <a:ext uri="{FF2B5EF4-FFF2-40B4-BE49-F238E27FC236}">
                  <a16:creationId xmlns:a16="http://schemas.microsoft.com/office/drawing/2014/main" id="{FA5F4448-15CF-4C90-8914-1A121B18025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9454617"/>
                </p:ext>
              </p:extLst>
            </p:nvPr>
          </p:nvGraphicFramePr>
          <p:xfrm>
            <a:off x="2032000" y="2315817"/>
            <a:ext cx="5109265" cy="38225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ED68AD7-6C81-427F-A5FD-F963F0133E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903" y="4562567"/>
              <a:ext cx="1029071" cy="5224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F14F53C7-390F-423E-8626-0B2F9EB5A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787306"/>
              </p:ext>
            </p:extLst>
          </p:nvPr>
        </p:nvGraphicFramePr>
        <p:xfrm>
          <a:off x="5922617" y="1466021"/>
          <a:ext cx="5497444" cy="3460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7E3FB400-307F-4647-B5A7-A0BE952C7A6A}"/>
              </a:ext>
            </a:extLst>
          </p:cNvPr>
          <p:cNvSpPr txBox="1"/>
          <p:nvPr/>
        </p:nvSpPr>
        <p:spPr>
          <a:xfrm>
            <a:off x="2572659" y="5255736"/>
            <a:ext cx="1569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7F0D4A3-A0D3-4A48-8D35-07EEE0197823}"/>
              </a:ext>
            </a:extLst>
          </p:cNvPr>
          <p:cNvSpPr/>
          <p:nvPr/>
        </p:nvSpPr>
        <p:spPr>
          <a:xfrm>
            <a:off x="8049682" y="5178792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26422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932B02A-7A3D-404E-A5D3-88CC96DAA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6" y="1439205"/>
            <a:ext cx="3622610" cy="5345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920F878B-326B-4C93-96E3-6B45777E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96" y="231830"/>
            <a:ext cx="10515600" cy="1325563"/>
          </a:xfrm>
        </p:spPr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层具体函数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819B9E-1EC6-4B7B-AC47-035108C2B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70" y="2967335"/>
            <a:ext cx="5125486" cy="36173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7C31CC5-20AE-488E-9650-8E7BBE0A4CD1}"/>
              </a:ext>
            </a:extLst>
          </p:cNvPr>
          <p:cNvSpPr/>
          <p:nvPr/>
        </p:nvSpPr>
        <p:spPr>
          <a:xfrm>
            <a:off x="5414306" y="2052935"/>
            <a:ext cx="38779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特色：任意键继续：</a:t>
            </a:r>
          </a:p>
        </p:txBody>
      </p:sp>
    </p:spTree>
    <p:extLst>
      <p:ext uri="{BB962C8B-B14F-4D97-AF65-F5344CB8AC3E}">
        <p14:creationId xmlns:p14="http://schemas.microsoft.com/office/powerpoint/2010/main" val="176845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BDA0818-0A2A-4B4F-96FC-54534027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0" y="2082247"/>
            <a:ext cx="10606709" cy="2571475"/>
          </a:xfrm>
        </p:spPr>
        <p:txBody>
          <a:bodyPr>
            <a:normAutofit fontScale="90000"/>
          </a:bodyPr>
          <a:lstStyle/>
          <a:p>
            <a:r>
              <a:rPr lang="en-US" altLang="zh-CN" sz="9600" dirty="0"/>
              <a:t>UI</a:t>
            </a:r>
            <a:r>
              <a:rPr lang="zh-CN" altLang="en-US" sz="9600" dirty="0"/>
              <a:t>层与</a:t>
            </a:r>
            <a:r>
              <a:rPr lang="en-US" altLang="zh-CN" sz="9600" dirty="0"/>
              <a:t>BLL</a:t>
            </a:r>
            <a:r>
              <a:rPr lang="zh-CN" altLang="en-US" sz="9600" dirty="0"/>
              <a:t>层通信、交互</a:t>
            </a:r>
          </a:p>
        </p:txBody>
      </p:sp>
    </p:spTree>
    <p:extLst>
      <p:ext uri="{BB962C8B-B14F-4D97-AF65-F5344CB8AC3E}">
        <p14:creationId xmlns:p14="http://schemas.microsoft.com/office/powerpoint/2010/main" val="304646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88D63-E8BF-45E9-BFAA-3B02250D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层与</a:t>
            </a:r>
            <a:r>
              <a:rPr lang="en-US" altLang="zh-CN" dirty="0"/>
              <a:t>BLL</a:t>
            </a:r>
            <a:r>
              <a:rPr lang="zh-CN" altLang="en-US" dirty="0"/>
              <a:t>层之间的通讯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BD2A2B0-A85F-44ED-BF96-436882083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99" y="1693450"/>
            <a:ext cx="8596668" cy="3880773"/>
          </a:xfrm>
        </p:spPr>
        <p:txBody>
          <a:bodyPr/>
          <a:lstStyle/>
          <a:p>
            <a:r>
              <a:rPr lang="zh-CN" altLang="en-US" sz="2400" dirty="0"/>
              <a:t>通过</a:t>
            </a:r>
            <a:r>
              <a:rPr lang="en-US" altLang="zh-CN" sz="2400" dirty="0"/>
              <a:t>struct</a:t>
            </a:r>
            <a:r>
              <a:rPr lang="zh-CN" altLang="en-US" sz="2400" dirty="0"/>
              <a:t>打包的实现</a:t>
            </a:r>
            <a:endParaRPr lang="en-US" altLang="zh-CN" sz="2400" dirty="0"/>
          </a:p>
          <a:p>
            <a:r>
              <a:rPr lang="zh-CN" altLang="en-US" sz="3200" dirty="0"/>
              <a:t>举例：名叫</a:t>
            </a:r>
            <a:r>
              <a:rPr lang="en-US" altLang="zh-CN" sz="3200" dirty="0" err="1"/>
              <a:t>CourseNode</a:t>
            </a:r>
            <a:r>
              <a:rPr lang="zh-CN" altLang="en-US" sz="3200" dirty="0"/>
              <a:t>的结构的传递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CC2392-CD7F-47F1-A6D9-021991B09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6" y="2926086"/>
            <a:ext cx="9561443" cy="2475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372116-83EF-4914-9D43-FFFE603A8C02}"/>
              </a:ext>
            </a:extLst>
          </p:cNvPr>
          <p:cNvSpPr txBox="1"/>
          <p:nvPr/>
        </p:nvSpPr>
        <p:spPr>
          <a:xfrm flipH="1">
            <a:off x="1367623" y="5660335"/>
            <a:ext cx="714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这个名叫</a:t>
            </a:r>
            <a:r>
              <a:rPr lang="en-US" altLang="zh-CN" dirty="0" err="1"/>
              <a:t>CourseNode</a:t>
            </a:r>
            <a:r>
              <a:rPr lang="zh-CN" altLang="en-US" dirty="0"/>
              <a:t>的</a:t>
            </a:r>
            <a:r>
              <a:rPr lang="en-US" altLang="zh-CN" dirty="0"/>
              <a:t>struct</a:t>
            </a:r>
            <a:r>
              <a:rPr lang="zh-CN" altLang="en-US" dirty="0"/>
              <a:t>记录了某门课程的所有信息</a:t>
            </a:r>
          </a:p>
        </p:txBody>
      </p:sp>
    </p:spTree>
    <p:extLst>
      <p:ext uri="{BB962C8B-B14F-4D97-AF65-F5344CB8AC3E}">
        <p14:creationId xmlns:p14="http://schemas.microsoft.com/office/powerpoint/2010/main" val="188787287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</TotalTime>
  <Words>1329</Words>
  <Application>Microsoft Office PowerPoint</Application>
  <PresentationFormat>宽屏</PresentationFormat>
  <Paragraphs>241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Adobe 楷体 Std R</vt:lpstr>
      <vt:lpstr>等线</vt:lpstr>
      <vt:lpstr>Microsoft YaHei</vt:lpstr>
      <vt:lpstr>Arial</vt:lpstr>
      <vt:lpstr>Trebuchet MS</vt:lpstr>
      <vt:lpstr>Wingdings</vt:lpstr>
      <vt:lpstr>Wingdings 3</vt:lpstr>
      <vt:lpstr>平面</vt:lpstr>
      <vt:lpstr>Project1 第四周设计</vt:lpstr>
      <vt:lpstr>设计需求</vt:lpstr>
      <vt:lpstr>设计原则、方法</vt:lpstr>
      <vt:lpstr>主要架构</vt:lpstr>
      <vt:lpstr>UI层</vt:lpstr>
      <vt:lpstr>UI层架构</vt:lpstr>
      <vt:lpstr>UI层具体函数</vt:lpstr>
      <vt:lpstr>UI层与BLL层通信、交互</vt:lpstr>
      <vt:lpstr>UI层与BLL层之间的通讯:</vt:lpstr>
      <vt:lpstr>PowerPoint 演示文稿</vt:lpstr>
      <vt:lpstr>BLL层</vt:lpstr>
      <vt:lpstr>BLL层</vt:lpstr>
      <vt:lpstr>BLL层架构</vt:lpstr>
      <vt:lpstr>BLL层具体函数</vt:lpstr>
      <vt:lpstr>特色1：与UI层交互的 错误信息反馈机制 </vt:lpstr>
      <vt:lpstr>PowerPoint 演示文稿</vt:lpstr>
      <vt:lpstr>特色2：必修课等计数的实现</vt:lpstr>
      <vt:lpstr>DAL层（特色）</vt:lpstr>
      <vt:lpstr>BLL层结构</vt:lpstr>
      <vt:lpstr>表的抽象（ADEQ类）</vt:lpstr>
      <vt:lpstr>表的抽象（ADEQ类）</vt:lpstr>
      <vt:lpstr>PowerPoint 演示文稿</vt:lpstr>
      <vt:lpstr>表的具体（ADEQ类的实例）</vt:lpstr>
      <vt:lpstr>表的具体（ADEQ类的实例）</vt:lpstr>
      <vt:lpstr>表的具体（ADEQ类的实例）</vt:lpstr>
      <vt:lpstr>文件操作</vt:lpstr>
      <vt:lpstr>文件操作</vt:lpstr>
      <vt:lpstr>BLL层与DAL层通信、交互 &amp;算法举例</vt:lpstr>
      <vt:lpstr>表与BLL层的通信和交互</vt:lpstr>
      <vt:lpstr>拓展功能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水 兵</dc:creator>
  <cp:lastModifiedBy>水 兵</cp:lastModifiedBy>
  <cp:revision>50</cp:revision>
  <dcterms:created xsi:type="dcterms:W3CDTF">2020-03-18T12:45:17Z</dcterms:created>
  <dcterms:modified xsi:type="dcterms:W3CDTF">2020-04-01T07:58:15Z</dcterms:modified>
</cp:coreProperties>
</file>