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3"/>
      <p:bold r:id="rId14"/>
      <p:italic r:id="rId15"/>
      <p:boldItalic r:id="rId16"/>
    </p:embeddedFont>
    <p:embeddedFont>
      <p:font typeface="IBM Plex Sans SemiBold" panose="020B070305020300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j50R2kKbfBlmwODO5wHKSIGQT8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dim.shegoleff@yandex.ru" initials="v" lastIdx="2" clrIdx="0">
    <p:extLst>
      <p:ext uri="{19B8F6BF-5375-455C-9EA6-DF929625EA0E}">
        <p15:presenceInfo xmlns:p15="http://schemas.microsoft.com/office/powerpoint/2012/main" userId="17d99ab0979d80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7cefe074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57cefe074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">
  <p:cSld name="1_Title slide 5_2_1_5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1_Title slide 5_2_1_12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" name="Google Shape;1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" name="Google Shape;1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1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Пустой слайд (бежевый фон справа)">
  <p:cSld name="1_Title slide 5_2_1_12_1_1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403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4" name="Google Shape;104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5;p7">
            <a:extLst>
              <a:ext uri="{FF2B5EF4-FFF2-40B4-BE49-F238E27FC236}">
                <a16:creationId xmlns:a16="http://schemas.microsoft.com/office/drawing/2014/main" id="{9AD3BED9-9A55-47BF-A11A-BF7C939B3350}"/>
              </a:ext>
            </a:extLst>
          </p:cNvPr>
          <p:cNvSpPr/>
          <p:nvPr/>
        </p:nvSpPr>
        <p:spPr>
          <a:xfrm>
            <a:off x="5089119" y="688059"/>
            <a:ext cx="3964500" cy="3177000"/>
          </a:xfrm>
          <a:prstGeom prst="roundRect">
            <a:avLst>
              <a:gd name="adj" fmla="val 16667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15C2BC04-EE01-4E01-A117-0773113F7584}"/>
              </a:ext>
            </a:extLst>
          </p:cNvPr>
          <p:cNvSpPr txBox="1"/>
          <p:nvPr/>
        </p:nvSpPr>
        <p:spPr>
          <a:xfrm>
            <a:off x="368541" y="1452012"/>
            <a:ext cx="397306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0" i="0" u="none" strike="noStrike" cap="none" dirty="0">
                <a:solidFill>
                  <a:schemeClr val="accent3">
                    <a:lumMod val="10000"/>
                  </a:schemeClr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«Современная</a:t>
            </a:r>
            <a:endParaRPr lang="en-US" sz="3600" b="0" i="0" u="none" strike="noStrike" cap="none" dirty="0">
              <a:solidFill>
                <a:schemeClr val="accent3">
                  <a:lumMod val="10000"/>
                </a:schemeClr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0" i="0" u="none" strike="noStrike" cap="none" dirty="0">
                <a:solidFill>
                  <a:schemeClr val="accent3">
                    <a:lumMod val="10000"/>
                  </a:schemeClr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нумизматика»</a:t>
            </a:r>
            <a:endParaRPr sz="3600" b="0" i="0" u="none" strike="noStrike" cap="none" dirty="0">
              <a:solidFill>
                <a:schemeClr val="accent3">
                  <a:lumMod val="10000"/>
                </a:schemeClr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" name="Google Shape;154;p7">
            <a:extLst>
              <a:ext uri="{FF2B5EF4-FFF2-40B4-BE49-F238E27FC236}">
                <a16:creationId xmlns:a16="http://schemas.microsoft.com/office/drawing/2014/main" id="{3F1C1B78-B139-4030-8A88-2AA03871A5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</a:t>
            </a:r>
            <a:r>
              <a:rPr lang="ru-RU" sz="1000" dirty="0">
                <a:solidFill>
                  <a:schemeClr val="accent2"/>
                </a:solidFill>
              </a:rPr>
              <a:t> </a:t>
            </a:r>
            <a:r>
              <a:rPr lang="ru-RU" sz="1000" dirty="0">
                <a:solidFill>
                  <a:schemeClr val="tx1"/>
                </a:solidFill>
              </a:rPr>
              <a:t>портал посвященный редким монетам, банкнотам  а также их приобретением на онлайн аукционе</a:t>
            </a:r>
            <a:endParaRPr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15D9C-8A9A-4593-BDE8-B0D7F3C8BFE1}"/>
              </a:ext>
            </a:extLst>
          </p:cNvPr>
          <p:cNvSpPr txBox="1"/>
          <p:nvPr/>
        </p:nvSpPr>
        <p:spPr>
          <a:xfrm>
            <a:off x="1336158" y="755868"/>
            <a:ext cx="4572000" cy="3725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800"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Достигнутые цели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Достижения: удалось создать сайт и телеграмм бота</a:t>
            </a:r>
          </a:p>
          <a:p>
            <a:pPr marL="103800"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Трудности: не работают коллективные торги и не удалось привязать назначение цены ко времени (не более 30 секунд)</a:t>
            </a:r>
            <a:endParaRPr lang="ru-RU" sz="14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03800"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</a:pPr>
            <a:endParaRPr lang="ru-RU" dirty="0">
              <a:solidFill>
                <a:schemeClr val="dk1"/>
              </a:solidFill>
              <a:latin typeface="IBM Plex Sans"/>
              <a:ea typeface="IBM Plex Sans SemiBold"/>
              <a:cs typeface="IBM Plex Sans SemiBold"/>
              <a:sym typeface="IBM Plex Sans"/>
            </a:endParaRPr>
          </a:p>
          <a:p>
            <a:pPr marL="103800"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Идеи на будущее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Прогноз развития проекта:</a:t>
            </a:r>
          </a:p>
          <a:p>
            <a:pPr marL="389550" marR="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Tx/>
              <a:buChar char="-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через год увеличить количество торгов до 2-х в неделю</a:t>
            </a:r>
          </a:p>
          <a:p>
            <a:pPr marL="389550" marR="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Tx/>
              <a:buChar char="-"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асширить ассортимент предлагаемой продукции</a:t>
            </a:r>
          </a:p>
        </p:txBody>
      </p:sp>
    </p:spTree>
    <p:extLst>
      <p:ext uri="{BB962C8B-B14F-4D97-AF65-F5344CB8AC3E}">
        <p14:creationId xmlns:p14="http://schemas.microsoft.com/office/powerpoint/2010/main" val="333475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60;p8">
            <a:extLst>
              <a:ext uri="{FF2B5EF4-FFF2-40B4-BE49-F238E27FC236}">
                <a16:creationId xmlns:a16="http://schemas.microsoft.com/office/drawing/2014/main" id="{07D9655E-51C7-4A13-A8C9-DCD109326063}"/>
              </a:ext>
            </a:extLst>
          </p:cNvPr>
          <p:cNvPicPr preferRelativeResize="0"/>
          <p:nvPr/>
        </p:nvPicPr>
        <p:blipFill>
          <a:blip r:embed="rId3"/>
          <a:srcRect l="5371" r="5371"/>
          <a:stretch/>
        </p:blipFill>
        <p:spPr>
          <a:xfrm>
            <a:off x="540000" y="720011"/>
            <a:ext cx="2659800" cy="3973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" name="Google Shape;162;p8">
            <a:extLst>
              <a:ext uri="{FF2B5EF4-FFF2-40B4-BE49-F238E27FC236}">
                <a16:creationId xmlns:a16="http://schemas.microsoft.com/office/drawing/2014/main" id="{8A5F2ECF-7D3C-448D-B025-2F16D440FE5A}"/>
              </a:ext>
            </a:extLst>
          </p:cNvPr>
          <p:cNvSpPr txBox="1">
            <a:spLocks/>
          </p:cNvSpPr>
          <p:nvPr/>
        </p:nvSpPr>
        <p:spPr>
          <a:xfrm>
            <a:off x="3805200" y="720011"/>
            <a:ext cx="47988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5000"/>
              </a:lnSpc>
              <a:buSzPts val="2400"/>
            </a:pPr>
            <a:r>
              <a:rPr lang="ru-RU" sz="1800" dirty="0">
                <a:solidFill>
                  <a:schemeClr val="dk1"/>
                </a:solidFill>
                <a:latin typeface="IBM Plex Sans" panose="020B0503050203000203" pitchFamily="34" charset="0"/>
              </a:rPr>
              <a:t>Щеголев Вадим</a:t>
            </a:r>
            <a:endParaRPr lang="ru-RU" sz="1800" dirty="0">
              <a:latin typeface="IBM Plex Sans" panose="020B0503050203000203" pitchFamily="34" charset="0"/>
            </a:endParaRPr>
          </a:p>
        </p:txBody>
      </p:sp>
      <p:sp>
        <p:nvSpPr>
          <p:cNvPr id="5" name="Google Shape;163;p8">
            <a:extLst>
              <a:ext uri="{FF2B5EF4-FFF2-40B4-BE49-F238E27FC236}">
                <a16:creationId xmlns:a16="http://schemas.microsoft.com/office/drawing/2014/main" id="{B4C56C01-DEC4-47E0-B7AE-8CB8BC3C76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05200" y="1029150"/>
            <a:ext cx="4798800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200" b="1" dirty="0">
                <a:solidFill>
                  <a:schemeClr val="tx1"/>
                </a:solidFill>
              </a:rPr>
              <a:t>Курс Разработчик-Тестировщик, 2021 г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6" name="Google Shape;164;p8">
            <a:extLst>
              <a:ext uri="{FF2B5EF4-FFF2-40B4-BE49-F238E27FC236}">
                <a16:creationId xmlns:a16="http://schemas.microsoft.com/office/drawing/2014/main" id="{F2A49E01-2487-4D25-8FCF-DFEAD0B20150}"/>
              </a:ext>
            </a:extLst>
          </p:cNvPr>
          <p:cNvSpPr txBox="1">
            <a:spLocks/>
          </p:cNvSpPr>
          <p:nvPr/>
        </p:nvSpPr>
        <p:spPr>
          <a:xfrm>
            <a:off x="3805200" y="1440000"/>
            <a:ext cx="4798800" cy="221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1400"/>
            </a:pPr>
            <a:endParaRPr lang="ru-RU" sz="1200" dirty="0">
              <a:solidFill>
                <a:schemeClr val="dk1"/>
              </a:solidFill>
            </a:endParaRPr>
          </a:p>
          <a:p>
            <a:pPr marL="374399" indent="-306599">
              <a:lnSpc>
                <a:spcPct val="115000"/>
              </a:lnSpc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  <a:latin typeface="IBM Plex Sans" panose="020B0503050203000203" pitchFamily="34" charset="0"/>
              </a:rPr>
              <a:t>Живу в г. Красногорск</a:t>
            </a:r>
          </a:p>
          <a:p>
            <a:pPr marL="374399" indent="-306599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  <a:latin typeface="IBM Plex Sans" panose="020B0503050203000203" pitchFamily="34" charset="0"/>
              </a:rPr>
              <a:t>Хобби: Снукер, Сноуборд, Велосипед.</a:t>
            </a:r>
          </a:p>
          <a:p>
            <a:pPr marL="374399" indent="-306599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  <a:latin typeface="IBM Plex Sans" panose="020B0503050203000203" pitchFamily="34" charset="0"/>
              </a:rPr>
              <a:t>Достижения: Режиссер, участие в международном конкурсе короткометражных фильмов</a:t>
            </a:r>
          </a:p>
          <a:p>
            <a:pPr marL="374399" marR="241300" indent="-306599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ts val="1200"/>
              <a:buFont typeface="IBM Plex Sans"/>
              <a:buChar char="💥"/>
            </a:pPr>
            <a:endParaRPr lang="ru-RU" sz="1200" dirty="0">
              <a:solidFill>
                <a:schemeClr val="dk1"/>
              </a:solidFill>
              <a:latin typeface="IBM Plex Sans" panose="020B0503050203000203" pitchFamily="34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ru-RU" sz="1200" dirty="0">
                <a:solidFill>
                  <a:schemeClr val="dk1"/>
                </a:solidFill>
                <a:latin typeface="IBM Plex Sans" panose="020B0503050203000203" pitchFamily="34" charset="0"/>
              </a:rPr>
              <a:t>В проекте также участвовала Щеголева Мария Валерьяновна – оформление лейбла и </a:t>
            </a:r>
            <a:r>
              <a:rPr lang="en-US" sz="1200" dirty="0">
                <a:solidFill>
                  <a:schemeClr val="dk1"/>
                </a:solidFill>
                <a:latin typeface="IBM Plex Sans" panose="020B0503050203000203" pitchFamily="34" charset="0"/>
              </a:rPr>
              <a:t>gif </a:t>
            </a:r>
            <a:r>
              <a:rPr lang="ru-RU" sz="1200" dirty="0">
                <a:solidFill>
                  <a:schemeClr val="dk1"/>
                </a:solidFill>
                <a:latin typeface="IBM Plex Sans" panose="020B0503050203000203" pitchFamily="34" charset="0"/>
              </a:rPr>
              <a:t>- анимации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3C39C85-89DB-4A6D-9410-AC462CE66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b="1" dirty="0">
                <a:solidFill>
                  <a:schemeClr val="tx1"/>
                </a:solidFill>
              </a:rPr>
              <a:t>Поставленная задача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4F9FA-FA59-4E4D-A184-93CBD4871507}"/>
              </a:ext>
            </a:extLst>
          </p:cNvPr>
          <p:cNvSpPr txBox="1"/>
          <p:nvPr/>
        </p:nvSpPr>
        <p:spPr>
          <a:xfrm>
            <a:off x="446568" y="512400"/>
            <a:ext cx="6976242" cy="105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dirty="0">
                <a:latin typeface="IBM Plex Sans" panose="020B0503050203000203" pitchFamily="34" charset="0"/>
              </a:rPr>
              <a:t>В основе создания данного проекта лежит создание веб-ресурса для реализации различных редких монет и банкнот коллекционерам с помощью онлайн аукциона. Основную пользу он принесет коллекционерам, которые собирают различные монеты и антиквариат для своей коллекции. </a:t>
            </a:r>
          </a:p>
        </p:txBody>
      </p:sp>
    </p:spTree>
    <p:extLst>
      <p:ext uri="{BB962C8B-B14F-4D97-AF65-F5344CB8AC3E}">
        <p14:creationId xmlns:p14="http://schemas.microsoft.com/office/powerpoint/2010/main" val="200209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05CAFA1B-8A7C-4BA8-96AF-7B7BC37B4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b="1" dirty="0">
                <a:solidFill>
                  <a:schemeClr val="tx1"/>
                </a:solidFill>
              </a:rPr>
              <a:t>Решение поставленной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8FA15-041E-45A9-8AA3-C84E8E5DD8D5}"/>
              </a:ext>
            </a:extLst>
          </p:cNvPr>
          <p:cNvSpPr txBox="1"/>
          <p:nvPr/>
        </p:nvSpPr>
        <p:spPr>
          <a:xfrm>
            <a:off x="540000" y="512400"/>
            <a:ext cx="7193414" cy="44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latin typeface="IBM Plex Sans" panose="020B0503050203000203" pitchFamily="34" charset="0"/>
              </a:rPr>
              <a:t>Для решения поставленной задачи необходимо сначала создать </a:t>
            </a:r>
            <a:r>
              <a:rPr lang="en-US" b="1" dirty="0">
                <a:latin typeface="IBM Plex Sans" panose="020B0503050203000203" pitchFamily="34" charset="0"/>
              </a:rPr>
              <a:t>HTML </a:t>
            </a:r>
            <a:r>
              <a:rPr lang="ru-RU" b="1" dirty="0">
                <a:latin typeface="IBM Plex Sans" panose="020B0503050203000203" pitchFamily="34" charset="0"/>
              </a:rPr>
              <a:t>документ</a:t>
            </a:r>
            <a:r>
              <a:rPr lang="en-US" b="1" dirty="0">
                <a:latin typeface="IBM Plex Sans" panose="020B0503050203000203" pitchFamily="34" charset="0"/>
              </a:rPr>
              <a:t>:</a:t>
            </a:r>
            <a:r>
              <a:rPr lang="ru-RU" b="1" dirty="0">
                <a:latin typeface="IBM Plex Sans" panose="020B0503050203000203" pitchFamily="34" charset="0"/>
              </a:rPr>
              <a:t> </a:t>
            </a:r>
            <a:r>
              <a:rPr lang="en-US" b="1" dirty="0">
                <a:latin typeface="IBM Plex Sans" panose="020B0503050203000203" pitchFamily="34" charset="0"/>
              </a:rPr>
              <a:t> </a:t>
            </a:r>
            <a:endParaRPr lang="ru-RU" b="1" dirty="0">
              <a:latin typeface="IBM Plex Sans" panose="020B0503050203000203" pitchFamily="34" charset="0"/>
            </a:endParaRPr>
          </a:p>
          <a:p>
            <a:pPr>
              <a:lnSpc>
                <a:spcPct val="114000"/>
              </a:lnSpc>
            </a:pPr>
            <a:r>
              <a:rPr lang="en-US" b="1" dirty="0">
                <a:latin typeface="IBM Plex Sans" panose="020B0503050203000203" pitchFamily="34" charset="0"/>
              </a:rPr>
              <a:t> </a:t>
            </a:r>
            <a:r>
              <a:rPr lang="en-US" dirty="0">
                <a:latin typeface="IBM Plex Sans" panose="020B0503050203000203" pitchFamily="34" charset="0"/>
              </a:rPr>
              <a:t>- </a:t>
            </a:r>
            <a:r>
              <a:rPr lang="ru-RU" dirty="0">
                <a:latin typeface="IBM Plex Sans" panose="020B0503050203000203" pitchFamily="34" charset="0"/>
              </a:rPr>
              <a:t>воспользоваться основами языка </a:t>
            </a:r>
            <a:r>
              <a:rPr lang="en-US" dirty="0">
                <a:latin typeface="IBM Plex Sans" panose="020B0503050203000203" pitchFamily="34" charset="0"/>
              </a:rPr>
              <a:t>Java Script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ru-RU" dirty="0">
                <a:latin typeface="IBM Plex Sans" panose="020B0503050203000203" pitchFamily="34" charset="0"/>
              </a:rPr>
              <a:t>заполнить основными параметрами тэги </a:t>
            </a:r>
            <a:r>
              <a:rPr lang="en-US" dirty="0">
                <a:latin typeface="IBM Plex Sans" panose="020B0503050203000203" pitchFamily="34" charset="0"/>
              </a:rPr>
              <a:t>head </a:t>
            </a:r>
            <a:r>
              <a:rPr lang="ru-RU" dirty="0">
                <a:latin typeface="IBM Plex Sans" panose="020B0503050203000203" pitchFamily="34" charset="0"/>
              </a:rPr>
              <a:t>и </a:t>
            </a:r>
            <a:r>
              <a:rPr lang="en-US" dirty="0">
                <a:latin typeface="IBM Plex Sans" panose="020B0503050203000203" pitchFamily="34" charset="0"/>
              </a:rPr>
              <a:t>body</a:t>
            </a:r>
          </a:p>
          <a:p>
            <a:pPr marL="285750" lvl="1" indent="-285750">
              <a:lnSpc>
                <a:spcPct val="114000"/>
              </a:lnSpc>
              <a:buFontTx/>
              <a:buChar char="-"/>
            </a:pPr>
            <a:r>
              <a:rPr lang="ru-RU" dirty="0">
                <a:latin typeface="IBM Plex Sans" panose="020B0503050203000203" pitchFamily="34" charset="0"/>
              </a:rPr>
              <a:t>разместить заголовок по центру</a:t>
            </a:r>
          </a:p>
          <a:p>
            <a:pPr marL="285750" lvl="1" indent="-285750">
              <a:lnSpc>
                <a:spcPct val="114000"/>
              </a:lnSpc>
              <a:buFontTx/>
              <a:buChar char="-"/>
            </a:pPr>
            <a:r>
              <a:rPr lang="ru-RU" dirty="0">
                <a:latin typeface="IBM Plex Sans" panose="020B0503050203000203" pitchFamily="34" charset="0"/>
              </a:rPr>
              <a:t>заполнить сайт интересными ссылками на статьи о монетах</a:t>
            </a:r>
          </a:p>
          <a:p>
            <a:pPr marL="285750" lvl="1" indent="-285750">
              <a:lnSpc>
                <a:spcPct val="114000"/>
              </a:lnSpc>
              <a:buFontTx/>
              <a:buChar char="-"/>
            </a:pPr>
            <a:r>
              <a:rPr lang="ru-RU" dirty="0">
                <a:latin typeface="IBM Plex Sans" panose="020B0503050203000203" pitchFamily="34" charset="0"/>
              </a:rPr>
              <a:t>сделать ссылку на телеграмм – бота для участия в торгах </a:t>
            </a:r>
          </a:p>
          <a:p>
            <a:pPr marL="285750" lvl="1" indent="-285750">
              <a:lnSpc>
                <a:spcPct val="114000"/>
              </a:lnSpc>
              <a:buFontTx/>
              <a:buChar char="-"/>
            </a:pPr>
            <a:r>
              <a:rPr lang="ru-RU" dirty="0">
                <a:latin typeface="IBM Plex Sans" panose="020B0503050203000203" pitchFamily="34" charset="0"/>
              </a:rPr>
              <a:t>разместить по центру таблицу с фотографиями лотов и их описанием</a:t>
            </a:r>
          </a:p>
          <a:p>
            <a:pPr lvl="1">
              <a:lnSpc>
                <a:spcPct val="114000"/>
              </a:lnSpc>
            </a:pPr>
            <a:r>
              <a:rPr lang="ru-RU" b="1" dirty="0">
                <a:latin typeface="IBM Plex Sans" panose="020B0503050203000203" pitchFamily="34" charset="0"/>
              </a:rPr>
              <a:t>Затем разработать проект</a:t>
            </a:r>
            <a:r>
              <a:rPr lang="en-US" b="1" dirty="0">
                <a:latin typeface="IBM Plex Sans" panose="020B0503050203000203" pitchFamily="34" charset="0"/>
              </a:rPr>
              <a:t> telegram</a:t>
            </a:r>
            <a:r>
              <a:rPr lang="ru-RU" b="1" dirty="0">
                <a:latin typeface="IBM Plex Sans" panose="020B0503050203000203" pitchFamily="34" charset="0"/>
              </a:rPr>
              <a:t> бота на языке С</a:t>
            </a:r>
            <a:r>
              <a:rPr lang="en-US" b="1" dirty="0">
                <a:latin typeface="IBM Plex Sans" panose="020B0503050203000203" pitchFamily="34" charset="0"/>
              </a:rPr>
              <a:t>#</a:t>
            </a:r>
            <a:r>
              <a:rPr lang="ru-RU" b="1" dirty="0">
                <a:latin typeface="IBM Plex Sans" panose="020B0503050203000203" pitchFamily="34" charset="0"/>
              </a:rPr>
              <a:t>:</a:t>
            </a:r>
          </a:p>
          <a:p>
            <a:pPr marL="285750" lvl="1" indent="-285750">
              <a:lnSpc>
                <a:spcPct val="114000"/>
              </a:lnSpc>
              <a:buFontTx/>
              <a:buChar char="-"/>
            </a:pPr>
            <a:r>
              <a:rPr lang="ru-RU" dirty="0">
                <a:latin typeface="IBM Plex Sans" panose="020B0503050203000203" pitchFamily="34" charset="0"/>
              </a:rPr>
              <a:t>создать бота с помощью сайта </a:t>
            </a:r>
            <a:r>
              <a:rPr lang="en-US" dirty="0">
                <a:latin typeface="IBM Plex Sans" panose="020B0503050203000203" pitchFamily="34" charset="0"/>
              </a:rPr>
              <a:t>telegram.org</a:t>
            </a:r>
          </a:p>
          <a:p>
            <a:pPr marL="285750" lvl="1" indent="-285750">
              <a:lnSpc>
                <a:spcPct val="114000"/>
              </a:lnSpc>
              <a:buFontTx/>
              <a:buChar char="-"/>
            </a:pPr>
            <a:r>
              <a:rPr lang="ru-RU" dirty="0">
                <a:latin typeface="IBM Plex Sans" panose="020B0503050203000203" pitchFamily="34" charset="0"/>
              </a:rPr>
              <a:t>импортировать библиотеку </a:t>
            </a:r>
            <a:r>
              <a:rPr lang="en-US" dirty="0" err="1">
                <a:latin typeface="IBM Plex Sans" panose="020B0503050203000203" pitchFamily="34" charset="0"/>
              </a:rPr>
              <a:t>Newtonsoft</a:t>
            </a:r>
            <a:endParaRPr lang="en-US" dirty="0">
              <a:latin typeface="IBM Plex Sans" panose="020B0503050203000203" pitchFamily="34" charset="0"/>
            </a:endParaRPr>
          </a:p>
          <a:p>
            <a:pPr marL="285750" lvl="1" indent="-285750">
              <a:lnSpc>
                <a:spcPct val="114000"/>
              </a:lnSpc>
              <a:buFontTx/>
              <a:buChar char="-"/>
            </a:pPr>
            <a:r>
              <a:rPr lang="ru-RU" dirty="0">
                <a:latin typeface="IBM Plex Sans" panose="020B0503050203000203" pitchFamily="34" charset="0"/>
              </a:rPr>
              <a:t>создать метод пометки, отправки сообщений</a:t>
            </a:r>
          </a:p>
          <a:p>
            <a:pPr marL="285750" lvl="1" indent="-285750">
              <a:lnSpc>
                <a:spcPct val="114000"/>
              </a:lnSpc>
              <a:buFontTx/>
              <a:buChar char="-"/>
            </a:pPr>
            <a:r>
              <a:rPr lang="ru-RU" dirty="0">
                <a:latin typeface="IBM Plex Sans" panose="020B0503050203000203" pitchFamily="34" charset="0"/>
              </a:rPr>
              <a:t>прописать алгоритм ответов на введённые данные пользователем</a:t>
            </a:r>
            <a:endParaRPr lang="en-US" dirty="0">
              <a:latin typeface="IBM Plex Sans" panose="020B0503050203000203" pitchFamily="34" charset="0"/>
            </a:endParaRPr>
          </a:p>
          <a:p>
            <a:pPr lvl="1">
              <a:lnSpc>
                <a:spcPct val="114000"/>
              </a:lnSpc>
            </a:pPr>
            <a:r>
              <a:rPr lang="ru-RU" b="1" dirty="0">
                <a:latin typeface="IBM Plex Sans" panose="020B0503050203000203" pitchFamily="34" charset="0"/>
              </a:rPr>
              <a:t>Провести тестирование проекта</a:t>
            </a:r>
            <a:r>
              <a:rPr lang="en-US" b="1" dirty="0">
                <a:latin typeface="IBM Plex Sans" panose="020B0503050203000203" pitchFamily="34" charset="0"/>
              </a:rPr>
              <a:t>:</a:t>
            </a:r>
          </a:p>
          <a:p>
            <a:pPr marL="285750" lvl="1" indent="-285750">
              <a:lnSpc>
                <a:spcPct val="114000"/>
              </a:lnSpc>
              <a:buFontTx/>
              <a:buChar char="-"/>
            </a:pPr>
            <a:r>
              <a:rPr lang="ru-RU" dirty="0">
                <a:latin typeface="IBM Plex Sans" panose="020B0503050203000203" pitchFamily="34" charset="0"/>
              </a:rPr>
              <a:t>составить ТЗ</a:t>
            </a:r>
          </a:p>
          <a:p>
            <a:pPr marL="285750" lvl="1" indent="-285750">
              <a:lnSpc>
                <a:spcPct val="114000"/>
              </a:lnSpc>
              <a:buFontTx/>
              <a:buChar char="-"/>
            </a:pPr>
            <a:r>
              <a:rPr lang="ru-RU" dirty="0">
                <a:latin typeface="IBM Plex Sans" panose="020B0503050203000203" pitchFamily="34" charset="0"/>
              </a:rPr>
              <a:t>создать тест-кейсы</a:t>
            </a:r>
          </a:p>
          <a:p>
            <a:pPr marL="285750" lvl="1" indent="-285750">
              <a:lnSpc>
                <a:spcPct val="114000"/>
              </a:lnSpc>
              <a:buFontTx/>
              <a:buChar char="-"/>
            </a:pPr>
            <a:r>
              <a:rPr lang="ru-RU" dirty="0">
                <a:latin typeface="IBM Plex Sans" panose="020B0503050203000203" pitchFamily="34" charset="0"/>
              </a:rPr>
              <a:t>на основе не пройденных тест кейсов написать баг-репорты</a:t>
            </a:r>
          </a:p>
          <a:p>
            <a:pPr lvl="1">
              <a:lnSpc>
                <a:spcPct val="114000"/>
              </a:lnSpc>
            </a:pPr>
            <a:r>
              <a:rPr lang="ru-RU" dirty="0">
                <a:latin typeface="IBM Plex Sans" panose="020B0503050203000203" pitchFamily="34" charset="0"/>
              </a:rPr>
              <a:t>-     изложить выводы в отчёте о проведённом 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32684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6AACC4D7-5203-4DF6-9374-5EBE56CDB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b="1" dirty="0">
                <a:solidFill>
                  <a:schemeClr val="tx1"/>
                </a:solidFill>
              </a:rPr>
              <a:t>Визуальный ряд: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CA2453-3378-431A-B4D8-6E7EA85D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512400"/>
            <a:ext cx="2770270" cy="277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810501-8178-46C0-BFFD-2A51E8BF85C6}"/>
              </a:ext>
            </a:extLst>
          </p:cNvPr>
          <p:cNvSpPr txBox="1"/>
          <p:nvPr/>
        </p:nvSpPr>
        <p:spPr>
          <a:xfrm>
            <a:off x="1426047" y="3849240"/>
            <a:ext cx="167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Лейбл сайта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130BDF-2982-4B22-9C56-E353B5A69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73" y="462781"/>
            <a:ext cx="4554018" cy="2819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4C38F2-05DA-46DF-9065-0608FBC85125}"/>
              </a:ext>
            </a:extLst>
          </p:cNvPr>
          <p:cNvSpPr txBox="1"/>
          <p:nvPr/>
        </p:nvSpPr>
        <p:spPr>
          <a:xfrm>
            <a:off x="3959099" y="3849240"/>
            <a:ext cx="436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IBM Plex Sans" panose="020B0503050203000203" pitchFamily="34" charset="0"/>
              </a:rPr>
              <a:t>Размещение лейбла по центру сайта в редакторе</a:t>
            </a:r>
          </a:p>
        </p:txBody>
      </p:sp>
    </p:spTree>
    <p:extLst>
      <p:ext uri="{BB962C8B-B14F-4D97-AF65-F5344CB8AC3E}">
        <p14:creationId xmlns:p14="http://schemas.microsoft.com/office/powerpoint/2010/main" val="373200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B5B49B-0173-4236-BB29-509A7006B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68" y="405115"/>
            <a:ext cx="5444200" cy="3340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0554BE-2C4F-4468-9806-AAA28B5589BF}"/>
              </a:ext>
            </a:extLst>
          </p:cNvPr>
          <p:cNvSpPr txBox="1"/>
          <p:nvPr/>
        </p:nvSpPr>
        <p:spPr>
          <a:xfrm>
            <a:off x="2296632" y="4004931"/>
            <a:ext cx="3757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IBM Plex Sans" panose="020B0503050203000203" pitchFamily="34" charset="0"/>
              </a:rPr>
              <a:t>Итоговое отображение лейбла в браузере</a:t>
            </a:r>
          </a:p>
        </p:txBody>
      </p:sp>
    </p:spTree>
    <p:extLst>
      <p:ext uri="{BB962C8B-B14F-4D97-AF65-F5344CB8AC3E}">
        <p14:creationId xmlns:p14="http://schemas.microsoft.com/office/powerpoint/2010/main" val="250447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71E6AC-7953-4762-BAA7-A4B8B8F88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96" y="504352"/>
            <a:ext cx="5425910" cy="3340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CBC229-CBF7-4D18-B01B-2BAFD05D6B1A}"/>
              </a:ext>
            </a:extLst>
          </p:cNvPr>
          <p:cNvSpPr txBox="1"/>
          <p:nvPr/>
        </p:nvSpPr>
        <p:spPr>
          <a:xfrm>
            <a:off x="2778643" y="4203405"/>
            <a:ext cx="3317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Прописываем в тэге </a:t>
            </a:r>
            <a:r>
              <a:rPr lang="en-US" dirty="0"/>
              <a:t>head  </a:t>
            </a:r>
            <a:r>
              <a:rPr lang="ru-RU" dirty="0"/>
              <a:t>скрипт для отображения анимированной иконки для перехода на телеграмм бота</a:t>
            </a:r>
          </a:p>
        </p:txBody>
      </p:sp>
    </p:spTree>
    <p:extLst>
      <p:ext uri="{BB962C8B-B14F-4D97-AF65-F5344CB8AC3E}">
        <p14:creationId xmlns:p14="http://schemas.microsoft.com/office/powerpoint/2010/main" val="122090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60BE30-87C1-482B-B54A-4E8A2E96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37" y="447645"/>
            <a:ext cx="5389331" cy="3340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8FAA92-40D7-4E9F-84DD-4D843CB8EED3}"/>
              </a:ext>
            </a:extLst>
          </p:cNvPr>
          <p:cNvSpPr txBox="1"/>
          <p:nvPr/>
        </p:nvSpPr>
        <p:spPr>
          <a:xfrm>
            <a:off x="1477060" y="4054549"/>
            <a:ext cx="521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Отображение иконки с ссылкой на телеграмм бота на сайте</a:t>
            </a:r>
          </a:p>
        </p:txBody>
      </p:sp>
    </p:spTree>
    <p:extLst>
      <p:ext uri="{BB962C8B-B14F-4D97-AF65-F5344CB8AC3E}">
        <p14:creationId xmlns:p14="http://schemas.microsoft.com/office/powerpoint/2010/main" val="85796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8B7D71-BF90-4127-B53B-92FF71437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32" y="205562"/>
            <a:ext cx="7191547" cy="4045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FED84-34B5-4ED5-A54F-D9C6589B681A}"/>
              </a:ext>
            </a:extLst>
          </p:cNvPr>
          <p:cNvSpPr txBox="1"/>
          <p:nvPr/>
        </p:nvSpPr>
        <p:spPr>
          <a:xfrm>
            <a:off x="1233377" y="4414718"/>
            <a:ext cx="6159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Работа телеграмм бота, бот отмечает прочитанные сообщения, хранит в памяти цену на лот если её меняет пользователь.</a:t>
            </a:r>
          </a:p>
        </p:txBody>
      </p:sp>
    </p:spTree>
    <p:extLst>
      <p:ext uri="{BB962C8B-B14F-4D97-AF65-F5344CB8AC3E}">
        <p14:creationId xmlns:p14="http://schemas.microsoft.com/office/powerpoint/2010/main" val="1697732524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332</Words>
  <Application>Microsoft Office PowerPoint</Application>
  <PresentationFormat>Экран (16:9)</PresentationFormat>
  <Paragraphs>44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IBM Plex Sans</vt:lpstr>
      <vt:lpstr>Arial</vt:lpstr>
      <vt:lpstr>IBM Plex Sans SemiBold</vt:lpstr>
      <vt:lpstr>Макет шаблона GB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 Щеголев</dc:creator>
  <cp:lastModifiedBy>vadim.shegoleff@yandex.ru</cp:lastModifiedBy>
  <cp:revision>5</cp:revision>
  <dcterms:modified xsi:type="dcterms:W3CDTF">2023-09-22T15:09:46Z</dcterms:modified>
</cp:coreProperties>
</file>