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5AF66-6274-D8CC-1B84-D0DB261BE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7AFBFF-3141-435B-E927-2BB235868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99C12-451E-49C8-531D-8D85B3DD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E9A255-3333-BBBB-2981-BAA9AD99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8D359-A3C0-92EC-88B5-4D7A5D33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30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2595A-2437-FE9A-DE03-EFEC1C11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665B49-A6C4-8833-9A6C-8518B6D5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62917-E8E8-0DCB-82D3-B5A5D2C5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C719E-FC17-7B27-09DD-9CF8F63A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8B858-F72E-0819-CDC3-C8AD1836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23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98C9BC-BF2C-74DC-CE1B-7544FDE5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FA5470-70E0-5A8C-8EB8-A8C67AA6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03065C-0D67-E728-E47E-3D058DF3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964CD-45C9-3375-7757-0385959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4C7B6-E26B-5920-B695-A93BABE2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A38FA-024F-02FE-7E2F-968BEE09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D04F5-F37D-4C6A-5EAF-3613684D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3644A-E50F-784D-D13E-A708FC8E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E76BA-BDAE-8E7E-D125-A52F45A6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FBF248-482B-A981-36A7-0A6D079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C899B-AA4E-188D-EFD7-BA2FD593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7E81EA-DD41-DFB9-C229-ABF650ED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51F87-9290-E9CC-E7B0-E6B4259E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61C72-2006-87E7-2B33-7673ED81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0A097-4F5A-0DF8-2ECF-230E48BC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6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4CCEA-6F3E-DE5B-7138-7511CEDB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8FDA7-32CD-0813-1955-935FC8992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59D4C-1201-082F-3BA9-3BEACC56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C8331-C003-1A30-4D5A-A018D9CF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53C595-EC66-C85D-0C71-9FDDFCE5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D43BD3-FC7C-7CA1-B309-E84B6D3D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95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62A4E-EBFD-B1B2-2E4D-713D3519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5B738A-A330-26BF-DC2E-ED30F7F9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9BECF4-147C-D4E8-9291-C7684B03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A7AE2-2FE6-1E27-7FBD-96EEE87BC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C3F5C3-CD8B-2B42-30DA-96B615DC0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69C2D9-6FE1-549D-DDCE-6CCBC110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1F70DD-9667-88CE-0DFA-3EB97940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D14813-5D71-2726-4601-2C609604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77F43-47C0-3EAF-24A9-7CF07E65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6AC7EF-8F86-AC1B-0590-C943A070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DE2121-22DD-F832-6192-FE3FFFAE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37FFCB-B6DD-EFB2-CCB0-57013030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DFC335-7B11-B5DC-D7B6-BD925D3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9F3598-3CDA-6498-F086-48CFE1E0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A93E2C-207F-145B-58B5-A96BC937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1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19F30-E535-7AEB-5A82-92FED18C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5929D-AB01-F6C7-830D-FBD43EE0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34E85B-9EE9-80C6-4557-FE0AE882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26A9B2-21DC-9DE6-ADC3-890456B5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35C50-8E4D-5EAA-A18F-28E0DC4A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20A19-4E9B-1D15-B2CE-7C120997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C54C0-ABE0-CA83-8655-F5A20F1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228D08-8E2D-6A28-44BB-BC3AEC1BC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E352F8-2F7F-ED19-BBA3-E0883141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C9350-ED8F-759E-79DE-ADDCD6C1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165970-2576-20C2-6126-93A0EE72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9DDE0-2AA4-0666-1430-D375040F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8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F027A-83BA-DAC2-2E7F-DAD5F416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094D0-0BD2-DBCA-92C3-0A2FC6B9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6CDE9A-C2D9-A046-CB5E-27C61BAF4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340B7-E0B2-4D32-A386-2EA0AE1C8A51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77677-15A2-9D79-2D56-BF3EE5A2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DF4B95-D534-2D7A-3A8C-4BC282056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F3EE9-B487-463D-A13C-7AA883646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300B5-0DF5-293C-37A8-23166E291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013E4E-6CBA-FB19-C52B-E4225C534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57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814B6-359A-3470-C6BF-1E4DA9E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B1157-A495-C03B-B2C5-7D1F9D7E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Русский язык 99.3%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096937-A052-8467-C8EF-40C99E7E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4415683" cy="42539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C224DA-6AA5-A032-A69E-F9BAC072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92" y="2082799"/>
            <a:ext cx="3671126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41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Щетинников Константин Дмитриевич</dc:creator>
  <cp:lastModifiedBy>Щетинников Константин Дмитриевич</cp:lastModifiedBy>
  <cp:revision>1</cp:revision>
  <dcterms:created xsi:type="dcterms:W3CDTF">2024-12-02T18:31:59Z</dcterms:created>
  <dcterms:modified xsi:type="dcterms:W3CDTF">2024-12-03T09:04:18Z</dcterms:modified>
</cp:coreProperties>
</file>