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D4351-A5C6-4767-AF03-93EF0B3083AD}" v="1605" dt="2021-11-06T17:28:09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5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4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50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8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1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4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ru-RU" sz="6000">
                <a:cs typeface="Calibri Light"/>
              </a:rPr>
              <a:t>Метеосводка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ru-RU" dirty="0"/>
              <a:t>Автор: Щукин Михаил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зрыв облака белой пудры на черном фоне">
            <a:extLst>
              <a:ext uri="{FF2B5EF4-FFF2-40B4-BE49-F238E27FC236}">
                <a16:creationId xmlns:a16="http://schemas.microsoft.com/office/drawing/2014/main" id="{20F58CF0-1961-4A9D-8E70-812FD2001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2" r="29117" b="4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158F6-78D9-4773-A452-B18F6A92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30B0A-76C9-48EA-BD5F-5495269F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Создать программу, показывающую погоду, при этом </a:t>
            </a:r>
            <a:r>
              <a:rPr lang="ru-RU"/>
              <a:t>отвечающую нескольким требованиям:</a:t>
            </a:r>
          </a:p>
          <a:p>
            <a:r>
              <a:rPr lang="ru-RU"/>
              <a:t>Отображать погоду в </a:t>
            </a:r>
            <a:r>
              <a:rPr lang="ru-RU" dirty="0"/>
              <a:t>заданном месте</a:t>
            </a:r>
          </a:p>
          <a:p>
            <a:r>
              <a:rPr lang="ru-RU"/>
              <a:t>Дифференциация на отдельных пользователей, со своей </a:t>
            </a:r>
            <a:r>
              <a:rPr lang="ru-RU" dirty="0"/>
              <a:t>личной, уникальной информацией</a:t>
            </a:r>
          </a:p>
          <a:p>
            <a:r>
              <a:rPr lang="ru-RU"/>
              <a:t>Обладает простым, интуитивно понятным интерфейсом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A9A5A-5D33-4A3B-B7B1-F07C3962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Picture 4" descr="Белые лампы, среди которых одна желтая">
            <a:extLst>
              <a:ext uri="{FF2B5EF4-FFF2-40B4-BE49-F238E27FC236}">
                <a16:creationId xmlns:a16="http://schemas.microsoft.com/office/drawing/2014/main" id="{A9271E39-4495-4242-88F6-EECFE8AED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3" r="14702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EFBF0-D959-462A-AD72-A2C901B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Структура проекта</a:t>
            </a:r>
          </a:p>
          <a:p>
            <a:r>
              <a:rPr lang="ru-RU" dirty="0"/>
              <a:t>Особенности</a:t>
            </a:r>
          </a:p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EDB92-A177-4872-AF0B-B3D1D79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E4421-F77D-46CB-9276-07DFBF50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10" y="2864844"/>
            <a:ext cx="9713136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    Проект 'Метеосводка' состоит 3 классов, каждый из </a:t>
            </a:r>
            <a:r>
              <a:rPr lang="ru-RU" dirty="0"/>
              <a:t>которых отвечает за отдельное окно.</a:t>
            </a:r>
          </a:p>
          <a:p>
            <a:pPr marL="0" indent="0">
              <a:buNone/>
            </a:pPr>
            <a:r>
              <a:rPr lang="ru-RU"/>
              <a:t>    Первый класс </a:t>
            </a:r>
            <a:r>
              <a:rPr lang="ru-RU">
                <a:ea typeface="+mn-lt"/>
                <a:cs typeface="+mn-lt"/>
              </a:rPr>
              <a:t>—</a:t>
            </a:r>
            <a:r>
              <a:rPr lang="ru-RU"/>
              <a:t> главный графический интерфейс. Он имеет самый большой размер, и </a:t>
            </a:r>
            <a:r>
              <a:rPr lang="ru-RU" dirty="0"/>
              <a:t>следовательно, выполняет б</a:t>
            </a:r>
            <a:r>
              <a:rPr lang="ru-RU" dirty="0">
                <a:ea typeface="+mn-lt"/>
                <a:cs typeface="+mn-lt"/>
              </a:rPr>
              <a:t>о</a:t>
            </a:r>
            <a:r>
              <a:rPr lang="ru-RU" b="1" dirty="0">
                <a:ea typeface="+mn-lt"/>
                <a:cs typeface="+mn-lt"/>
              </a:rPr>
              <a:t>́</a:t>
            </a:r>
            <a:r>
              <a:rPr lang="ru-RU" dirty="0">
                <a:ea typeface="+mn-lt"/>
                <a:cs typeface="+mn-lt"/>
              </a:rPr>
              <a:t>льшую</a:t>
            </a:r>
            <a:r>
              <a:rPr lang="ru-RU" dirty="0"/>
              <a:t> часть функций программы.</a:t>
            </a:r>
          </a:p>
          <a:p>
            <a:pPr marL="0" indent="0">
              <a:buNone/>
            </a:pPr>
            <a:r>
              <a:rPr lang="ru-RU"/>
              <a:t>    Второй класс </a:t>
            </a:r>
            <a:r>
              <a:rPr lang="ru-RU">
                <a:ea typeface="+mn-lt"/>
                <a:cs typeface="+mn-lt"/>
              </a:rPr>
              <a:t>—</a:t>
            </a:r>
            <a:r>
              <a:rPr lang="ru-RU"/>
              <a:t> окно входа. Выполняет функции входа пользователя в аккаунт.</a:t>
            </a:r>
          </a:p>
          <a:p>
            <a:pPr marL="0" indent="0">
              <a:buNone/>
            </a:pPr>
            <a:r>
              <a:rPr lang="ru-RU"/>
              <a:t>    Третий класс </a:t>
            </a:r>
            <a:r>
              <a:rPr lang="ru-RU">
                <a:ea typeface="+mn-lt"/>
                <a:cs typeface="+mn-lt"/>
              </a:rPr>
              <a:t>—</a:t>
            </a:r>
            <a:r>
              <a:rPr lang="ru-RU"/>
              <a:t> окно регистрации. Выполняет функции регистрации пользователя.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EDB92-A177-4872-AF0B-B3D1D79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E4421-F77D-46CB-9276-07DFBF50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1120"/>
            <a:ext cx="9141635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/>
              <a:t>      'Метеосводка' задумывалась как программа, предназначенная для быстрого </a:t>
            </a:r>
            <a:r>
              <a:rPr lang="ru-RU"/>
              <a:t>и удобного вывода информации на экран. </a:t>
            </a:r>
          </a:p>
          <a:p>
            <a:pPr>
              <a:buNone/>
            </a:pPr>
            <a:r>
              <a:rPr lang="ru-RU" dirty="0"/>
              <a:t>      В процессе написания проекта, было не так важно предложить пользователю большое количество функционала, как уделить внимание внешнему виду </a:t>
            </a:r>
            <a:r>
              <a:rPr lang="ru-RU"/>
              <a:t>графического интерфейса и удобству эксплуатирования.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5396-7211-429E-88A4-4A9AD3C5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1A38C-09DA-435C-8C09-F17D6D80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В проекте использовались такие библиотеки, как:</a:t>
            </a:r>
          </a:p>
          <a:p>
            <a:r>
              <a:rPr lang="ru-RU"/>
              <a:t>Pyowm, для непосредственной передачи геоданных</a:t>
            </a:r>
            <a:endParaRPr lang="ru-RU" dirty="0"/>
          </a:p>
          <a:p>
            <a:r>
              <a:rPr lang="ru-RU"/>
              <a:t>PyQt5 и sys, для создания оконного приложения</a:t>
            </a:r>
          </a:p>
          <a:p>
            <a:r>
              <a:rPr lang="ru-RU"/>
              <a:t>SQLite3, для работы с базами данных</a:t>
            </a:r>
          </a:p>
          <a:p>
            <a:r>
              <a:rPr lang="ru-RU"/>
              <a:t>String, для компактности кода программы</a:t>
            </a:r>
          </a:p>
          <a:p>
            <a:r>
              <a:rPr lang="ru-RU"/>
              <a:t>Time, для приятной работы с интерфесом</a:t>
            </a:r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D9EA5-3A04-417F-8D96-81DB815A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4526"/>
            <a:ext cx="960120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>
                    <a:lumMod val="85000"/>
                    <a:lumOff val="15000"/>
                  </a:schemeClr>
                </a:solidFill>
              </a:rPr>
              <a:t>Заключение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EDB92-A177-4872-AF0B-B3D1D79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Вывод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E4421-F77D-46CB-9276-07DFBF50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891120"/>
            <a:ext cx="9608031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    Проект получился таким, каким я и хотел. Простота и функциональность - ничего </a:t>
            </a:r>
            <a:r>
              <a:rPr lang="ru-RU" dirty="0">
                <a:ea typeface="+mn-lt"/>
                <a:cs typeface="+mn-lt"/>
              </a:rPr>
              <a:t>лишнего.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    Впоследствии можно добавить функцию авторизации/регистрации через </a:t>
            </a:r>
            <a:r>
              <a:rPr lang="ru-RU">
                <a:ea typeface="+mn-lt"/>
                <a:cs typeface="+mn-lt"/>
              </a:rPr>
              <a:t>социальную сеть, перенести программу на другие платформы - android и ios, для </a:t>
            </a:r>
            <a:r>
              <a:rPr lang="ru-RU" dirty="0">
                <a:ea typeface="+mn-lt"/>
                <a:cs typeface="+mn-lt"/>
              </a:rPr>
              <a:t>портативного использования.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46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HeadlinesVTI</vt:lpstr>
      <vt:lpstr>Метеосводка</vt:lpstr>
      <vt:lpstr>Идея</vt:lpstr>
      <vt:lpstr>Реализация</vt:lpstr>
      <vt:lpstr>Структура проекта</vt:lpstr>
      <vt:lpstr>Особенности</vt:lpstr>
      <vt:lpstr>Технологии</vt:lpstr>
      <vt:lpstr>Заключение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337</cp:revision>
  <dcterms:created xsi:type="dcterms:W3CDTF">2021-11-06T15:39:52Z</dcterms:created>
  <dcterms:modified xsi:type="dcterms:W3CDTF">2021-11-06T17:29:44Z</dcterms:modified>
</cp:coreProperties>
</file>