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8" r:id="rId2"/>
    <p:sldId id="271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5"/>
    <p:restoredTop sz="94687"/>
  </p:normalViewPr>
  <p:slideViewPr>
    <p:cSldViewPr snapToGrid="0" snapToObjects="1">
      <p:cViewPr>
        <p:scale>
          <a:sx n="81" d="100"/>
          <a:sy n="81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A37C-EA22-4D8C-A6C5-4ABFC6A1FAF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A8573-D407-427B-BAF1-4A7C3F8D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if you meet 25% of the qualifications</a:t>
            </a:r>
          </a:p>
          <a:p>
            <a:r>
              <a:rPr lang="en-US" dirty="0" smtClean="0"/>
              <a:t>Any courses, including free online </a:t>
            </a:r>
          </a:p>
          <a:p>
            <a:r>
              <a:rPr lang="en-US" dirty="0" smtClean="0"/>
              <a:t>Personal Projects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aseline="0" dirty="0" smtClean="0"/>
              <a:t>25% is gender socialization, most men apply at this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coding exercise given is designed to see how you think. </a:t>
            </a:r>
          </a:p>
          <a:p>
            <a:r>
              <a:rPr lang="en-US" dirty="0" smtClean="0"/>
              <a:t>The task is usually ambiguous in some way, dig for details.</a:t>
            </a:r>
          </a:p>
          <a:p>
            <a:r>
              <a:rPr lang="en-US" dirty="0" smtClean="0"/>
              <a:t>A minimum of 3 questions before starting to code.</a:t>
            </a:r>
          </a:p>
          <a:p>
            <a:r>
              <a:rPr lang="en-US" dirty="0" smtClean="0"/>
              <a:t>If you think of a new question after already having code down, ask right away. It’s better to refactor early.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out loud helps the interviewer see your thought process</a:t>
            </a:r>
          </a:p>
          <a:p>
            <a:r>
              <a:rPr lang="en-US" dirty="0" smtClean="0"/>
              <a:t>It has the added benefit of helping you see logical errors in code</a:t>
            </a:r>
          </a:p>
          <a:p>
            <a:r>
              <a:rPr lang="en-US" dirty="0" smtClean="0"/>
              <a:t>How you approach a problem can be more important than getting working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production ready code in an interview is impressive.</a:t>
            </a:r>
          </a:p>
          <a:p>
            <a:r>
              <a:rPr lang="en-US" dirty="0" smtClean="0"/>
              <a:t>After getting the basics of how to program down, invest time in learning common conventions.</a:t>
            </a:r>
          </a:p>
          <a:p>
            <a:r>
              <a:rPr lang="en-US" dirty="0" smtClean="0"/>
              <a:t>Clean Code by Martin Fowler – Highly recommended.</a:t>
            </a:r>
          </a:p>
          <a:p>
            <a:r>
              <a:rPr lang="en-US" dirty="0" smtClean="0"/>
              <a:t>Single Responsibility Principle – Every function does one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impossible to know everything</a:t>
            </a:r>
          </a:p>
          <a:p>
            <a:endParaRPr lang="en-US" dirty="0" smtClean="0"/>
          </a:p>
          <a:p>
            <a:r>
              <a:rPr lang="en-US" dirty="0" smtClean="0"/>
              <a:t>Saying you don’t know/understand can show you’re willing to seek clarity before taking on a task</a:t>
            </a:r>
          </a:p>
          <a:p>
            <a:endParaRPr lang="en-US" dirty="0" smtClean="0"/>
          </a:p>
          <a:p>
            <a:r>
              <a:rPr lang="en-US" dirty="0" smtClean="0"/>
              <a:t>Can show confidence in other knowledge. Ex: “I know there’s a way to convert from string to number, but I forget the command”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stumped, look up while thinking, not down</a:t>
            </a:r>
          </a:p>
          <a:p>
            <a:r>
              <a:rPr lang="en-US" dirty="0" smtClean="0"/>
              <a:t>Open palms give the impression of being honest</a:t>
            </a:r>
          </a:p>
          <a:p>
            <a:r>
              <a:rPr lang="en-US" dirty="0" smtClean="0"/>
              <a:t>Thumb and pointer finger together indicates knowledge</a:t>
            </a:r>
          </a:p>
          <a:p>
            <a:r>
              <a:rPr lang="en-US" dirty="0" smtClean="0"/>
              <a:t>Mimic the other person’s posture</a:t>
            </a:r>
          </a:p>
          <a:p>
            <a:r>
              <a:rPr lang="en-US" dirty="0" smtClean="0"/>
              <a:t>Avoid covering the mouth when talking</a:t>
            </a:r>
          </a:p>
          <a:p>
            <a:r>
              <a:rPr lang="en-US" dirty="0" smtClean="0"/>
              <a:t>Match speech 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A7B9D-C6B1-8846-98B2-2ADC3370C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 to 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Intro to HTML/CSS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0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2: Say your thoughts out 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4" y="1686053"/>
            <a:ext cx="4208922" cy="4506785"/>
          </a:xfrm>
        </p:spPr>
      </p:pic>
    </p:spTree>
    <p:extLst>
      <p:ext uri="{BB962C8B-B14F-4D97-AF65-F5344CB8AC3E}">
        <p14:creationId xmlns:p14="http://schemas.microsoft.com/office/powerpoint/2010/main" val="24931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3: Write clean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8" y="1595438"/>
            <a:ext cx="3991905" cy="4922023"/>
          </a:xfrm>
        </p:spPr>
      </p:pic>
    </p:spTree>
    <p:extLst>
      <p:ext uri="{BB962C8B-B14F-4D97-AF65-F5344CB8AC3E}">
        <p14:creationId xmlns:p14="http://schemas.microsoft.com/office/powerpoint/2010/main" val="24249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 4: Be honest when you don’t know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b="9463"/>
          <a:stretch/>
        </p:blipFill>
        <p:spPr>
          <a:xfrm>
            <a:off x="3243263" y="1514476"/>
            <a:ext cx="5426869" cy="4900402"/>
          </a:xfrm>
        </p:spPr>
      </p:pic>
    </p:spTree>
    <p:extLst>
      <p:ext uri="{BB962C8B-B14F-4D97-AF65-F5344CB8AC3E}">
        <p14:creationId xmlns:p14="http://schemas.microsoft.com/office/powerpoint/2010/main" val="17300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5: Use Body Language Tricks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594289"/>
            <a:ext cx="5354717" cy="4598549"/>
          </a:xfrm>
        </p:spPr>
      </p:pic>
    </p:spTree>
    <p:extLst>
      <p:ext uri="{BB962C8B-B14F-4D97-AF65-F5344CB8AC3E}">
        <p14:creationId xmlns:p14="http://schemas.microsoft.com/office/powerpoint/2010/main" val="39139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Psychology: </a:t>
            </a:r>
            <a:br>
              <a:rPr lang="en-US" dirty="0" smtClean="0"/>
            </a:br>
            <a:r>
              <a:rPr lang="en-US" dirty="0" smtClean="0"/>
              <a:t>The Human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075364"/>
            <a:ext cx="2570941" cy="39698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46" y="2075364"/>
            <a:ext cx="2641253" cy="39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happens if my code doesn’t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helps an applicant stand out?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there anything I should avoid?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a common mistake you see?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there anything I should do after I’m done with the interview?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Interviews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Presented </a:t>
            </a:r>
            <a:r>
              <a:rPr lang="en-US" b="1" dirty="0"/>
              <a:t>b</a:t>
            </a:r>
            <a:r>
              <a:rPr lang="en-US" b="1" dirty="0" smtClean="0"/>
              <a:t>y: </a:t>
            </a:r>
            <a:r>
              <a:rPr lang="en-US" dirty="0" smtClean="0"/>
              <a:t>Orion </a:t>
            </a:r>
            <a:r>
              <a:rPr lang="en-US" dirty="0" smtClean="0"/>
              <a:t>Supergan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Software Engineer II at CDK Global for 12 password resets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Programming for 5+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Performed 30+ technical interviews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Algorithms are fun.</a:t>
            </a:r>
          </a:p>
        </p:txBody>
      </p:sp>
    </p:spTree>
    <p:extLst>
      <p:ext uri="{BB962C8B-B14F-4D97-AF65-F5344CB8AC3E}">
        <p14:creationId xmlns:p14="http://schemas.microsoft.com/office/powerpoint/2010/main" val="3443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Alisa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SEO Specialist II at </a:t>
            </a:r>
            <a:r>
              <a:rPr lang="en-US" dirty="0" smtClean="0"/>
              <a:t>CDK </a:t>
            </a:r>
            <a:r>
              <a:rPr lang="en-US" dirty="0" smtClean="0"/>
              <a:t>Global, on loan to </a:t>
            </a:r>
            <a:r>
              <a:rPr lang="en-US" dirty="0" err="1" smtClean="0"/>
              <a:t>DevCore</a:t>
            </a:r>
            <a:r>
              <a:rPr lang="en-US" dirty="0" smtClean="0"/>
              <a:t> Design Platform Planning team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Study/Career Path: Art to English to SEO to Coding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Currently studying: Bash, JavaScript.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Image result for getting started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78" y="3366104"/>
            <a:ext cx="4789907" cy="2958472"/>
          </a:xfrm>
          <a:prstGeom prst="rect">
            <a:avLst/>
          </a:prstGeom>
          <a:noFill/>
          <a:ln w="19050">
            <a:solidFill>
              <a:srgbClr val="B27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Technical Interview: </a:t>
            </a:r>
            <a:r>
              <a:rPr lang="en-US" dirty="0" err="1" smtClean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question: </a:t>
            </a:r>
            <a:r>
              <a:rPr lang="en-US" i="1" dirty="0"/>
              <a:t>"Write a program that </a:t>
            </a:r>
            <a:r>
              <a:rPr lang="en-US" i="1" dirty="0" smtClean="0"/>
              <a:t>takes a number and prints it. </a:t>
            </a:r>
            <a:r>
              <a:rPr lang="en-US" i="1" dirty="0"/>
              <a:t>But </a:t>
            </a:r>
            <a:r>
              <a:rPr lang="en-US" i="1" dirty="0" smtClean="0"/>
              <a:t>if the number is a multiple of three </a:t>
            </a:r>
            <a:r>
              <a:rPr lang="en-US" i="1" dirty="0"/>
              <a:t>print “Fizz” </a:t>
            </a:r>
            <a:r>
              <a:rPr lang="en-US" i="1" dirty="0" smtClean="0"/>
              <a:t>and if the number is a multiple </a:t>
            </a:r>
            <a:r>
              <a:rPr lang="en-US" i="1" dirty="0"/>
              <a:t>of five print “Buzz”. For numbers which are multiples of both three and five print “</a:t>
            </a:r>
            <a:r>
              <a:rPr lang="en-US" i="1" dirty="0" err="1"/>
              <a:t>FizzBuzz</a:t>
            </a:r>
            <a:r>
              <a:rPr lang="en-US" i="1" dirty="0"/>
              <a:t>”."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went well?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could have been improved?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Was there anything interesting that happened?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4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 Interview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 HR qualifications (and hope they know the difference between Java 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Phone/remote technical interview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 site full day interview.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Thoughts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16418" r="1" b="36979"/>
          <a:stretch/>
        </p:blipFill>
        <p:spPr>
          <a:xfrm>
            <a:off x="3256147" y="1570959"/>
            <a:ext cx="6669651" cy="4678639"/>
          </a:xfrm>
        </p:spPr>
      </p:pic>
    </p:spTree>
    <p:extLst>
      <p:ext uri="{BB962C8B-B14F-4D97-AF65-F5344CB8AC3E}">
        <p14:creationId xmlns:p14="http://schemas.microsoft.com/office/powerpoint/2010/main" val="13872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1: Ask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1729336"/>
            <a:ext cx="8186904" cy="4320628"/>
          </a:xfrm>
        </p:spPr>
      </p:pic>
    </p:spTree>
    <p:extLst>
      <p:ext uri="{BB962C8B-B14F-4D97-AF65-F5344CB8AC3E}">
        <p14:creationId xmlns:p14="http://schemas.microsoft.com/office/powerpoint/2010/main" val="35156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SheCodesNow_template (2)</Template>
  <TotalTime>20</TotalTime>
  <Words>525</Words>
  <Application>Microsoft Office PowerPoint</Application>
  <PresentationFormat>Widescreen</PresentationFormat>
  <Paragraphs>67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MS Shell Dlg 2</vt:lpstr>
      <vt:lpstr>Silom</vt:lpstr>
      <vt:lpstr>Wingdings 3</vt:lpstr>
      <vt:lpstr>Retrospect</vt:lpstr>
      <vt:lpstr>PowerPoint Presentation</vt:lpstr>
      <vt:lpstr>Technical Interviews</vt:lpstr>
      <vt:lpstr>About Orion</vt:lpstr>
      <vt:lpstr>About Alisa</vt:lpstr>
      <vt:lpstr>Mock Technical Interview: FizzBuzz</vt:lpstr>
      <vt:lpstr>Audience Feedback</vt:lpstr>
      <vt:lpstr>Software Engineer Interview Process</vt:lpstr>
      <vt:lpstr>Resume Thoughts</vt:lpstr>
      <vt:lpstr>Tip 1: Ask Questions</vt:lpstr>
      <vt:lpstr>Tip 2: Say your thoughts out loud</vt:lpstr>
      <vt:lpstr>Tip 3: Write clean code</vt:lpstr>
      <vt:lpstr>Tip 4: Be honest when you don’t know</vt:lpstr>
      <vt:lpstr>Tip 5: Use Body Language Tricks</vt:lpstr>
      <vt:lpstr>Interpersonal Psychology:  The Human Algorithm</vt:lpstr>
      <vt:lpstr>Questions?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Modylevsky, Alisa</dc:creator>
  <cp:lastModifiedBy>Modylevsky, Alisa</cp:lastModifiedBy>
  <cp:revision>3</cp:revision>
  <dcterms:created xsi:type="dcterms:W3CDTF">2018-03-27T20:28:29Z</dcterms:created>
  <dcterms:modified xsi:type="dcterms:W3CDTF">2018-03-27T20:48:33Z</dcterms:modified>
</cp:coreProperties>
</file>