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8" r:id="rId2"/>
    <p:sldId id="257" r:id="rId3"/>
    <p:sldId id="259" r:id="rId4"/>
    <p:sldId id="261" r:id="rId5"/>
    <p:sldId id="272" r:id="rId6"/>
    <p:sldId id="273" r:id="rId7"/>
    <p:sldId id="274" r:id="rId8"/>
    <p:sldId id="278" r:id="rId9"/>
    <p:sldId id="276" r:id="rId10"/>
    <p:sldId id="27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0"/>
    <p:restoredTop sz="88109"/>
  </p:normalViewPr>
  <p:slideViewPr>
    <p:cSldViewPr snapToGrid="0" snapToObjects="1">
      <p:cViewPr>
        <p:scale>
          <a:sx n="100" d="100"/>
          <a:sy n="100" d="100"/>
        </p:scale>
        <p:origin x="-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75D7-1770-D649-A726-5C0A3CF12B85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4D5-5C7D-D84D-91EB-10658645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4D5-5C7D-D84D-91EB-106586452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 to HTML/CSS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Intro to HTML/CSS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57" y="6294457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de-console.com/script/code" TargetMode="External"/><Relationship Id="rId3" Type="http://schemas.openxmlformats.org/officeDocument/2006/relationships/hyperlink" Target="http://www.tutorialspoint.com/codingground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ecodesn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-Codes-Now/Intro-to-Node-Part-2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e.c9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guides/front-end-javascript/introduction-to-asynchronous-javascript" TargetMode="External"/><Relationship Id="rId4" Type="http://schemas.openxmlformats.org/officeDocument/2006/relationships/hyperlink" Target="http://dataconomy.com/2016/05/a-beginners-guide-to-big-data-terminology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itepoint.com/overview-javascript-promis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guides/front-end-javascript/introduction-to-asynchronous-javascript" TargetMode="External"/><Relationship Id="rId4" Type="http://schemas.openxmlformats.org/officeDocument/2006/relationships/hyperlink" Target="http://dataconomy.com/2016/05/a-beginners-guide-to-big-data-terminology/" TargetMode="External"/><Relationship Id="rId5" Type="http://schemas.openxmlformats.org/officeDocument/2006/relationships/hyperlink" Target="http://www.mocky.io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itepoint.com/overview-javascript-promis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stackoverflow.com/questions/11576018/what-is-the-difference-between-a-javascript-framework-and-a-librar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2694182"/>
          </a:xfrm>
        </p:spPr>
        <p:txBody>
          <a:bodyPr/>
          <a:lstStyle/>
          <a:p>
            <a:r>
              <a:rPr lang="en-US" b="1" dirty="0" smtClean="0"/>
              <a:t>Categories to pick from: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music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Zoo animals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Collector item of choice!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ars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clothing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35039" y="1845734"/>
            <a:ext cx="4937760" cy="4023360"/>
          </a:xfrm>
        </p:spPr>
        <p:txBody>
          <a:bodyPr/>
          <a:lstStyle/>
          <a:p>
            <a:r>
              <a:rPr lang="en-US" b="1" dirty="0" smtClean="0"/>
              <a:t>Don’t forget you will need to pick both..</a:t>
            </a:r>
          </a:p>
          <a:p>
            <a:pPr marL="749808" lvl="1" indent="-457200">
              <a:buFont typeface="+mj-lt"/>
              <a:buAutoNum type="arabicParenR"/>
            </a:pPr>
            <a:r>
              <a:rPr lang="en-US" dirty="0" smtClean="0"/>
              <a:t>Categories</a:t>
            </a:r>
          </a:p>
          <a:p>
            <a:pPr marL="749808" lvl="1" indent="-457200">
              <a:buFont typeface="+mj-lt"/>
              <a:buAutoNum type="arabicParenR"/>
            </a:pPr>
            <a:r>
              <a:rPr lang="en-US" dirty="0"/>
              <a:t>S</a:t>
            </a:r>
            <a:r>
              <a:rPr lang="en-US" dirty="0" smtClean="0"/>
              <a:t>ub </a:t>
            </a:r>
            <a:r>
              <a:rPr lang="en-US" dirty="0"/>
              <a:t>C</a:t>
            </a:r>
            <a:r>
              <a:rPr lang="en-US" dirty="0" smtClean="0"/>
              <a:t>ategories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3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Learning 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www.node-console.com/script/code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www.tutorialspoint.com/codingground.htm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36" y="491196"/>
            <a:ext cx="10572750" cy="206665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Intro to Node</a:t>
            </a:r>
            <a:br>
              <a:rPr lang="en-US" sz="7200" dirty="0" smtClean="0"/>
            </a:br>
            <a:r>
              <a:rPr lang="en-US" sz="3200" dirty="0" smtClean="0"/>
              <a:t>Part I: How does it work?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96489" y="4957010"/>
            <a:ext cx="505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Instructors: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Alejandra Q.  &amp;   John C.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GitHub handle: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@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alequetzalli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 @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johncokos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Website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://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shecodesnow.com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5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Part </a:t>
            </a:r>
            <a:r>
              <a:rPr lang="en-US" dirty="0"/>
              <a:t>1, </a:t>
            </a:r>
            <a:r>
              <a:rPr lang="en-US" dirty="0" smtClean="0"/>
              <a:t>we covered...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1845734"/>
            <a:ext cx="1042736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History </a:t>
            </a:r>
            <a:r>
              <a:rPr lang="en-US" sz="2400" dirty="0"/>
              <a:t>of how we came to use </a:t>
            </a:r>
            <a:r>
              <a:rPr lang="en-US" sz="2400" b="1" dirty="0" err="1" smtClean="0"/>
              <a:t>Node.js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are the top benefits of </a:t>
            </a:r>
            <a:r>
              <a:rPr lang="en-US" sz="2400" dirty="0" smtClean="0"/>
              <a:t>Node</a:t>
            </a:r>
            <a:r>
              <a:rPr lang="en-US" sz="2400" dirty="0"/>
              <a:t>? </a:t>
            </a:r>
            <a:endParaRPr lang="en-US" sz="2400" dirty="0" smtClean="0"/>
          </a:p>
          <a:p>
            <a:pPr lvl="2">
              <a:buFont typeface="Courier New" charset="0"/>
              <a:buChar char="o"/>
            </a:pPr>
            <a:r>
              <a:rPr lang="en-US" sz="18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can make your own server.</a:t>
            </a:r>
          </a:p>
          <a:p>
            <a:pPr lvl="2">
              <a:buFont typeface="Courier New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can become a full-stack/back-end developer with your knowledge of JavaScript. (JavaScript developers no longer are forced to learn a new language such as Java to do back end programming!)</a:t>
            </a:r>
          </a:p>
          <a:p>
            <a:pPr lvl="2">
              <a:buFont typeface="Courier New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don't need to use bash scripts (which won’t work in a windows machine), and simply write those scripts in JS. 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do servers work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Built </a:t>
            </a:r>
            <a:r>
              <a:rPr lang="en-US" sz="2400" dirty="0"/>
              <a:t>a simple </a:t>
            </a:r>
            <a:r>
              <a:rPr lang="en-US" sz="2400" dirty="0" smtClean="0"/>
              <a:t>"</a:t>
            </a:r>
            <a:r>
              <a:rPr lang="en-US" sz="2400" i="1" dirty="0" smtClean="0"/>
              <a:t>HELLO WORLD</a:t>
            </a:r>
            <a:r>
              <a:rPr lang="en-US" sz="2400" dirty="0" smtClean="0"/>
              <a:t>" </a:t>
            </a:r>
            <a:r>
              <a:rPr lang="en-US" sz="2400" dirty="0"/>
              <a:t>app and HTTP server.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are the top benefits of Node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5034"/>
            <a:ext cx="10058400" cy="2167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Previous </a:t>
            </a:r>
            <a:r>
              <a:rPr lang="en-US" sz="2400" dirty="0" smtClean="0"/>
              <a:t>Front-End </a:t>
            </a:r>
            <a:r>
              <a:rPr lang="en-US" sz="2400" dirty="0"/>
              <a:t>JS person who could before only work in the browser, can now do </a:t>
            </a:r>
            <a:r>
              <a:rPr lang="en-US" sz="2400" dirty="0" smtClean="0"/>
              <a:t>all kinds of things.  (EX: command </a:t>
            </a:r>
            <a:r>
              <a:rPr lang="en-US" sz="2400" dirty="0"/>
              <a:t>line </a:t>
            </a:r>
            <a:r>
              <a:rPr lang="en-US" sz="2400" dirty="0" smtClean="0"/>
              <a:t>application) </a:t>
            </a:r>
            <a:r>
              <a:rPr lang="en-US" sz="2400" dirty="0"/>
              <a:t>	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b="1" dirty="0" smtClean="0"/>
              <a:t>It can be used to make your own web server</a:t>
            </a:r>
            <a:r>
              <a:rPr lang="en-US" sz="2400" dirty="0" smtClean="0"/>
              <a:t>; </a:t>
            </a:r>
            <a:r>
              <a:rPr lang="en-US" sz="2400" dirty="0"/>
              <a:t>node servers are self </a:t>
            </a:r>
            <a:r>
              <a:rPr lang="en-US" sz="2400" dirty="0" smtClean="0"/>
              <a:t>contained. </a:t>
            </a:r>
            <a:r>
              <a:rPr lang="en-US" sz="2400" dirty="0"/>
              <a:t>	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b="1" dirty="0" smtClean="0"/>
              <a:t>It’s asynchronous</a:t>
            </a:r>
            <a:r>
              <a:rPr lang="en-US" sz="2400" dirty="0"/>
              <a:t>;</a:t>
            </a:r>
            <a:r>
              <a:rPr lang="en-US" sz="2400" dirty="0" smtClean="0"/>
              <a:t> </a:t>
            </a:r>
            <a:r>
              <a:rPr lang="en-US" sz="2400" dirty="0"/>
              <a:t>you are just waiting for the </a:t>
            </a:r>
            <a:r>
              <a:rPr lang="en-US" sz="2400" dirty="0" smtClean="0"/>
              <a:t>slowest JS function </a:t>
            </a:r>
            <a:r>
              <a:rPr lang="en-US" sz="2400" dirty="0"/>
              <a:t>to </a:t>
            </a:r>
            <a:r>
              <a:rPr lang="en-US" sz="2400" dirty="0" smtClean="0"/>
              <a:t>finish </a:t>
            </a:r>
            <a:r>
              <a:rPr lang="en-US" sz="2400" b="1" dirty="0" err="1" smtClean="0"/>
              <a:t>v.s</a:t>
            </a:r>
            <a:r>
              <a:rPr lang="en-US" sz="2400" b="1" dirty="0" smtClean="0"/>
              <a:t>.</a:t>
            </a:r>
            <a:r>
              <a:rPr lang="en-US" sz="2400" dirty="0" smtClean="0"/>
              <a:t> running One. At. A.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7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6951"/>
            <a:ext cx="10058400" cy="80761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 to Cloud9; online tool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37" y="1506785"/>
            <a:ext cx="4466500" cy="2728331"/>
          </a:xfrm>
        </p:spPr>
        <p:txBody>
          <a:bodyPr>
            <a:normAutofit/>
          </a:bodyPr>
          <a:lstStyle/>
          <a:p>
            <a:r>
              <a:rPr lang="en-US" dirty="0" smtClean="0"/>
              <a:t>Cloud 9: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ide.c9.io</a:t>
            </a:r>
            <a:r>
              <a:rPr lang="en-US" dirty="0" smtClean="0"/>
              <a:t> </a:t>
            </a:r>
          </a:p>
          <a:p>
            <a:r>
              <a:rPr lang="en-US" dirty="0"/>
              <a:t>GitHub repo for this class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github.com/She-Codes-Now/Intro-to-Node-Part-2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65" y="1204053"/>
            <a:ext cx="6896883" cy="56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93203"/>
            <a:ext cx="10058400" cy="807613"/>
          </a:xfrm>
        </p:spPr>
        <p:txBody>
          <a:bodyPr/>
          <a:lstStyle/>
          <a:p>
            <a:r>
              <a:rPr lang="en-US" dirty="0" smtClean="0"/>
              <a:t>Our goals for this workshop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6674" y="1894372"/>
            <a:ext cx="3785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 smtClean="0"/>
              <a:t>Learn about</a:t>
            </a:r>
            <a:r>
              <a:rPr lang="is-IS" b="1" dirty="0" smtClean="0"/>
              <a:t>…</a:t>
            </a:r>
            <a:endParaRPr lang="en-US" b="1" dirty="0" smtClean="0"/>
          </a:p>
          <a:p>
            <a:pPr lvl="1"/>
            <a:r>
              <a:rPr lang="en-US" dirty="0" smtClean="0"/>
              <a:t>•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JavaScript Promises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• </a:t>
            </a:r>
            <a:r>
              <a:rPr lang="en-US" dirty="0">
                <a:hlinkClick r:id="rId3"/>
              </a:rPr>
              <a:t>Asynchronous Behavior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• </a:t>
            </a:r>
            <a:r>
              <a:rPr lang="en-US" dirty="0">
                <a:hlinkClick r:id="rId4"/>
              </a:rPr>
              <a:t>Data Services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• Fetching remote data from a service </a:t>
            </a:r>
          </a:p>
          <a:p>
            <a:pPr lvl="1"/>
            <a:r>
              <a:rPr lang="en-US" dirty="0"/>
              <a:t>• Data Structures in Templates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dirty="0" smtClean="0"/>
              <a:t>Build a sample app! </a:t>
            </a:r>
            <a:endParaRPr lang="en-US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62"/>
            <a:ext cx="7989600" cy="53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we’ll go over tonight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0122" y="1706479"/>
            <a:ext cx="8887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Learn about</a:t>
            </a:r>
            <a:r>
              <a:rPr lang="is-IS" b="1" dirty="0"/>
              <a:t>…</a:t>
            </a:r>
            <a:endParaRPr lang="en-US" b="1" dirty="0"/>
          </a:p>
          <a:p>
            <a:pPr lvl="1"/>
            <a:r>
              <a:rPr lang="en-US" dirty="0"/>
              <a:t>• </a:t>
            </a:r>
            <a:r>
              <a:rPr lang="en-US" dirty="0">
                <a:hlinkClick r:id="rId2"/>
              </a:rPr>
              <a:t>JavaScript Promises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• </a:t>
            </a:r>
            <a:r>
              <a:rPr lang="en-US" dirty="0">
                <a:hlinkClick r:id="rId3"/>
              </a:rPr>
              <a:t>Asynchronous Behavior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• </a:t>
            </a:r>
            <a:r>
              <a:rPr lang="en-US" dirty="0">
                <a:hlinkClick r:id="rId4"/>
              </a:rPr>
              <a:t>Data Services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• Fetching remote data from a </a:t>
            </a:r>
            <a:r>
              <a:rPr lang="en-US" dirty="0" smtClean="0"/>
              <a:t>service </a:t>
            </a:r>
          </a:p>
          <a:p>
            <a:pPr marL="1200150" lvl="2" indent="-285750">
              <a:buFont typeface="Courier New" charset="0"/>
              <a:buChar char="o"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Mocky.io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• Data Structures in Templates 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Build a sample app! </a:t>
            </a:r>
          </a:p>
          <a:p>
            <a:pPr marL="285750" lvl="0" indent="-285750" defTabSz="914400">
              <a:defRPr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700" y="2451100"/>
            <a:ext cx="5300980" cy="3417994"/>
          </a:xfrm>
        </p:spPr>
        <p:txBody>
          <a:bodyPr>
            <a:normAutofit/>
          </a:bodyPr>
          <a:lstStyle/>
          <a:p>
            <a:r>
              <a:rPr lang="en-US" b="1" dirty="0"/>
              <a:t>Express</a:t>
            </a:r>
            <a:r>
              <a:rPr lang="en-US" dirty="0"/>
              <a:t> is a </a:t>
            </a:r>
            <a:r>
              <a:rPr lang="en-US" dirty="0" smtClean="0"/>
              <a:t>framework </a:t>
            </a:r>
            <a:r>
              <a:rPr lang="en-US" dirty="0"/>
              <a:t>for </a:t>
            </a:r>
            <a:r>
              <a:rPr lang="en-US" dirty="0" err="1"/>
              <a:t>Node.</a:t>
            </a:r>
            <a:r>
              <a:rPr lang="en-US" b="1" dirty="0" err="1"/>
              <a:t>js</a:t>
            </a:r>
            <a:r>
              <a:rPr lang="en-US" b="1" dirty="0"/>
              <a:t>.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EJS</a:t>
            </a:r>
            <a:r>
              <a:rPr lang="en-US" dirty="0"/>
              <a:t> is a templating language that generates HTML markup with JavaScript.</a:t>
            </a:r>
          </a:p>
          <a:p>
            <a:pPr lvl="1"/>
            <a:r>
              <a:rPr lang="en-US" dirty="0"/>
              <a:t>"E" is for "effective</a:t>
            </a:r>
            <a:r>
              <a:rPr lang="en-US" dirty="0" smtClean="0"/>
              <a:t>.”</a:t>
            </a:r>
          </a:p>
          <a:p>
            <a:pPr lvl="1"/>
            <a:endParaRPr lang="en-US" dirty="0"/>
          </a:p>
          <a:p>
            <a:r>
              <a:rPr lang="en-US" b="1" dirty="0" smtClean="0"/>
              <a:t>Request-Promise </a:t>
            </a:r>
            <a:r>
              <a:rPr lang="en-US" dirty="0" smtClean="0"/>
              <a:t>is a library for making HTTP requests and returning the results as promises.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200"/>
            <a:ext cx="4127500" cy="3390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022600" y="2679700"/>
            <a:ext cx="2832100" cy="148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92400" y="3695700"/>
            <a:ext cx="316230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885935"/>
            <a:ext cx="204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Callout 17"/>
          <p:cNvSpPr/>
          <p:nvPr/>
        </p:nvSpPr>
        <p:spPr>
          <a:xfrm>
            <a:off x="482600" y="1514706"/>
            <a:ext cx="5422900" cy="225378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="1" dirty="0"/>
              <a:t> framework</a:t>
            </a:r>
            <a:r>
              <a:rPr lang="en-US" dirty="0"/>
              <a:t> imposes structure upon your code in order to address a particular problem.  (A </a:t>
            </a:r>
            <a:r>
              <a:rPr lang="en-US" b="1" dirty="0"/>
              <a:t>library</a:t>
            </a:r>
            <a:r>
              <a:rPr lang="en-US" dirty="0"/>
              <a:t> is a generic set of tools that aids you in various tasks, without necessarily addressing the same problem</a:t>
            </a:r>
            <a:r>
              <a:rPr lang="en-US" dirty="0" smtClean="0"/>
              <a:t>.)</a:t>
            </a:r>
          </a:p>
          <a:p>
            <a:pPr algn="ctr"/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19" name="Down Arrow Callout 18"/>
          <p:cNvSpPr/>
          <p:nvPr/>
        </p:nvSpPr>
        <p:spPr>
          <a:xfrm>
            <a:off x="8305800" y="2057400"/>
            <a:ext cx="3657600" cy="303986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 </a:t>
            </a:r>
            <a:r>
              <a:rPr lang="en-US" b="1" dirty="0"/>
              <a:t>promise</a:t>
            </a:r>
            <a:r>
              <a:rPr lang="en-US" dirty="0"/>
              <a:t> represents the eventual result of an asynchronous operation. It is a placeholder into which the successful result value or reason for failure will materialize.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3148356"/>
          </a:xfrm>
        </p:spPr>
        <p:txBody>
          <a:bodyPr>
            <a:normAutofit/>
          </a:bodyPr>
          <a:lstStyle/>
          <a:p>
            <a:r>
              <a:rPr lang="en-US" smtClean="0"/>
              <a:t>Let’s divide into teams and make our own app!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F3BE1310-95FE-DF4F-9180-D46E4E34F12A}" vid="{452396FC-EC8C-844A-A39E-EE2E645B8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20747</TotalTime>
  <Words>178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Courier New</vt:lpstr>
      <vt:lpstr>Silom</vt:lpstr>
      <vt:lpstr>Wingdings</vt:lpstr>
      <vt:lpstr>Arial</vt:lpstr>
      <vt:lpstr>Retrospect</vt:lpstr>
      <vt:lpstr>PowerPoint Presentation</vt:lpstr>
      <vt:lpstr>Intro to Node Part I: How does it work?</vt:lpstr>
      <vt:lpstr>In Part 1, we covered...</vt:lpstr>
      <vt:lpstr>What are the top benefits of Node ?</vt:lpstr>
      <vt:lpstr>Go to Cloud9; online tool</vt:lpstr>
      <vt:lpstr>Our goals for this workshop</vt:lpstr>
      <vt:lpstr>Concepts we’ll go over tonight…</vt:lpstr>
      <vt:lpstr>In your package.json file…</vt:lpstr>
      <vt:lpstr>Let’s divide into teams and make our own app!</vt:lpstr>
      <vt:lpstr>PowerPoint Presentation</vt:lpstr>
      <vt:lpstr>Extra Learning Sources: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Olvera-Novack</dc:creator>
  <cp:lastModifiedBy>Alejandra Olvera-Novack</cp:lastModifiedBy>
  <cp:revision>184</cp:revision>
  <dcterms:created xsi:type="dcterms:W3CDTF">2016-11-07T22:06:58Z</dcterms:created>
  <dcterms:modified xsi:type="dcterms:W3CDTF">2017-06-19T21:56:58Z</dcterms:modified>
</cp:coreProperties>
</file>