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5"/>
  </p:notesMasterIdLst>
  <p:handoutMasterIdLst>
    <p:handoutMasterId r:id="rId6"/>
  </p:handoutMasterIdLst>
  <p:sldIdLst>
    <p:sldId id="258" r:id="rId2"/>
    <p:sldId id="333" r:id="rId3"/>
    <p:sldId id="33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FF0000"/>
    <a:srgbClr val="CC3300"/>
    <a:srgbClr val="BA69B9"/>
    <a:srgbClr val="B27EB5"/>
    <a:srgbClr val="CC00C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62594" autoAdjust="0"/>
  </p:normalViewPr>
  <p:slideViewPr>
    <p:cSldViewPr snapToGrid="0" snapToObjects="1">
      <p:cViewPr varScale="1">
        <p:scale>
          <a:sx n="54" d="100"/>
          <a:sy n="54" d="100"/>
        </p:scale>
        <p:origin x="907" y="53"/>
      </p:cViewPr>
      <p:guideLst/>
    </p:cSldViewPr>
  </p:slideViewPr>
  <p:outlineViewPr>
    <p:cViewPr>
      <p:scale>
        <a:sx n="33" d="100"/>
        <a:sy n="33" d="100"/>
      </p:scale>
      <p:origin x="0" y="-111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BBB378-9921-4B3E-9A53-AAA4CD5C5F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479CA-8D94-4BF8-901D-3C9E3B50E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0F1CE-CEF0-4F06-876C-7E7BA8844B1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4F080-842F-482C-A546-11A35A067D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56803-188A-4373-B09B-8858316420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19121-B49E-4C3A-8BFE-9E409AC1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88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DEC05-F682-48E6-9558-FFF6A54E1853}" type="datetimeFigureOut">
              <a:rPr lang="en-US" smtClean="0"/>
              <a:t>10/14/2017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E70C6-74B0-4271-BCFC-331A32DE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840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2973" y="4667692"/>
            <a:ext cx="10058400" cy="151811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 to HTML/CSS </a:t>
            </a:r>
          </a:p>
        </p:txBody>
      </p:sp>
    </p:spTree>
    <p:extLst>
      <p:ext uri="{BB962C8B-B14F-4D97-AF65-F5344CB8AC3E}">
        <p14:creationId xmlns:p14="http://schemas.microsoft.com/office/powerpoint/2010/main" val="6492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616688"/>
            <a:ext cx="10058400" cy="1120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4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19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847906"/>
            <a:ext cx="12199458" cy="1010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75" y="5783898"/>
            <a:ext cx="12188825" cy="159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0" y="1456367"/>
            <a:ext cx="5125780" cy="41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3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57517"/>
            <a:ext cx="12192000" cy="335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2" y="-896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12900"/>
            <a:ext cx="10058400" cy="80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 to HTML/CSS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171791"/>
            <a:ext cx="845641" cy="5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>
              <a:lumMod val="50000"/>
            </a:schemeClr>
          </a:solidFill>
          <a:latin typeface="Silom" charset="-34"/>
          <a:ea typeface="Silom" charset="-34"/>
          <a:cs typeface="Silom" charset="-34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2.readthedocs.io/en/latest/tutorials/quickstart.noga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2.readthedocs.io/en/latest/tutorials/quickstart.noga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2559-9608-4EC9-8118-4D09177D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900"/>
            <a:ext cx="10058400" cy="239124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Aft>
                <a:spcPts val="1800"/>
              </a:spcAft>
            </a:pPr>
            <a:r>
              <a:rPr lang="en-US" b="1" dirty="0">
                <a:solidFill>
                  <a:srgbClr val="BA69B9"/>
                </a:solidFill>
                <a:latin typeface="+mn-lt"/>
                <a:cs typeface="Arial" panose="020B0604020202020204" pitchFamily="34" charset="0"/>
              </a:rPr>
              <a:t>Introduction to Python</a:t>
            </a:r>
            <a:br>
              <a:rPr lang="en-US" sz="3600" b="1" dirty="0">
                <a:solidFill>
                  <a:srgbClr val="BA69B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dirty="0">
                <a:solidFill>
                  <a:srgbClr val="BA69B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Web Development with Python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26B350-28A0-46F5-8643-BF2A7F7F2496}"/>
              </a:ext>
            </a:extLst>
          </p:cNvPr>
          <p:cNvSpPr txBox="1">
            <a:spLocks/>
          </p:cNvSpPr>
          <p:nvPr/>
        </p:nvSpPr>
        <p:spPr>
          <a:xfrm>
            <a:off x="1180669" y="4846284"/>
            <a:ext cx="10058400" cy="124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>
                    <a:lumMod val="50000"/>
                  </a:schemeClr>
                </a:solidFill>
                <a:latin typeface="Silom" charset="-34"/>
                <a:ea typeface="Silom" charset="-34"/>
                <a:cs typeface="Silom" charset="-34"/>
              </a:defRPr>
            </a:lvl1pPr>
          </a:lstStyle>
          <a:p>
            <a:pPr algn="ctr"/>
            <a:r>
              <a:rPr lang="en-US" sz="2400" b="1" dirty="0">
                <a:solidFill>
                  <a:srgbClr val="BA69B9"/>
                </a:solidFill>
                <a:latin typeface="+mn-lt"/>
                <a:cs typeface="Arial" panose="020B0604020202020204" pitchFamily="34" charset="0"/>
              </a:rPr>
              <a:t>Presented By: Shalini Singh</a:t>
            </a:r>
          </a:p>
          <a:p>
            <a:pPr algn="ctr"/>
            <a:r>
              <a:rPr lang="en-US" sz="1800" dirty="0">
                <a:solidFill>
                  <a:srgbClr val="BA69B9"/>
                </a:solidFill>
                <a:latin typeface="+mn-lt"/>
                <a:cs typeface="Arial" panose="020B0604020202020204" pitchFamily="34" charset="0"/>
              </a:rPr>
              <a:t>email: singhshalinis@gmail.com</a:t>
            </a:r>
          </a:p>
        </p:txBody>
      </p:sp>
    </p:spTree>
    <p:extLst>
      <p:ext uri="{BB962C8B-B14F-4D97-AF65-F5344CB8AC3E}">
        <p14:creationId xmlns:p14="http://schemas.microsoft.com/office/powerpoint/2010/main" val="276779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501F-59BE-4740-8646-B3267913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webapp2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04F6-6A37-4C1A-B00D-5F69B1F1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/>
              <a:t>A Simple Web page</a:t>
            </a: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/>
              <a:t>Example taken from: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https://webapp2.readthedocs.io/en/latest/tutorials/quickstart.nogae.html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9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501F-59BE-4740-8646-B3267913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04F6-6A37-4C1A-B00D-5F69B1F1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/>
              <a:t>The Restaurant </a:t>
            </a:r>
            <a:r>
              <a:rPr lang="en-US" dirty="0"/>
              <a:t>App</a:t>
            </a: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5048932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C0C0C0"/>
      </a:accent1>
      <a:accent2>
        <a:srgbClr val="B27EB5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eCodesNow_template" id="{EB370EC7-21C6-FC49-A8EE-3CE186FA4A2D}" vid="{C1B0D7FB-A82C-324D-85E9-F3D857412B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11220</TotalTime>
  <Words>50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Silom</vt:lpstr>
      <vt:lpstr>Retrospect</vt:lpstr>
      <vt:lpstr>Introduction to Python  Web Development with Python</vt:lpstr>
      <vt:lpstr>Using webapp2</vt:lpstr>
      <vt:lpstr>Using Flask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Shalini</dc:creator>
  <cp:lastModifiedBy>Shalini</cp:lastModifiedBy>
  <cp:revision>786</cp:revision>
  <dcterms:created xsi:type="dcterms:W3CDTF">2017-08-05T06:18:28Z</dcterms:created>
  <dcterms:modified xsi:type="dcterms:W3CDTF">2017-10-14T18:38:30Z</dcterms:modified>
</cp:coreProperties>
</file>