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75f94fc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75f94fc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75f94fc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75f94fc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75f94fc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75f94fc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75f94fc7f_7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75f94fc7f_7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9" y="0"/>
            <a:ext cx="9144000" cy="174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324475" y="148225"/>
            <a:ext cx="52449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55" name="Google Shape;55;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6">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9" y="0"/>
            <a:ext cx="9144000" cy="1741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324475" y="148225"/>
            <a:ext cx="52449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62" name="Google Shape;62;p14"/>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7">
    <p:spTree>
      <p:nvGrpSpPr>
        <p:cNvPr id="64" name="Shape 64"/>
        <p:cNvGrpSpPr/>
        <p:nvPr/>
      </p:nvGrpSpPr>
      <p:grpSpPr>
        <a:xfrm>
          <a:off x="0" y="0"/>
          <a:ext cx="0" cy="0"/>
          <a:chOff x="0" y="0"/>
          <a:chExt cx="0" cy="0"/>
        </a:xfrm>
      </p:grpSpPr>
      <p:sp>
        <p:nvSpPr>
          <p:cNvPr id="65" name="Google Shape;65;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0" y="0"/>
            <a:ext cx="9144000" cy="1853400"/>
          </a:xfrm>
          <a:prstGeom prst="rect">
            <a:avLst/>
          </a:prstGeom>
          <a:gradFill>
            <a:gsLst>
              <a:gs pos="0">
                <a:srgbClr val="696969"/>
              </a:gs>
              <a:gs pos="100000">
                <a:srgbClr val="1D1D1D"/>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8350500" y="4274700"/>
            <a:ext cx="792600" cy="7926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7289700" y="0"/>
            <a:ext cx="1853400" cy="1853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hasCustomPrompt="1" type="title"/>
          </p:nvPr>
        </p:nvSpPr>
        <p:spPr>
          <a:xfrm>
            <a:off x="311700" y="751700"/>
            <a:ext cx="6721500" cy="100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a:r>
              <a:t>xx%</a:t>
            </a:r>
          </a:p>
        </p:txBody>
      </p:sp>
      <p:sp>
        <p:nvSpPr>
          <p:cNvPr id="70" name="Google Shape;70;p15"/>
          <p:cNvSpPr txBox="1"/>
          <p:nvPr>
            <p:ph idx="1" type="body"/>
          </p:nvPr>
        </p:nvSpPr>
        <p:spPr>
          <a:xfrm>
            <a:off x="311700" y="2069750"/>
            <a:ext cx="8520600" cy="24993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1" name="Google Shape;7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10">
    <p:spTree>
      <p:nvGrpSpPr>
        <p:cNvPr id="72" name="Shape 72"/>
        <p:cNvGrpSpPr/>
        <p:nvPr/>
      </p:nvGrpSpPr>
      <p:grpSpPr>
        <a:xfrm>
          <a:off x="0" y="0"/>
          <a:ext cx="0" cy="0"/>
          <a:chOff x="0" y="0"/>
          <a:chExt cx="0" cy="0"/>
        </a:xfrm>
      </p:grpSpPr>
      <p:sp>
        <p:nvSpPr>
          <p:cNvPr id="73" name="Google Shape;73;p16"/>
          <p:cNvSpPr/>
          <p:nvPr/>
        </p:nvSpPr>
        <p:spPr>
          <a:xfrm>
            <a:off x="-100" y="-125"/>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0" y="0"/>
            <a:ext cx="3789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265500" y="316700"/>
            <a:ext cx="3163500" cy="2607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600"/>
              <a:buNone/>
              <a:defRPr b="1" sz="3600">
                <a:solidFill>
                  <a:srgbClr val="FFFFFF"/>
                </a:solidFill>
              </a:defRPr>
            </a:lvl1pPr>
            <a:lvl2pPr lvl="1" algn="l">
              <a:lnSpc>
                <a:spcPct val="100000"/>
              </a:lnSpc>
              <a:spcBef>
                <a:spcPts val="0"/>
              </a:spcBef>
              <a:spcAft>
                <a:spcPts val="0"/>
              </a:spcAft>
              <a:buClr>
                <a:srgbClr val="FFFFFF"/>
              </a:buClr>
              <a:buSzPts val="3600"/>
              <a:buNone/>
              <a:defRPr b="1" sz="3600">
                <a:solidFill>
                  <a:srgbClr val="FFFFFF"/>
                </a:solidFill>
              </a:defRPr>
            </a:lvl2pPr>
            <a:lvl3pPr lvl="2" algn="l">
              <a:lnSpc>
                <a:spcPct val="100000"/>
              </a:lnSpc>
              <a:spcBef>
                <a:spcPts val="0"/>
              </a:spcBef>
              <a:spcAft>
                <a:spcPts val="0"/>
              </a:spcAft>
              <a:buClr>
                <a:srgbClr val="FFFFFF"/>
              </a:buClr>
              <a:buSzPts val="3600"/>
              <a:buNone/>
              <a:defRPr b="1" sz="3600">
                <a:solidFill>
                  <a:srgbClr val="FFFFFF"/>
                </a:solidFill>
              </a:defRPr>
            </a:lvl3pPr>
            <a:lvl4pPr lvl="3" algn="l">
              <a:lnSpc>
                <a:spcPct val="100000"/>
              </a:lnSpc>
              <a:spcBef>
                <a:spcPts val="0"/>
              </a:spcBef>
              <a:spcAft>
                <a:spcPts val="0"/>
              </a:spcAft>
              <a:buClr>
                <a:srgbClr val="FFFFFF"/>
              </a:buClr>
              <a:buSzPts val="3600"/>
              <a:buNone/>
              <a:defRPr b="1" sz="3600">
                <a:solidFill>
                  <a:srgbClr val="FFFFFF"/>
                </a:solidFill>
              </a:defRPr>
            </a:lvl4pPr>
            <a:lvl5pPr lvl="4" algn="l">
              <a:lnSpc>
                <a:spcPct val="100000"/>
              </a:lnSpc>
              <a:spcBef>
                <a:spcPts val="0"/>
              </a:spcBef>
              <a:spcAft>
                <a:spcPts val="0"/>
              </a:spcAft>
              <a:buClr>
                <a:srgbClr val="FFFFFF"/>
              </a:buClr>
              <a:buSzPts val="3600"/>
              <a:buNone/>
              <a:defRPr b="1" sz="3600">
                <a:solidFill>
                  <a:srgbClr val="FFFFFF"/>
                </a:solidFill>
              </a:defRPr>
            </a:lvl5pPr>
            <a:lvl6pPr lvl="5" algn="l">
              <a:lnSpc>
                <a:spcPct val="100000"/>
              </a:lnSpc>
              <a:spcBef>
                <a:spcPts val="0"/>
              </a:spcBef>
              <a:spcAft>
                <a:spcPts val="0"/>
              </a:spcAft>
              <a:buClr>
                <a:srgbClr val="FFFFFF"/>
              </a:buClr>
              <a:buSzPts val="3600"/>
              <a:buNone/>
              <a:defRPr b="1" sz="3600">
                <a:solidFill>
                  <a:srgbClr val="FFFFFF"/>
                </a:solidFill>
              </a:defRPr>
            </a:lvl6pPr>
            <a:lvl7pPr lvl="6" algn="l">
              <a:lnSpc>
                <a:spcPct val="100000"/>
              </a:lnSpc>
              <a:spcBef>
                <a:spcPts val="0"/>
              </a:spcBef>
              <a:spcAft>
                <a:spcPts val="0"/>
              </a:spcAft>
              <a:buClr>
                <a:srgbClr val="FFFFFF"/>
              </a:buClr>
              <a:buSzPts val="3600"/>
              <a:buNone/>
              <a:defRPr b="1" sz="3600">
                <a:solidFill>
                  <a:srgbClr val="FFFFFF"/>
                </a:solidFill>
              </a:defRPr>
            </a:lvl7pPr>
            <a:lvl8pPr lvl="7" algn="l">
              <a:lnSpc>
                <a:spcPct val="100000"/>
              </a:lnSpc>
              <a:spcBef>
                <a:spcPts val="0"/>
              </a:spcBef>
              <a:spcAft>
                <a:spcPts val="0"/>
              </a:spcAft>
              <a:buClr>
                <a:srgbClr val="FFFFFF"/>
              </a:buClr>
              <a:buSzPts val="3600"/>
              <a:buNone/>
              <a:defRPr b="1" sz="3600">
                <a:solidFill>
                  <a:srgbClr val="FFFFFF"/>
                </a:solidFill>
              </a:defRPr>
            </a:lvl8pPr>
            <a:lvl9pPr lvl="8" algn="l">
              <a:lnSpc>
                <a:spcPct val="100000"/>
              </a:lnSpc>
              <a:spcBef>
                <a:spcPts val="0"/>
              </a:spcBef>
              <a:spcAft>
                <a:spcPts val="0"/>
              </a:spcAft>
              <a:buClr>
                <a:srgbClr val="FFFFFF"/>
              </a:buClr>
              <a:buSzPts val="3600"/>
              <a:buNone/>
              <a:defRPr b="1" sz="3600">
                <a:solidFill>
                  <a:srgbClr val="FFFFFF"/>
                </a:solidFill>
              </a:defRPr>
            </a:lvl9pPr>
          </a:lstStyle>
          <a:p/>
        </p:txBody>
      </p:sp>
      <p:sp>
        <p:nvSpPr>
          <p:cNvPr id="76" name="Google Shape;76;p16"/>
          <p:cNvSpPr txBox="1"/>
          <p:nvPr>
            <p:ph idx="1" type="body"/>
          </p:nvPr>
        </p:nvSpPr>
        <p:spPr>
          <a:xfrm>
            <a:off x="4283675" y="316700"/>
            <a:ext cx="4407300" cy="38340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FFFFFF"/>
              </a:buClr>
              <a:buSzPts val="1800"/>
              <a:buChar char="●"/>
              <a:defRPr sz="18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77" name="Google Shape;7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2">
    <p:bg>
      <p:bgPr>
        <a:solidFill>
          <a:srgbClr val="FFFFFF"/>
        </a:solidFill>
      </p:bgPr>
    </p:bg>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50" y="1069800"/>
            <a:ext cx="9144000" cy="22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hasCustomPrompt="1" type="title"/>
          </p:nvPr>
        </p:nvSpPr>
        <p:spPr>
          <a:xfrm>
            <a:off x="311750" y="1225200"/>
            <a:ext cx="8520600" cy="1963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None/>
              <a:defRPr b="1" sz="9600">
                <a:solidFill>
                  <a:schemeClr val="lt1"/>
                </a:solidFill>
              </a:defRPr>
            </a:lvl1pPr>
            <a:lvl2pPr lvl="1" algn="ctr">
              <a:lnSpc>
                <a:spcPct val="100000"/>
              </a:lnSpc>
              <a:spcBef>
                <a:spcPts val="0"/>
              </a:spcBef>
              <a:spcAft>
                <a:spcPts val="0"/>
              </a:spcAft>
              <a:buNone/>
              <a:defRPr b="1" sz="9600">
                <a:solidFill>
                  <a:schemeClr val="lt1"/>
                </a:solidFill>
              </a:defRPr>
            </a:lvl2pPr>
            <a:lvl3pPr lvl="2" algn="ctr">
              <a:lnSpc>
                <a:spcPct val="100000"/>
              </a:lnSpc>
              <a:spcBef>
                <a:spcPts val="0"/>
              </a:spcBef>
              <a:spcAft>
                <a:spcPts val="0"/>
              </a:spcAft>
              <a:buNone/>
              <a:defRPr b="1" sz="9600">
                <a:solidFill>
                  <a:schemeClr val="lt1"/>
                </a:solidFill>
              </a:defRPr>
            </a:lvl3pPr>
            <a:lvl4pPr lvl="3" algn="ctr">
              <a:lnSpc>
                <a:spcPct val="100000"/>
              </a:lnSpc>
              <a:spcBef>
                <a:spcPts val="0"/>
              </a:spcBef>
              <a:spcAft>
                <a:spcPts val="0"/>
              </a:spcAft>
              <a:buNone/>
              <a:defRPr b="1" sz="9600">
                <a:solidFill>
                  <a:schemeClr val="lt1"/>
                </a:solidFill>
              </a:defRPr>
            </a:lvl4pPr>
            <a:lvl5pPr lvl="4" algn="ctr">
              <a:lnSpc>
                <a:spcPct val="100000"/>
              </a:lnSpc>
              <a:spcBef>
                <a:spcPts val="0"/>
              </a:spcBef>
              <a:spcAft>
                <a:spcPts val="0"/>
              </a:spcAft>
              <a:buNone/>
              <a:defRPr b="1" sz="9600">
                <a:solidFill>
                  <a:schemeClr val="lt1"/>
                </a:solidFill>
              </a:defRPr>
            </a:lvl5pPr>
            <a:lvl6pPr lvl="5" algn="ctr">
              <a:lnSpc>
                <a:spcPct val="100000"/>
              </a:lnSpc>
              <a:spcBef>
                <a:spcPts val="0"/>
              </a:spcBef>
              <a:spcAft>
                <a:spcPts val="0"/>
              </a:spcAft>
              <a:buNone/>
              <a:defRPr b="1" sz="9600">
                <a:solidFill>
                  <a:schemeClr val="lt1"/>
                </a:solidFill>
              </a:defRPr>
            </a:lvl6pPr>
            <a:lvl7pPr lvl="6" algn="ctr">
              <a:lnSpc>
                <a:spcPct val="100000"/>
              </a:lnSpc>
              <a:spcBef>
                <a:spcPts val="0"/>
              </a:spcBef>
              <a:spcAft>
                <a:spcPts val="0"/>
              </a:spcAft>
              <a:buNone/>
              <a:defRPr b="1" sz="9600">
                <a:solidFill>
                  <a:schemeClr val="lt1"/>
                </a:solidFill>
              </a:defRPr>
            </a:lvl7pPr>
            <a:lvl8pPr lvl="7" algn="ctr">
              <a:lnSpc>
                <a:spcPct val="100000"/>
              </a:lnSpc>
              <a:spcBef>
                <a:spcPts val="0"/>
              </a:spcBef>
              <a:spcAft>
                <a:spcPts val="0"/>
              </a:spcAft>
              <a:buNone/>
              <a:defRPr b="1" sz="9600">
                <a:solidFill>
                  <a:schemeClr val="lt1"/>
                </a:solidFill>
              </a:defRPr>
            </a:lvl8pPr>
            <a:lvl9pPr lvl="8" algn="ctr">
              <a:lnSpc>
                <a:spcPct val="100000"/>
              </a:lnSpc>
              <a:spcBef>
                <a:spcPts val="0"/>
              </a:spcBef>
              <a:spcAft>
                <a:spcPts val="0"/>
              </a:spcAft>
              <a:buNone/>
              <a:defRPr b="1" sz="9600">
                <a:solidFill>
                  <a:schemeClr val="lt1"/>
                </a:solidFill>
              </a:defRPr>
            </a:lvl9pPr>
          </a:lstStyle>
          <a:p>
            <a:r>
              <a:t>xx%</a:t>
            </a:r>
          </a:p>
        </p:txBody>
      </p:sp>
      <p:sp>
        <p:nvSpPr>
          <p:cNvPr id="82" name="Google Shape;82;p17"/>
          <p:cNvSpPr txBox="1"/>
          <p:nvPr>
            <p:ph idx="1" type="body"/>
          </p:nvPr>
        </p:nvSpPr>
        <p:spPr>
          <a:xfrm>
            <a:off x="593900" y="3496500"/>
            <a:ext cx="7956300" cy="577200"/>
          </a:xfrm>
          <a:prstGeom prst="rect">
            <a:avLst/>
          </a:prstGeom>
          <a:noFill/>
        </p:spPr>
        <p:txBody>
          <a:bodyPr anchorCtr="0" anchor="t" bIns="91425" lIns="91425" spcFirstLastPara="1" rIns="91425" wrap="square" tIns="91425">
            <a:normAutofit/>
          </a:bodyPr>
          <a:lstStyle>
            <a:lvl1pPr indent="-381000" lvl="0" marL="457200" algn="ctr">
              <a:lnSpc>
                <a:spcPct val="115000"/>
              </a:lnSpc>
              <a:spcBef>
                <a:spcPts val="0"/>
              </a:spcBef>
              <a:spcAft>
                <a:spcPts val="0"/>
              </a:spcAft>
              <a:buClr>
                <a:schemeClr val="dk2"/>
              </a:buClr>
              <a:buSzPts val="2400"/>
              <a:buChar char="●"/>
              <a:defRPr sz="2400">
                <a:solidFill>
                  <a:schemeClr val="dk2"/>
                </a:solidFill>
              </a:defRPr>
            </a:lvl1pPr>
            <a:lvl2pPr indent="-355600" lvl="1" marL="914400" algn="ctr">
              <a:lnSpc>
                <a:spcPct val="115000"/>
              </a:lnSpc>
              <a:spcBef>
                <a:spcPts val="0"/>
              </a:spcBef>
              <a:spcAft>
                <a:spcPts val="0"/>
              </a:spcAft>
              <a:buClr>
                <a:schemeClr val="dk2"/>
              </a:buClr>
              <a:buSzPts val="2000"/>
              <a:buChar char="○"/>
              <a:defRPr sz="2000">
                <a:solidFill>
                  <a:schemeClr val="dk2"/>
                </a:solidFill>
              </a:defRPr>
            </a:lvl2pPr>
            <a:lvl3pPr indent="-355600" lvl="2" marL="1371600" algn="ctr">
              <a:lnSpc>
                <a:spcPct val="115000"/>
              </a:lnSpc>
              <a:spcBef>
                <a:spcPts val="0"/>
              </a:spcBef>
              <a:spcAft>
                <a:spcPts val="0"/>
              </a:spcAft>
              <a:buClr>
                <a:schemeClr val="dk2"/>
              </a:buClr>
              <a:buSzPts val="2000"/>
              <a:buChar char="■"/>
              <a:defRPr sz="2000">
                <a:solidFill>
                  <a:schemeClr val="dk2"/>
                </a:solidFill>
              </a:defRPr>
            </a:lvl3pPr>
            <a:lvl4pPr indent="-355600" lvl="3" marL="1828800" algn="ctr">
              <a:lnSpc>
                <a:spcPct val="115000"/>
              </a:lnSpc>
              <a:spcBef>
                <a:spcPts val="0"/>
              </a:spcBef>
              <a:spcAft>
                <a:spcPts val="0"/>
              </a:spcAft>
              <a:buClr>
                <a:schemeClr val="dk2"/>
              </a:buClr>
              <a:buSzPts val="2000"/>
              <a:buChar char="●"/>
              <a:defRPr sz="2000">
                <a:solidFill>
                  <a:schemeClr val="dk2"/>
                </a:solidFill>
              </a:defRPr>
            </a:lvl4pPr>
            <a:lvl5pPr indent="-355600" lvl="4" marL="2286000" algn="ctr">
              <a:lnSpc>
                <a:spcPct val="115000"/>
              </a:lnSpc>
              <a:spcBef>
                <a:spcPts val="0"/>
              </a:spcBef>
              <a:spcAft>
                <a:spcPts val="0"/>
              </a:spcAft>
              <a:buClr>
                <a:schemeClr val="dk2"/>
              </a:buClr>
              <a:buSzPts val="2000"/>
              <a:buChar char="○"/>
              <a:defRPr sz="2000">
                <a:solidFill>
                  <a:schemeClr val="dk2"/>
                </a:solidFill>
              </a:defRPr>
            </a:lvl5pPr>
            <a:lvl6pPr indent="-355600" lvl="5" marL="2743200" algn="ctr">
              <a:lnSpc>
                <a:spcPct val="115000"/>
              </a:lnSpc>
              <a:spcBef>
                <a:spcPts val="0"/>
              </a:spcBef>
              <a:spcAft>
                <a:spcPts val="0"/>
              </a:spcAft>
              <a:buClr>
                <a:schemeClr val="dk2"/>
              </a:buClr>
              <a:buSzPts val="2000"/>
              <a:buChar char="■"/>
              <a:defRPr sz="2000">
                <a:solidFill>
                  <a:schemeClr val="dk2"/>
                </a:solidFill>
              </a:defRPr>
            </a:lvl6pPr>
            <a:lvl7pPr indent="-355600" lvl="6" marL="3200400" algn="ctr">
              <a:lnSpc>
                <a:spcPct val="115000"/>
              </a:lnSpc>
              <a:spcBef>
                <a:spcPts val="0"/>
              </a:spcBef>
              <a:spcAft>
                <a:spcPts val="0"/>
              </a:spcAft>
              <a:buClr>
                <a:schemeClr val="dk2"/>
              </a:buClr>
              <a:buSzPts val="2000"/>
              <a:buChar char="●"/>
              <a:defRPr sz="2000">
                <a:solidFill>
                  <a:schemeClr val="dk2"/>
                </a:solidFill>
              </a:defRPr>
            </a:lvl7pPr>
            <a:lvl8pPr indent="-355600" lvl="7" marL="3657600" algn="ctr">
              <a:lnSpc>
                <a:spcPct val="115000"/>
              </a:lnSpc>
              <a:spcBef>
                <a:spcPts val="0"/>
              </a:spcBef>
              <a:spcAft>
                <a:spcPts val="0"/>
              </a:spcAft>
              <a:buClr>
                <a:schemeClr val="dk2"/>
              </a:buClr>
              <a:buSzPts val="2000"/>
              <a:buChar char="○"/>
              <a:defRPr sz="2000">
                <a:solidFill>
                  <a:schemeClr val="dk2"/>
                </a:solidFill>
              </a:defRPr>
            </a:lvl8pPr>
            <a:lvl9pPr indent="-355600" lvl="8" marL="4114800" algn="ctr">
              <a:lnSpc>
                <a:spcPct val="115000"/>
              </a:lnSpc>
              <a:spcBef>
                <a:spcPts val="0"/>
              </a:spcBef>
              <a:spcAft>
                <a:spcPts val="0"/>
              </a:spcAft>
              <a:buClr>
                <a:schemeClr val="dk2"/>
              </a:buClr>
              <a:buSzPts val="2000"/>
              <a:buChar char="■"/>
              <a:defRPr sz="2000">
                <a:solidFill>
                  <a:schemeClr val="dk2"/>
                </a:solidFill>
              </a:defRPr>
            </a:lvl9pPr>
          </a:lstStyle>
          <a:p/>
        </p:txBody>
      </p:sp>
      <p:sp>
        <p:nvSpPr>
          <p:cNvPr id="83" name="Google Shape;83;p17"/>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537175" y="168975"/>
            <a:ext cx="76143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000">
                <a:latin typeface="Georgia"/>
                <a:ea typeface="Georgia"/>
                <a:cs typeface="Georgia"/>
                <a:sym typeface="Georgia"/>
              </a:rPr>
              <a:t>THE HUNGRY DOG</a:t>
            </a:r>
            <a:endParaRPr sz="4000">
              <a:latin typeface="Georgia"/>
              <a:ea typeface="Georgia"/>
              <a:cs typeface="Georgia"/>
              <a:sym typeface="Georgia"/>
            </a:endParaRPr>
          </a:p>
        </p:txBody>
      </p:sp>
      <p:sp>
        <p:nvSpPr>
          <p:cNvPr id="89" name="Google Shape;89;p18"/>
          <p:cNvSpPr txBox="1"/>
          <p:nvPr>
            <p:ph idx="1" type="body"/>
          </p:nvPr>
        </p:nvSpPr>
        <p:spPr>
          <a:xfrm>
            <a:off x="644275" y="1208650"/>
            <a:ext cx="3062400" cy="338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a:t>
            </a:r>
            <a:r>
              <a:rPr b="1" lang="en"/>
              <a:t>HackerGirls</a:t>
            </a:r>
            <a:endParaRPr b="1"/>
          </a:p>
          <a:p>
            <a:pPr indent="0" lvl="0" marL="0" rtl="0" algn="l">
              <a:spcBef>
                <a:spcPts val="1600"/>
              </a:spcBef>
              <a:spcAft>
                <a:spcPts val="0"/>
              </a:spcAft>
              <a:buNone/>
            </a:pPr>
            <a:r>
              <a:rPr lang="en"/>
              <a:t>Team Members Name:</a:t>
            </a:r>
            <a:endParaRPr/>
          </a:p>
          <a:p>
            <a:pPr indent="0" lvl="0" marL="0" rtl="0" algn="l">
              <a:spcBef>
                <a:spcPts val="1600"/>
              </a:spcBef>
              <a:spcAft>
                <a:spcPts val="0"/>
              </a:spcAft>
              <a:buNone/>
            </a:pPr>
            <a:r>
              <a:rPr lang="en"/>
              <a:t>Priyanshi Agarwal</a:t>
            </a:r>
            <a:endParaRPr/>
          </a:p>
          <a:p>
            <a:pPr indent="0" lvl="0" marL="0" rtl="0" algn="l">
              <a:spcBef>
                <a:spcPts val="1600"/>
              </a:spcBef>
              <a:spcAft>
                <a:spcPts val="0"/>
              </a:spcAft>
              <a:buNone/>
            </a:pPr>
            <a:r>
              <a:rPr lang="en"/>
              <a:t>Yukti Kumari </a:t>
            </a:r>
            <a:endParaRPr/>
          </a:p>
          <a:p>
            <a:pPr indent="0" lvl="0" marL="0" rtl="0" algn="l">
              <a:spcBef>
                <a:spcPts val="1600"/>
              </a:spcBef>
              <a:spcAft>
                <a:spcPts val="0"/>
              </a:spcAft>
              <a:buNone/>
            </a:pPr>
            <a:r>
              <a:rPr lang="en"/>
              <a:t>Jyoti Anjaly</a:t>
            </a:r>
            <a:endParaRPr/>
          </a:p>
          <a:p>
            <a:pPr indent="0" lvl="0" marL="0" rtl="0" algn="l">
              <a:spcBef>
                <a:spcPts val="1600"/>
              </a:spcBef>
              <a:spcAft>
                <a:spcPts val="0"/>
              </a:spcAft>
              <a:buNone/>
            </a:pPr>
            <a:r>
              <a:rPr lang="en"/>
              <a:t>Supriti Das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Team number: 082</a:t>
            </a:r>
            <a:endParaRPr/>
          </a:p>
        </p:txBody>
      </p:sp>
      <p:pic>
        <p:nvPicPr>
          <p:cNvPr id="90" name="Google Shape;90;p18"/>
          <p:cNvPicPr preferRelativeResize="0"/>
          <p:nvPr/>
        </p:nvPicPr>
        <p:blipFill>
          <a:blip r:embed="rId3">
            <a:alphaModFix/>
          </a:blip>
          <a:stretch>
            <a:fillRect/>
          </a:stretch>
        </p:blipFill>
        <p:spPr>
          <a:xfrm>
            <a:off x="3859075" y="1060275"/>
            <a:ext cx="4913532" cy="3930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6" name="Google Shape;96;p19"/>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developed a game </a:t>
            </a:r>
            <a:r>
              <a:rPr b="1" lang="en"/>
              <a:t>“THE HUNGRY DOG”</a:t>
            </a:r>
            <a:endParaRPr b="1"/>
          </a:p>
          <a:p>
            <a:pPr indent="0" lvl="0" marL="0" rtl="0" algn="l">
              <a:spcBef>
                <a:spcPts val="1600"/>
              </a:spcBef>
              <a:spcAft>
                <a:spcPts val="0"/>
              </a:spcAft>
              <a:buNone/>
            </a:pPr>
            <a:r>
              <a:rPr lang="en"/>
              <a:t>Sole purpose of this project is </a:t>
            </a:r>
            <a:r>
              <a:rPr b="1" i="1" lang="en"/>
              <a:t>Entertainment</a:t>
            </a:r>
            <a:r>
              <a:rPr lang="en"/>
              <a:t>. As We all know, People are getting busy in their life and they have no time to relax. So, our purpose is to entertain them. This game can be played by all age groups.</a:t>
            </a:r>
            <a:endParaRPr/>
          </a:p>
          <a:p>
            <a:pPr indent="0" lvl="0" marL="0" rtl="0" algn="l">
              <a:spcBef>
                <a:spcPts val="1600"/>
              </a:spcBef>
              <a:spcAft>
                <a:spcPts val="1600"/>
              </a:spcAft>
              <a:buNone/>
            </a:pPr>
            <a:r>
              <a:rPr lang="en"/>
              <a:t>This game is created</a:t>
            </a:r>
            <a:r>
              <a:rPr lang="en"/>
              <a:t> by</a:t>
            </a:r>
            <a:r>
              <a:rPr lang="en"/>
              <a:t> using </a:t>
            </a:r>
            <a:r>
              <a:rPr b="1" i="1" lang="en"/>
              <a:t>python only</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24475" y="148225"/>
            <a:ext cx="52449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ABOUT GAME</a:t>
            </a:r>
            <a:endParaRPr/>
          </a:p>
        </p:txBody>
      </p:sp>
      <p:sp>
        <p:nvSpPr>
          <p:cNvPr id="102" name="Google Shape;102;p20"/>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Game contains a Dog, a few bones and bullets. Dog tries shooting bullets on the bones.This game is a time limited game. Player will get only one minute to score the maximum points, he/she can. On hitting the bone, it will disappear and a new bone will drop from the sky. And if the player fails to hit the bone, it will reach to the ground and disappear. Once, the game is over, your score will be displayed.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751700"/>
            <a:ext cx="6721500" cy="10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a:t>
            </a:r>
            <a:endParaRPr/>
          </a:p>
        </p:txBody>
      </p:sp>
      <p:sp>
        <p:nvSpPr>
          <p:cNvPr id="108" name="Google Shape;108;p21"/>
          <p:cNvSpPr txBox="1"/>
          <p:nvPr>
            <p:ph idx="1" type="body"/>
          </p:nvPr>
        </p:nvSpPr>
        <p:spPr>
          <a:xfrm>
            <a:off x="311700" y="2069750"/>
            <a:ext cx="8520600" cy="249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For</a:t>
            </a:r>
            <a:r>
              <a:rPr lang="en"/>
              <a:t> moving the dog in forward direction use right arrow and in backward direction use left arrow.</a:t>
            </a:r>
            <a:endParaRPr/>
          </a:p>
          <a:p>
            <a:pPr indent="0" lvl="0" marL="0" rtl="0" algn="l">
              <a:spcBef>
                <a:spcPts val="1600"/>
              </a:spcBef>
              <a:spcAft>
                <a:spcPts val="0"/>
              </a:spcAft>
              <a:buNone/>
            </a:pPr>
            <a:r>
              <a:rPr lang="en"/>
              <a:t>For shooting a bullet on the bone, use space bar.</a:t>
            </a:r>
            <a:endParaRPr/>
          </a:p>
          <a:p>
            <a:pPr indent="0" lvl="0" marL="0" rtl="0" algn="l">
              <a:spcBef>
                <a:spcPts val="1600"/>
              </a:spcBef>
              <a:spcAft>
                <a:spcPts val="1600"/>
              </a:spcAft>
              <a:buNone/>
            </a:pPr>
            <a:r>
              <a:rPr lang="en"/>
              <a:t>Each time, bullet hits the bone, player scores +5 points.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50" y="1225200"/>
            <a:ext cx="8520600" cy="19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14" name="Google Shape;114;p22"/>
          <p:cNvSpPr txBox="1"/>
          <p:nvPr>
            <p:ph idx="1" type="body"/>
          </p:nvPr>
        </p:nvSpPr>
        <p:spPr>
          <a:xfrm>
            <a:off x="593900" y="3496500"/>
            <a:ext cx="7956300" cy="5772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600"/>
              </a:spcAft>
              <a:buNone/>
            </a:pPr>
            <a:r>
              <a:rPr lang="en">
                <a:solidFill>
                  <a:schemeClr val="dk1"/>
                </a:solidFill>
              </a:rPr>
              <a:t>The End!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