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010E-105A-4744-8985-5FD39A42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54F3A-57B6-437F-85E9-0225F4DD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08A0-BA92-42CF-A925-F508446E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A3DC-EF00-4D7B-B35E-093C192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AD19-ECEC-4997-A699-C42E47CC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A06A-702A-408D-9111-85EC15D9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237CC-12E7-4842-80E1-0E4F5C6AF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D798-53A6-487D-B156-263BCF50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8B26-AA61-4803-AC28-F3866645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607E-43E1-477D-B57E-5546AA44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BC4D4-E52A-4549-9562-16A786AB3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66F85-26D1-496E-8E8E-CDF36CA4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4D16-ACBD-4A4A-906B-3A91910E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C611D-5907-49B5-B716-045BEE8A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9A7A6-EDCB-4E34-8557-433CBAFE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07CA-F8AA-4147-882B-A2D23B2E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CEEC-999A-4B81-AFCE-62756630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783F-3DC4-4557-B66F-E06CE46C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AC05-3443-4535-AF9E-9F96BC91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E6B8-3941-4EC7-BA91-D074FE1A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7ABB-2E7C-4A59-8AB2-2177D199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FD29-13FD-484F-BDA7-DF7ABCD2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E384-1333-4090-9DA2-0AF4C674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7428-D41B-46CD-B0E8-B8E870E2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838C-8EF8-4AAE-9EB4-A1837D53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5760-5CFF-4937-B858-0E6C00CF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6707-F52B-4F74-8C3D-AE94031F9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852C-1C61-432E-A26C-105CC728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7BD8-C4B6-4D6E-870A-B06FC357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08CE1-1176-475A-8D46-912EC3DE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FB53-F399-4E5B-BBCC-58887AAD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8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923F-C3C4-462B-9EAC-1C509E38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08AE-D7C0-40C3-BBA3-75073C95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8764-5AF0-469C-8DB4-46EAF7F2E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7ACA0-AD6A-49DF-8ACB-2E35B5FEA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34DBB-7670-40F4-BAED-B67AFDFD6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44BE4-64A4-41AC-99D9-92C53E2A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D1AFB-CC68-4C9B-9C19-FADAA065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561B6-371E-4B3A-AC3F-6DA7AE7C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8B01-B8C0-48A8-BF97-726C7910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A2965-9349-46EA-8FA4-FFD71300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5B52B-A747-415B-9AE2-79C66ADF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8D6C8-CB56-4096-AF61-2BF41633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8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9D05F-21E8-4726-9367-6258CA81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CF3A0-F59C-433C-A620-6FBA5767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98488-2AAD-4A06-979A-32D277C1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53A-AF49-4AA7-A879-2A8273F7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FC44-EDE6-4537-A5E3-2EB0C6DE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A4B7-04C7-4F74-8086-BF0311519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DCC0-6B9E-4A34-A98A-68409DB8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7063-C78D-49DA-BF2A-0DF50451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9954-962A-4A03-A992-1C3C7D33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0946-29AB-490E-AA40-027006B8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487BE-4CA3-4C6D-9490-396F144F5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BD06D-A0C1-4D16-AD65-6963D212F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6FDA-48AC-4130-97EC-9DB3007B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AF75-FB38-42CB-8232-09F543E0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964BE-8913-4418-9A2D-CCFB2B30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58E4E-F8E8-465D-8519-BAA7D7EE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13D1-0BA9-4471-B142-46FAFCB87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B688-A4E5-4512-B03A-BB4B41753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A449-E1E7-4D09-B3A7-C5F72908A1A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A69F-3D51-42DA-B759-6F5D4B364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7137-8F4C-483E-AA17-3C51942A3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DD4A-6672-4978-8F36-C782D8AC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A57A-1837-4D2F-8F01-77171A36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 algn="ctr">
              <a:buNone/>
              <a:tabLst>
                <a:tab pos="280988" algn="l"/>
              </a:tabLst>
            </a:pPr>
            <a:endParaRPr lang="en-US" dirty="0"/>
          </a:p>
          <a:p>
            <a:pPr marL="0" indent="0" algn="ctr">
              <a:buNone/>
              <a:tabLst>
                <a:tab pos="280988" algn="l"/>
              </a:tabLst>
            </a:pPr>
            <a:endParaRPr lang="en-US" dirty="0"/>
          </a:p>
          <a:p>
            <a:pPr marL="0" indent="0" algn="ctr">
              <a:buNone/>
              <a:tabLst>
                <a:tab pos="280988" algn="l"/>
              </a:tabLst>
            </a:pPr>
            <a:endParaRPr lang="en-US" dirty="0"/>
          </a:p>
          <a:p>
            <a:pPr marL="0" indent="0" algn="ctr">
              <a:buNone/>
              <a:tabLst>
                <a:tab pos="280988" algn="l"/>
              </a:tabLst>
            </a:pP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UnderStand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 Tool with SonarQube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76631-C801-4B15-BBE9-D3E9EBB2553E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9808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607F2-50C8-4076-B108-3C2A4FBC2C1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F7578-CAB4-4087-9739-33D18D27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9" y="1780923"/>
            <a:ext cx="8935697" cy="3600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6094E9-9B7D-4960-A428-9CEBB410705C}"/>
              </a:ext>
            </a:extLst>
          </p:cNvPr>
          <p:cNvSpPr/>
          <p:nvPr/>
        </p:nvSpPr>
        <p:spPr>
          <a:xfrm>
            <a:off x="1138459" y="382385"/>
            <a:ext cx="105824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Overview Page:</a:t>
            </a:r>
          </a:p>
        </p:txBody>
      </p:sp>
    </p:spTree>
    <p:extLst>
      <p:ext uri="{BB962C8B-B14F-4D97-AF65-F5344CB8AC3E}">
        <p14:creationId xmlns:p14="http://schemas.microsoft.com/office/powerpoint/2010/main" val="340892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1149A-F90A-4708-8AF2-A4AF916951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106227"/>
            <a:ext cx="9509760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4F7C55-C004-4004-95FA-18290EF0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Detailed view of Issues:</a:t>
            </a:r>
          </a:p>
        </p:txBody>
      </p:sp>
    </p:spTree>
    <p:extLst>
      <p:ext uri="{BB962C8B-B14F-4D97-AF65-F5344CB8AC3E}">
        <p14:creationId xmlns:p14="http://schemas.microsoft.com/office/powerpoint/2010/main" val="4085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8FBDF0-0FCF-47FA-8DA7-AD38D6A966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2211097"/>
            <a:ext cx="877824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3CF9FF-9AB3-4059-B55C-EC4D6AA9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Rule Description : </a:t>
            </a:r>
          </a:p>
        </p:txBody>
      </p:sp>
    </p:spTree>
    <p:extLst>
      <p:ext uri="{BB962C8B-B14F-4D97-AF65-F5344CB8AC3E}">
        <p14:creationId xmlns:p14="http://schemas.microsoft.com/office/powerpoint/2010/main" val="275791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FA36-8947-4F02-9D20-53584DF2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Comment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EBCD0-AF96-4D7D-9AAC-D9D92027CF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1690688"/>
            <a:ext cx="9875520" cy="475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6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Detailed view of Issues:</vt:lpstr>
      <vt:lpstr>Rule Description : </vt:lpstr>
      <vt:lpstr>Comment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Upadhyay, Meenakshi (IOT DS AA DPI AE-E T&amp;I)</dc:creator>
  <cp:keywords>C_Unrestricted</cp:keywords>
  <cp:lastModifiedBy>Upadhyay, Meenakshi (IOT DS AA DPI AE-E T&amp;I)</cp:lastModifiedBy>
  <cp:revision>3</cp:revision>
  <dcterms:created xsi:type="dcterms:W3CDTF">2019-08-27T05:56:27Z</dcterms:created>
  <dcterms:modified xsi:type="dcterms:W3CDTF">2019-08-28T06:54:42Z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