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752"/>
    <a:srgbClr val="9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A28CF-DC0E-4131-9917-98EB66F87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0ED684-C99D-432A-B917-34235409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7BE88-36AB-4C6A-A217-5ED79FE2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1E812-238E-41DC-9A26-49E6D2A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7DD9-4852-4AD2-AA8D-B2C437D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4737D-ED0E-4B2F-B664-7A575297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30D5D2-A822-4C15-9423-60DE4DF5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54AA3-DE1E-4184-BA98-1A8CABC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7C7565-7325-400F-822B-5A47AB9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0ED97-7178-4BAD-85B1-81778CD8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2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649C13-7216-437A-A012-8F7A46E6E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F17E0-4F9E-42BD-AEE0-1AB09152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DB3C5-1131-4B8E-8B77-54C0C3C1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7C235-D806-4DB9-9650-15FBE452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1C12F5-98EF-42AA-9020-70FF8ECD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9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84020-B64F-478F-97A7-427A0405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DD553-0A26-4601-92E9-2CBEE85C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F5614-784E-4AC2-BBD8-01A76217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5CA31-32FC-4039-9A1A-F80076A2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5D257-0763-4241-AD3D-ECAD4696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68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903BA-6CC9-4CE6-AA87-EE4FA3A9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167FE1-B94C-40B3-9CB5-BD1A37DA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74A63-925F-4B29-A999-6B88FFDE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62C21-F476-4C56-B221-15DD0704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01485-8BFB-4935-A685-8353188D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5460C-10D0-4A65-B90C-49C03E9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B6A029-F403-43A0-A7F0-F9AA27880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AB4732-87F5-44AC-A7C5-C93E61D92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5F737E-0E9E-4290-88DC-1B774E0F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11819-F749-4FEB-BE39-FB8CCC58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593B4-685F-45A1-8B5C-951293B0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CF0CA-449B-4D34-8B16-7FED1F1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B486A-8DA1-4364-A649-2FB8E33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DE5075-88BC-433B-9247-5B8C4042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E4A937-F2CF-4D8B-BC2C-B71D9A9A2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DDD938-052E-4CC8-A5FC-0238EB9C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C4940E-CAB4-48C1-BB1C-9DB1D693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1A9727-2DC0-4BA4-A9C5-6A395C0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02CDE-7958-4114-8071-77DD1A4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00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260DF-E1A7-496C-A3AD-5F271C96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A41358-5DA2-4801-B0B1-1B7E9E9B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979C10-46D7-4CFE-BA87-B16E829E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4EE3F6-A588-4015-A28D-A596CB3F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3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0FDC33-8A62-4F6C-9902-A3DCE01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8211E6-9D96-4848-81DE-76FA13C3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4A3D0-CFFC-4FF8-86EE-37E1F3E3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26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E577A-6879-4BC8-9377-C6A38256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655B2-2BCA-4A02-9114-9CB30B34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63DCE1-51FB-4DDA-B987-BFB90105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C24EF5-ABE9-43E8-9D66-B93E3E12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66270-314D-4695-BD63-431D689E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CA00DF-6A10-4ADE-92CE-04D706E0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7536A-81AA-423E-81C6-C5796A84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34E256-B536-487D-8A4B-80B1BDEE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7ACC72-D4ED-4F66-918E-768F03AA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98DA22-6381-4EC2-9A63-7D7D1C75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F5E9F-1E48-4B3A-AF55-4E58B29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E6E3B-B966-41AE-A1C1-248924DD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C6CD6E-6AB6-4CC7-A7B2-C8770C45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5613F2-DC7E-47E3-BF46-C13B4B0D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C3E5B4-4AC5-41FE-8AAB-A298617A7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4094-7717-4062-ADC7-F42F97816137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D377C5-1D55-44B5-BCB5-6E7067E1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9ADE5-248F-4DE3-9D2F-B9AE0816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C53B-C4EE-432F-8A83-47A1677B9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7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5800A-E727-4100-9CE5-6733846BC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7666"/>
            <a:ext cx="9144000" cy="2542297"/>
          </a:xfr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ja-JP" sz="8000" b="1" dirty="0">
                <a:gradFill>
                  <a:gsLst>
                    <a:gs pos="55000">
                      <a:srgbClr val="373737"/>
                    </a:gs>
                    <a:gs pos="30000">
                      <a:srgbClr val="6D6D6D"/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Papyrus" panose="03070502060502030205" pitchFamily="66" charset="0"/>
              </a:rPr>
              <a:t>See of </a:t>
            </a:r>
            <a:r>
              <a:rPr lang="en-US" altLang="ja-JP" sz="8000" b="1" dirty="0">
                <a:gradFill>
                  <a:gsLst>
                    <a:gs pos="0">
                      <a:srgbClr val="418752"/>
                    </a:gs>
                    <a:gs pos="98000">
                      <a:schemeClr val="accent6">
                        <a:lumMod val="40000"/>
                        <a:lumOff val="60000"/>
                      </a:schemeClr>
                    </a:gs>
                    <a:gs pos="42000">
                      <a:srgbClr val="418752">
                        <a:alpha val="80000"/>
                      </a:srgbClr>
                    </a:gs>
                    <a:gs pos="81000">
                      <a:schemeClr val="tx1"/>
                    </a:gs>
                  </a:gsLst>
                  <a:lin ang="16200000" scaled="1"/>
                </a:gradFill>
                <a:latin typeface="Papyrus" panose="03070502060502030205" pitchFamily="66" charset="0"/>
              </a:rPr>
              <a:t>Chimera</a:t>
            </a:r>
            <a:r>
              <a:rPr lang="en-US" altLang="ja-JP" sz="8000" b="1" dirty="0">
                <a:latin typeface="Papyrus" panose="03070502060502030205" pitchFamily="66" charset="0"/>
              </a:rPr>
              <a:t> </a:t>
            </a:r>
            <a:br>
              <a:rPr lang="en-US" altLang="ja-JP" sz="8000" b="1" dirty="0">
                <a:latin typeface="Papyrus" panose="03070502060502030205" pitchFamily="66" charset="0"/>
              </a:rPr>
            </a:br>
            <a:r>
              <a:rPr lang="en-US" altLang="ja-JP" sz="8000" b="1" dirty="0">
                <a:latin typeface="Papyrus" panose="03070502060502030205" pitchFamily="66" charset="0"/>
              </a:rPr>
              <a:t> </a:t>
            </a:r>
            <a:r>
              <a:rPr lang="en-US" altLang="ja-JP" sz="8000" b="1" dirty="0" err="1">
                <a:gradFill flip="none" rotWithShape="1">
                  <a:gsLst>
                    <a:gs pos="0">
                      <a:srgbClr val="9E2222"/>
                    </a:gs>
                    <a:gs pos="27000">
                      <a:srgbClr val="C00000">
                        <a:lumMod val="90000"/>
                        <a:lumOff val="10000"/>
                      </a:srgbClr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latin typeface="Papyrus" panose="03070502060502030205" pitchFamily="66" charset="0"/>
              </a:rPr>
              <a:t>Predat</a:t>
            </a:r>
            <a:r>
              <a:rPr lang="en-US" altLang="ja-JP" sz="8000" b="1" dirty="0">
                <a:latin typeface="Papyrus" panose="03070502060502030205" pitchFamily="66" charset="0"/>
              </a:rPr>
              <a:t> </a:t>
            </a:r>
            <a:r>
              <a:rPr lang="en-US" altLang="ja-JP" sz="8000" b="1" dirty="0">
                <a:gradFill>
                  <a:gsLst>
                    <a:gs pos="55000">
                      <a:srgbClr val="373737"/>
                    </a:gs>
                    <a:gs pos="30000">
                      <a:srgbClr val="6D6D6D"/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Papyrus" panose="03070502060502030205" pitchFamily="66" charset="0"/>
              </a:rPr>
              <a:t>Ranch</a:t>
            </a:r>
            <a:endParaRPr kumimoji="1" lang="ja-JP" altLang="en-US" sz="8000" b="1" dirty="0">
              <a:gradFill>
                <a:gsLst>
                  <a:gs pos="55000">
                    <a:srgbClr val="373737"/>
                  </a:gs>
                  <a:gs pos="30000">
                    <a:srgbClr val="6D6D6D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16200000" scaled="1"/>
              </a:gradFill>
              <a:latin typeface="Papyrus" panose="03070502060502030205" pitchFamily="66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BB572E-463C-4393-9144-066770C0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90334"/>
            <a:ext cx="9144000" cy="440573"/>
          </a:xfrm>
        </p:spPr>
        <p:txBody>
          <a:bodyPr/>
          <a:lstStyle/>
          <a:p>
            <a:r>
              <a:rPr kumimoji="1" lang="en-US" altLang="ja-JP" i="1" u="sng" dirty="0">
                <a:latin typeface="Segoe Script" panose="030B0504020000000003" pitchFamily="66" charset="0"/>
              </a:rPr>
              <a:t>Hiroki</a:t>
            </a:r>
            <a:r>
              <a:rPr kumimoji="1" lang="en-US" altLang="ja-JP" dirty="0">
                <a:latin typeface="Segoe Script" panose="030B0504020000000003" pitchFamily="66" charset="0"/>
              </a:rPr>
              <a:t> </a:t>
            </a:r>
            <a:r>
              <a:rPr lang="en-US" altLang="ja-JP" dirty="0">
                <a:latin typeface="Segoe Script" panose="030B0504020000000003" pitchFamily="66" charset="0"/>
              </a:rPr>
              <a:t>/ </a:t>
            </a:r>
            <a:r>
              <a:rPr kumimoji="1" lang="en-US" altLang="ja-JP" i="1" u="sng" dirty="0">
                <a:latin typeface="Segoe Script" panose="030B0504020000000003" pitchFamily="66" charset="0"/>
              </a:rPr>
              <a:t>Kazuma</a:t>
            </a:r>
            <a:r>
              <a:rPr kumimoji="1" lang="en-US" altLang="ja-JP" dirty="0">
                <a:latin typeface="Segoe Script" panose="030B0504020000000003" pitchFamily="66" charset="0"/>
              </a:rPr>
              <a:t> </a:t>
            </a:r>
            <a:r>
              <a:rPr lang="en-US" altLang="ja-JP" dirty="0">
                <a:latin typeface="Segoe Script" panose="030B0504020000000003" pitchFamily="66" charset="0"/>
              </a:rPr>
              <a:t>/ </a:t>
            </a:r>
            <a:r>
              <a:rPr lang="en-US" altLang="ja-JP" i="1" u="sng" dirty="0" err="1">
                <a:latin typeface="Segoe Script" panose="030B0504020000000003" pitchFamily="66" charset="0"/>
              </a:rPr>
              <a:t>H</a:t>
            </a:r>
            <a:r>
              <a:rPr kumimoji="1" lang="en-US" altLang="ja-JP" i="1" u="sng" dirty="0" err="1">
                <a:latin typeface="Segoe Script" panose="030B0504020000000003" pitchFamily="66" charset="0"/>
              </a:rPr>
              <a:t>iiro</a:t>
            </a:r>
            <a:endParaRPr kumimoji="1" lang="ja-JP" altLang="en-US" i="1" u="sng" dirty="0">
              <a:latin typeface="Segoe Script" panose="030B0504020000000003" pitchFamily="66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5843EF-68D3-40FE-A40E-5749FDD646E0}"/>
              </a:ext>
            </a:extLst>
          </p:cNvPr>
          <p:cNvSpPr txBox="1"/>
          <p:nvPr/>
        </p:nvSpPr>
        <p:spPr>
          <a:xfrm>
            <a:off x="4248334" y="5028560"/>
            <a:ext cx="3695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0" dirty="0">
                <a:latin typeface="Segoe Script" panose="030B0504020000000003" pitchFamily="66" charset="0"/>
              </a:rPr>
              <a:t>She-</a:t>
            </a:r>
            <a:r>
              <a:rPr lang="en-US" altLang="ja-JP" sz="5000" dirty="0" err="1">
                <a:latin typeface="Segoe Script" panose="030B0504020000000003" pitchFamily="66" charset="0"/>
              </a:rPr>
              <a:t>muC</a:t>
            </a:r>
            <a:endParaRPr kumimoji="1" lang="ja-JP" altLang="en-US" sz="5000" dirty="0">
              <a:latin typeface="Segoe Script" panose="030B0504020000000003" pitchFamily="66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4CF4D-F11C-4D29-87F2-8663B827522C}"/>
              </a:ext>
            </a:extLst>
          </p:cNvPr>
          <p:cNvSpPr txBox="1"/>
          <p:nvPr/>
        </p:nvSpPr>
        <p:spPr>
          <a:xfrm>
            <a:off x="5030678" y="3838374"/>
            <a:ext cx="2130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7168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E9865-D71D-475B-9052-34FE1989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 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キメラを操作して</a:t>
            </a:r>
            <a:r>
              <a:rPr kumimoji="1" lang="en-US" altLang="ja-JP" dirty="0"/>
              <a:t> </a:t>
            </a:r>
            <a:r>
              <a:rPr kumimoji="1" lang="ja-JP" altLang="en-US" dirty="0"/>
              <a:t>飼育員に見つからないように牧場内の家畜を捕食する　　　プレイ度合いによって飼育員の人数は増加する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捕食した動物を掛け合わせて新たなキメラを生み出す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プレイヤーはキメラに指示を出して上手く飼育員の目を避ける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見つかった場合は捕まる前に出口まで走り脱出する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429303-222B-42B1-B08C-8A673F0CF070}"/>
              </a:ext>
            </a:extLst>
          </p:cNvPr>
          <p:cNvSpPr txBox="1"/>
          <p:nvPr/>
        </p:nvSpPr>
        <p:spPr>
          <a:xfrm>
            <a:off x="838200" y="502186"/>
            <a:ext cx="5614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ゲーム概要</a:t>
            </a:r>
            <a:endParaRPr kumimoji="1"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169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38BD79-F92A-4511-8FE1-78C76975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r>
              <a:rPr kumimoji="1" lang="ja-JP" altLang="en-US" dirty="0"/>
              <a:t>プレイし</a:t>
            </a:r>
            <a:r>
              <a:rPr lang="ja-JP" altLang="en-US" dirty="0"/>
              <a:t>た時間に応じてゲーム内通貨が得られる</a:t>
            </a:r>
            <a:endParaRPr lang="en-US" altLang="ja-JP" dirty="0"/>
          </a:p>
          <a:p>
            <a:r>
              <a:rPr kumimoji="1" lang="ja-JP" altLang="en-US" dirty="0"/>
              <a:t>ゲーム内通貨を使用して、牧場に新たな家畜を追加することが出来る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隠れて捕食 </a:t>
            </a:r>
            <a:r>
              <a:rPr kumimoji="1" lang="en-US" altLang="ja-JP" dirty="0"/>
              <a:t>-&gt;</a:t>
            </a:r>
            <a:r>
              <a:rPr lang="ja-JP" altLang="en-US" dirty="0"/>
              <a:t> キメラを増やす </a:t>
            </a:r>
            <a:r>
              <a:rPr lang="en-US" altLang="ja-JP" dirty="0"/>
              <a:t>-&gt; </a:t>
            </a:r>
            <a:r>
              <a:rPr lang="ja-JP" altLang="en-US" dirty="0"/>
              <a:t>家畜を追加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ja-JP" altLang="en-US" dirty="0"/>
              <a:t>というゲームの流れになる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セールスポイント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・キメラが他の生き物を捕食し、繁殖していく奇抜なゲームシステム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・飼育員に見つかっていないか、ハラハラしながらのプレイ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56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4CA8D-5AA7-43C9-9BDD-458F45A5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ジャンル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↳不明（シミュレーション</a:t>
            </a:r>
            <a:r>
              <a:rPr kumimoji="1" lang="en-US" altLang="ja-JP" dirty="0"/>
              <a:t>RPG</a:t>
            </a:r>
            <a:r>
              <a:rPr kumimoji="1" lang="ja-JP" altLang="en-US" dirty="0"/>
              <a:t>になるのかも）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プラットフォーム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↳スマートフォン・タブレット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ターゲット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↳高校生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スマートフォンの普及率は言うまでもない。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高校生は中学からあがり、ある程度時間にも自由ができる。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学校へも持っていくことがあるため、友人とのやり取りでさらなるユーザーの増加を見込める。</a:t>
            </a:r>
            <a:r>
              <a:rPr lang="en-US" altLang="ja-JP" dirty="0" err="1"/>
              <a:t>etc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446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102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HGP創英ﾌﾟﾚｾﾞﾝｽEB</vt:lpstr>
      <vt:lpstr>游ゴシック</vt:lpstr>
      <vt:lpstr>游ゴシック Light</vt:lpstr>
      <vt:lpstr>Arial</vt:lpstr>
      <vt:lpstr>Papyrus</vt:lpstr>
      <vt:lpstr>Segoe Script</vt:lpstr>
      <vt:lpstr>Office テーマ</vt:lpstr>
      <vt:lpstr>See of Chimera   Predat Ranch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タイトル未定「ｶｯｺｶﾘ」</dc:title>
  <dc:creator>木野 陽彩</dc:creator>
  <cp:lastModifiedBy>木野 陽彩</cp:lastModifiedBy>
  <cp:revision>10</cp:revision>
  <dcterms:created xsi:type="dcterms:W3CDTF">2018-08-08T00:19:26Z</dcterms:created>
  <dcterms:modified xsi:type="dcterms:W3CDTF">2018-08-08T03:18:49Z</dcterms:modified>
</cp:coreProperties>
</file>