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8" r:id="rId2"/>
    <p:sldId id="261" r:id="rId3"/>
    <p:sldId id="257" r:id="rId4"/>
    <p:sldId id="260"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D4E9A8-EAD3-4F7A-B552-D4C87255B787}" type="datetimeFigureOut">
              <a:rPr kumimoji="1" lang="ja-JP" altLang="en-US" smtClean="0"/>
              <a:t>2018/9/27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A78AF-E059-4F06-8BCC-0E47DBBDBC65}" type="slidenum">
              <a:rPr kumimoji="1" lang="ja-JP" altLang="en-US" smtClean="0"/>
              <a:t>‹#›</a:t>
            </a:fld>
            <a:endParaRPr kumimoji="1" lang="ja-JP" altLang="en-US"/>
          </a:p>
        </p:txBody>
      </p:sp>
    </p:spTree>
    <p:extLst>
      <p:ext uri="{BB962C8B-B14F-4D97-AF65-F5344CB8AC3E}">
        <p14:creationId xmlns:p14="http://schemas.microsoft.com/office/powerpoint/2010/main" val="27818817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スライド１</a:t>
            </a:r>
          </a:p>
          <a:p>
            <a:r>
              <a:rPr kumimoji="1" lang="ja-JP" altLang="ja-JP" sz="1200" kern="1200" dirty="0">
                <a:solidFill>
                  <a:schemeClr val="tx1"/>
                </a:solidFill>
                <a:effectLst/>
                <a:latin typeface="+mn-lt"/>
                <a:ea typeface="+mn-ea"/>
                <a:cs typeface="+mn-cs"/>
              </a:rPr>
              <a:t>今から、チーム</a:t>
            </a:r>
            <a:r>
              <a:rPr kumimoji="1" lang="en-US" altLang="ja-JP" sz="1200" kern="1200" dirty="0">
                <a:solidFill>
                  <a:schemeClr val="tx1"/>
                </a:solidFill>
                <a:effectLst/>
                <a:latin typeface="+mn-lt"/>
                <a:ea typeface="+mn-ea"/>
                <a:cs typeface="+mn-cs"/>
              </a:rPr>
              <a:t>She-</a:t>
            </a:r>
            <a:r>
              <a:rPr kumimoji="1" lang="en-US" altLang="ja-JP" sz="1200" kern="1200" dirty="0" err="1">
                <a:solidFill>
                  <a:schemeClr val="tx1"/>
                </a:solidFill>
                <a:effectLst/>
                <a:latin typeface="+mn-lt"/>
                <a:ea typeface="+mn-ea"/>
                <a:cs typeface="+mn-cs"/>
              </a:rPr>
              <a:t>muC</a:t>
            </a:r>
            <a:r>
              <a:rPr kumimoji="1" lang="ja-JP" altLang="ja-JP" sz="1200" kern="1200" dirty="0">
                <a:solidFill>
                  <a:schemeClr val="tx1"/>
                </a:solidFill>
                <a:effectLst/>
                <a:latin typeface="+mn-lt"/>
                <a:ea typeface="+mn-ea"/>
                <a:cs typeface="+mn-cs"/>
              </a:rPr>
              <a:t>のゲーム制作発表を始めます。</a:t>
            </a:r>
          </a:p>
          <a:p>
            <a:r>
              <a:rPr kumimoji="1" lang="ja-JP" altLang="ja-JP" sz="1200" kern="1200" dirty="0">
                <a:solidFill>
                  <a:schemeClr val="tx1"/>
                </a:solidFill>
                <a:effectLst/>
                <a:latin typeface="+mn-lt"/>
                <a:ea typeface="+mn-ea"/>
                <a:cs typeface="+mn-cs"/>
              </a:rPr>
              <a:t>メンバーの服部紘旭と木野陽彩と漆畑和真です。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今回制作を行うゲームの名前はシーオブキメラプレデットランチです。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D83A78AF-E059-4F06-8BCC-0E47DBBDBC65}" type="slidenum">
              <a:rPr kumimoji="1" lang="ja-JP" altLang="en-US" smtClean="0"/>
              <a:t>1</a:t>
            </a:fld>
            <a:endParaRPr kumimoji="1" lang="ja-JP" altLang="en-US"/>
          </a:p>
        </p:txBody>
      </p:sp>
    </p:spTree>
    <p:extLst>
      <p:ext uri="{BB962C8B-B14F-4D97-AF65-F5344CB8AC3E}">
        <p14:creationId xmlns:p14="http://schemas.microsoft.com/office/powerpoint/2010/main" val="1522979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スライド２</a:t>
            </a:r>
          </a:p>
          <a:p>
            <a:r>
              <a:rPr kumimoji="1" lang="ja-JP" altLang="ja-JP" sz="1200" kern="1200" dirty="0">
                <a:solidFill>
                  <a:schemeClr val="tx1"/>
                </a:solidFill>
                <a:effectLst/>
                <a:latin typeface="+mn-lt"/>
                <a:ea typeface="+mn-ea"/>
                <a:cs typeface="+mn-cs"/>
              </a:rPr>
              <a:t>次に、このゲームの概要について説明していきたいと思います。</a:t>
            </a:r>
          </a:p>
          <a:p>
            <a:r>
              <a:rPr kumimoji="1" lang="ja-JP" altLang="ja-JP" sz="1200" kern="1200" dirty="0">
                <a:solidFill>
                  <a:schemeClr val="tx1"/>
                </a:solidFill>
                <a:effectLst/>
                <a:latin typeface="+mn-lt"/>
                <a:ea typeface="+mn-ea"/>
                <a:cs typeface="+mn-cs"/>
              </a:rPr>
              <a:t>世界観は広大な草原の中にある牧場</a:t>
            </a:r>
          </a:p>
          <a:p>
            <a:r>
              <a:rPr kumimoji="1" lang="ja-JP" altLang="ja-JP" sz="1200" kern="1200" dirty="0">
                <a:solidFill>
                  <a:schemeClr val="tx1"/>
                </a:solidFill>
                <a:effectLst/>
                <a:latin typeface="+mn-lt"/>
                <a:ea typeface="+mn-ea"/>
                <a:cs typeface="+mn-cs"/>
              </a:rPr>
              <a:t>大まかなゲームの流れは、制限時間内に牧場内に放たれている動物たちを、プレイヤーであるキメラが捕食して一定数捕食に成功した場合新たな別のキメラを作っていくという流れになっています。</a:t>
            </a:r>
          </a:p>
          <a:p>
            <a:r>
              <a:rPr kumimoji="1" lang="ja-JP" altLang="ja-JP" sz="1200" kern="1200" dirty="0">
                <a:solidFill>
                  <a:schemeClr val="tx1"/>
                </a:solidFill>
                <a:effectLst/>
                <a:latin typeface="+mn-lt"/>
                <a:ea typeface="+mn-ea"/>
                <a:cs typeface="+mn-cs"/>
              </a:rPr>
              <a:t>クリアの条件は、飼育員に見つからなければクリアとなり、飼育員に捕まった時点で失敗になります。クリアまたは失敗が表示されるリザルト画面で、食べた動物の種類と名前が表示され、一定数に達していた場合新たなキメラを合成することができます。</a:t>
            </a:r>
          </a:p>
          <a:p>
            <a:r>
              <a:rPr kumimoji="1" lang="ja-JP" altLang="ja-JP" sz="1200" kern="1200" dirty="0">
                <a:solidFill>
                  <a:schemeClr val="tx1"/>
                </a:solidFill>
                <a:effectLst/>
                <a:latin typeface="+mn-lt"/>
                <a:ea typeface="+mn-ea"/>
                <a:cs typeface="+mn-cs"/>
              </a:rPr>
              <a:t>また、牧場内には飼育員が配置してあり食べる瞬間を飼育員にみられると牧場の出口まで逃げなければならないという、プレイ中の制限があります。</a:t>
            </a:r>
          </a:p>
          <a:p>
            <a:r>
              <a:rPr kumimoji="1" lang="ja-JP" altLang="ja-JP" sz="1200" kern="1200" dirty="0">
                <a:solidFill>
                  <a:schemeClr val="tx1"/>
                </a:solidFill>
                <a:effectLst/>
                <a:latin typeface="+mn-lt"/>
                <a:ea typeface="+mn-ea"/>
                <a:cs typeface="+mn-cs"/>
              </a:rPr>
              <a:t>今回のゲームでは、四段階難易度があり、難易度が上がるにつれて制限時間が短くなり飼育員の人数も増えていき、出てくる動物の種類も増える仕様になっています。</a:t>
            </a:r>
          </a:p>
          <a:p>
            <a:r>
              <a:rPr kumimoji="1" lang="ja-JP" altLang="ja-JP" sz="1200" kern="1200" dirty="0">
                <a:solidFill>
                  <a:schemeClr val="tx1"/>
                </a:solidFill>
                <a:effectLst/>
                <a:latin typeface="+mn-lt"/>
                <a:ea typeface="+mn-ea"/>
                <a:cs typeface="+mn-cs"/>
              </a:rPr>
              <a:t>しかしキメラが使えるスキルが存在し、種類によってそれが異なります。なので、スキルを活かしてもらうことで難易度とのバランスを保っています。</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D83A78AF-E059-4F06-8BCC-0E47DBBDBC65}" type="slidenum">
              <a:rPr kumimoji="1" lang="ja-JP" altLang="en-US" smtClean="0"/>
              <a:t>2</a:t>
            </a:fld>
            <a:endParaRPr kumimoji="1" lang="ja-JP" altLang="en-US"/>
          </a:p>
        </p:txBody>
      </p:sp>
    </p:spTree>
    <p:extLst>
      <p:ext uri="{BB962C8B-B14F-4D97-AF65-F5344CB8AC3E}">
        <p14:creationId xmlns:p14="http://schemas.microsoft.com/office/powerpoint/2010/main" val="2291301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スライド３</a:t>
            </a:r>
          </a:p>
          <a:p>
            <a:r>
              <a:rPr kumimoji="1" lang="en-US" altLang="ja-JP" sz="1200" kern="1200" dirty="0">
                <a:solidFill>
                  <a:schemeClr val="tx1"/>
                </a:solidFill>
                <a:effectLst/>
                <a:latin typeface="+mn-lt"/>
                <a:ea typeface="+mn-ea"/>
                <a:cs typeface="+mn-cs"/>
              </a:rPr>
              <a:t>10</a:t>
            </a:r>
            <a:r>
              <a:rPr kumimoji="1" lang="ja-JP" altLang="ja-JP" sz="1200" kern="1200" dirty="0">
                <a:solidFill>
                  <a:schemeClr val="tx1"/>
                </a:solidFill>
                <a:effectLst/>
                <a:latin typeface="+mn-lt"/>
                <a:ea typeface="+mn-ea"/>
                <a:cs typeface="+mn-cs"/>
              </a:rPr>
              <a:t>代から</a:t>
            </a:r>
            <a:r>
              <a:rPr kumimoji="1" lang="en-US" altLang="ja-JP" sz="1200" kern="1200" dirty="0">
                <a:solidFill>
                  <a:schemeClr val="tx1"/>
                </a:solidFill>
                <a:effectLst/>
                <a:latin typeface="+mn-lt"/>
                <a:ea typeface="+mn-ea"/>
                <a:cs typeface="+mn-cs"/>
              </a:rPr>
              <a:t>20</a:t>
            </a:r>
            <a:r>
              <a:rPr kumimoji="1" lang="ja-JP" altLang="ja-JP" sz="1200" kern="1200" dirty="0">
                <a:solidFill>
                  <a:schemeClr val="tx1"/>
                </a:solidFill>
                <a:effectLst/>
                <a:latin typeface="+mn-lt"/>
                <a:ea typeface="+mn-ea"/>
                <a:cs typeface="+mn-cs"/>
              </a:rPr>
              <a:t>代の若年層をターゲットにして制作を行います。この年代の方々はスマホに触れている時間が多く、プレイしてもらいやすいと思ったので対応機種はスマートフォンに設定しました。</a:t>
            </a:r>
          </a:p>
          <a:p>
            <a:r>
              <a:rPr kumimoji="1" lang="ja-JP" altLang="ja-JP" sz="1200" kern="1200" dirty="0">
                <a:solidFill>
                  <a:schemeClr val="tx1"/>
                </a:solidFill>
                <a:effectLst/>
                <a:latin typeface="+mn-lt"/>
                <a:ea typeface="+mn-ea"/>
                <a:cs typeface="+mn-cs"/>
              </a:rPr>
              <a:t>今回僕たちは手軽に短時間で遊べるものを目標に作っていきたいと思いました。また、前期は</a:t>
            </a:r>
            <a:r>
              <a:rPr kumimoji="1" lang="en-US" altLang="ja-JP" sz="1200" kern="1200" dirty="0">
                <a:solidFill>
                  <a:schemeClr val="tx1"/>
                </a:solidFill>
                <a:effectLst/>
                <a:latin typeface="+mn-lt"/>
                <a:ea typeface="+mn-ea"/>
                <a:cs typeface="+mn-cs"/>
              </a:rPr>
              <a:t>2</a:t>
            </a:r>
            <a:r>
              <a:rPr kumimoji="1" lang="ja-JP" altLang="ja-JP" sz="1200" kern="1200" dirty="0" err="1">
                <a:solidFill>
                  <a:schemeClr val="tx1"/>
                </a:solidFill>
                <a:effectLst/>
                <a:latin typeface="+mn-lt"/>
                <a:ea typeface="+mn-ea"/>
                <a:cs typeface="+mn-cs"/>
              </a:rPr>
              <a:t>ｄ</a:t>
            </a:r>
            <a:r>
              <a:rPr kumimoji="1" lang="ja-JP" altLang="ja-JP" sz="1200" kern="1200" dirty="0">
                <a:solidFill>
                  <a:schemeClr val="tx1"/>
                </a:solidFill>
                <a:effectLst/>
                <a:latin typeface="+mn-lt"/>
                <a:ea typeface="+mn-ea"/>
                <a:cs typeface="+mn-cs"/>
              </a:rPr>
              <a:t>でのゲーム制作でしたので今回は、</a:t>
            </a:r>
            <a:r>
              <a:rPr kumimoji="1" lang="en-US" altLang="ja-JP" sz="1200" kern="1200" dirty="0">
                <a:solidFill>
                  <a:schemeClr val="tx1"/>
                </a:solidFill>
                <a:effectLst/>
                <a:latin typeface="+mn-lt"/>
                <a:ea typeface="+mn-ea"/>
                <a:cs typeface="+mn-cs"/>
              </a:rPr>
              <a:t>3</a:t>
            </a:r>
            <a:r>
              <a:rPr kumimoji="1" lang="ja-JP" altLang="ja-JP" sz="1200" kern="1200" dirty="0" err="1">
                <a:solidFill>
                  <a:schemeClr val="tx1"/>
                </a:solidFill>
                <a:effectLst/>
                <a:latin typeface="+mn-lt"/>
                <a:ea typeface="+mn-ea"/>
                <a:cs typeface="+mn-cs"/>
              </a:rPr>
              <a:t>ｄ</a:t>
            </a:r>
            <a:r>
              <a:rPr kumimoji="1" lang="ja-JP" altLang="ja-JP" sz="1200" kern="1200" dirty="0">
                <a:solidFill>
                  <a:schemeClr val="tx1"/>
                </a:solidFill>
                <a:effectLst/>
                <a:latin typeface="+mn-lt"/>
                <a:ea typeface="+mn-ea"/>
                <a:cs typeface="+mn-cs"/>
              </a:rPr>
              <a:t>で行い授業で行っているシネマ</a:t>
            </a:r>
            <a:r>
              <a:rPr kumimoji="1" lang="en-US" altLang="ja-JP" sz="1200" kern="1200" dirty="0">
                <a:solidFill>
                  <a:schemeClr val="tx1"/>
                </a:solidFill>
                <a:effectLst/>
                <a:latin typeface="+mn-lt"/>
                <a:ea typeface="+mn-ea"/>
                <a:cs typeface="+mn-cs"/>
              </a:rPr>
              <a:t>4</a:t>
            </a:r>
            <a:r>
              <a:rPr kumimoji="1" lang="ja-JP" altLang="ja-JP" sz="1200" kern="1200" dirty="0" err="1">
                <a:solidFill>
                  <a:schemeClr val="tx1"/>
                </a:solidFill>
                <a:effectLst/>
                <a:latin typeface="+mn-lt"/>
                <a:ea typeface="+mn-ea"/>
                <a:cs typeface="+mn-cs"/>
              </a:rPr>
              <a:t>ｄ</a:t>
            </a:r>
            <a:r>
              <a:rPr kumimoji="1" lang="ja-JP" altLang="ja-JP" sz="1200" kern="1200" dirty="0">
                <a:solidFill>
                  <a:schemeClr val="tx1"/>
                </a:solidFill>
                <a:effectLst/>
                <a:latin typeface="+mn-lt"/>
                <a:ea typeface="+mn-ea"/>
                <a:cs typeface="+mn-cs"/>
              </a:rPr>
              <a:t>を生かしたゲームを作りたいと思いました。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D83A78AF-E059-4F06-8BCC-0E47DBBDBC65}" type="slidenum">
              <a:rPr kumimoji="1" lang="ja-JP" altLang="en-US" smtClean="0"/>
              <a:t>3</a:t>
            </a:fld>
            <a:endParaRPr kumimoji="1" lang="ja-JP" altLang="en-US"/>
          </a:p>
        </p:txBody>
      </p:sp>
    </p:spTree>
    <p:extLst>
      <p:ext uri="{BB962C8B-B14F-4D97-AF65-F5344CB8AC3E}">
        <p14:creationId xmlns:p14="http://schemas.microsoft.com/office/powerpoint/2010/main" val="3966762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次にこのゲームの売りについて説明していきます。</a:t>
            </a:r>
          </a:p>
          <a:p>
            <a:r>
              <a:rPr kumimoji="1" lang="ja-JP" altLang="ja-JP" sz="1200" kern="1200" dirty="0">
                <a:solidFill>
                  <a:schemeClr val="tx1"/>
                </a:solidFill>
                <a:effectLst/>
                <a:latin typeface="+mn-lt"/>
                <a:ea typeface="+mn-ea"/>
                <a:cs typeface="+mn-cs"/>
              </a:rPr>
              <a:t>一定数の動物を捕食することができなかったり、飼育員に捕まり失敗してしまったり条件を満たさなかった場合と、キメラをつくりそのキメラを使ってまた別の種類を作るためにもう一度プレイしたいトいう気持ちを持ってもらえることができると思います。そこがまず一つの売りで、</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スキルや見た目の異なる複数の種類のキメラが存在するので、コレクション性があり継続的にプレイしていただくことができると思います。</a:t>
            </a:r>
          </a:p>
          <a:p>
            <a:r>
              <a:rPr kumimoji="1" lang="ja-JP" altLang="ja-JP" sz="1200" kern="1200" dirty="0">
                <a:solidFill>
                  <a:schemeClr val="tx1"/>
                </a:solidFill>
                <a:effectLst/>
                <a:latin typeface="+mn-lt"/>
                <a:ea typeface="+mn-ea"/>
                <a:cs typeface="+mn-cs"/>
              </a:rPr>
              <a:t>また、プレイ中に制限時間を設けて飼育員に見つからないように制限時間内で捕食しなければならないというスリル感が味わえることが今回制作するゲームの大きな売り田と思います。</a:t>
            </a:r>
          </a:p>
          <a:p>
            <a:r>
              <a:rPr kumimoji="1" lang="ja-JP" altLang="ja-JP" sz="1200" kern="1200" dirty="0">
                <a:solidFill>
                  <a:schemeClr val="tx1"/>
                </a:solidFill>
                <a:effectLst/>
                <a:latin typeface="+mn-lt"/>
                <a:ea typeface="+mn-ea"/>
                <a:cs typeface="+mn-cs"/>
              </a:rPr>
              <a:t>次にこのゲームの売りについて説明していきます。</a:t>
            </a:r>
          </a:p>
          <a:p>
            <a:r>
              <a:rPr kumimoji="1" lang="ja-JP" altLang="ja-JP" sz="1200" kern="1200" dirty="0">
                <a:solidFill>
                  <a:schemeClr val="tx1"/>
                </a:solidFill>
                <a:effectLst/>
                <a:latin typeface="+mn-lt"/>
                <a:ea typeface="+mn-ea"/>
                <a:cs typeface="+mn-cs"/>
              </a:rPr>
              <a:t>一定数の動物を捕食することができなかったり、飼育員に捕まり失敗してしまったり条件を満たさなかった場合と、キメラをつくりそのキメラを使ってまた別の種類を作るためにもう一度プレイしたいトいう気持ちを持ってもらえることができると思います。そこがまず一つの売りで、</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スキルや見た目の異なる複数の種類のキメラが存在するので、コレクション性があり継続的にプレイしていただくことができると思います。</a:t>
            </a:r>
          </a:p>
          <a:p>
            <a:r>
              <a:rPr kumimoji="1" lang="ja-JP" altLang="ja-JP" sz="1200" kern="1200" dirty="0">
                <a:solidFill>
                  <a:schemeClr val="tx1"/>
                </a:solidFill>
                <a:effectLst/>
                <a:latin typeface="+mn-lt"/>
                <a:ea typeface="+mn-ea"/>
                <a:cs typeface="+mn-cs"/>
              </a:rPr>
              <a:t>また、プレイ中に制限時間を設けて飼育員に見つからないように制限時間内で捕食しなければならないというスリル感が味わえることが今回制作するゲームの大きな売り田と思います。</a:t>
            </a:r>
          </a:p>
          <a:p>
            <a:endParaRPr kumimoji="1" lang="ja-JP" altLang="en-US" b="1" dirty="0"/>
          </a:p>
        </p:txBody>
      </p:sp>
      <p:sp>
        <p:nvSpPr>
          <p:cNvPr id="4" name="スライド番号プレースホルダー 3"/>
          <p:cNvSpPr>
            <a:spLocks noGrp="1"/>
          </p:cNvSpPr>
          <p:nvPr>
            <p:ph type="sldNum" sz="quarter" idx="5"/>
          </p:nvPr>
        </p:nvSpPr>
        <p:spPr/>
        <p:txBody>
          <a:bodyPr/>
          <a:lstStyle/>
          <a:p>
            <a:fld id="{D83A78AF-E059-4F06-8BCC-0E47DBBDBC65}" type="slidenum">
              <a:rPr kumimoji="1" lang="ja-JP" altLang="en-US" smtClean="0"/>
              <a:t>4</a:t>
            </a:fld>
            <a:endParaRPr kumimoji="1" lang="ja-JP" altLang="en-US"/>
          </a:p>
        </p:txBody>
      </p:sp>
    </p:spTree>
    <p:extLst>
      <p:ext uri="{BB962C8B-B14F-4D97-AF65-F5344CB8AC3E}">
        <p14:creationId xmlns:p14="http://schemas.microsoft.com/office/powerpoint/2010/main" val="286812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09A0A4-86A3-44FB-A32E-DACAF6E401E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665EAD4-206A-4B10-9EFE-5C80CE86E3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EECBF8F-059E-44DB-A65E-FFF3C89BE1A6}"/>
              </a:ext>
            </a:extLst>
          </p:cNvPr>
          <p:cNvSpPr>
            <a:spLocks noGrp="1"/>
          </p:cNvSpPr>
          <p:nvPr>
            <p:ph type="dt" sz="half" idx="10"/>
          </p:nvPr>
        </p:nvSpPr>
        <p:spPr/>
        <p:txBody>
          <a:bodyPr/>
          <a:lstStyle/>
          <a:p>
            <a:fld id="{4E070C92-FEE9-406B-8920-EC4917C638A3}" type="datetimeFigureOut">
              <a:rPr kumimoji="1" lang="ja-JP" altLang="en-US" smtClean="0"/>
              <a:t>2018/9/27</a:t>
            </a:fld>
            <a:endParaRPr kumimoji="1" lang="ja-JP" altLang="en-US"/>
          </a:p>
        </p:txBody>
      </p:sp>
      <p:sp>
        <p:nvSpPr>
          <p:cNvPr id="5" name="フッター プレースホルダー 4">
            <a:extLst>
              <a:ext uri="{FF2B5EF4-FFF2-40B4-BE49-F238E27FC236}">
                <a16:creationId xmlns:a16="http://schemas.microsoft.com/office/drawing/2014/main" id="{02057BAC-DA8B-49E5-BCF7-21355CFEB3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A587AC-7011-41E6-B210-CDE87591074F}"/>
              </a:ext>
            </a:extLst>
          </p:cNvPr>
          <p:cNvSpPr>
            <a:spLocks noGrp="1"/>
          </p:cNvSpPr>
          <p:nvPr>
            <p:ph type="sldNum" sz="quarter" idx="12"/>
          </p:nvPr>
        </p:nvSpPr>
        <p:spPr/>
        <p:txBody>
          <a:bodyPr/>
          <a:lstStyle/>
          <a:p>
            <a:fld id="{222F7D9C-E80B-41C2-9969-205CA3F40977}" type="slidenum">
              <a:rPr kumimoji="1" lang="ja-JP" altLang="en-US" smtClean="0"/>
              <a:t>‹#›</a:t>
            </a:fld>
            <a:endParaRPr kumimoji="1" lang="ja-JP" altLang="en-US"/>
          </a:p>
        </p:txBody>
      </p:sp>
    </p:spTree>
    <p:extLst>
      <p:ext uri="{BB962C8B-B14F-4D97-AF65-F5344CB8AC3E}">
        <p14:creationId xmlns:p14="http://schemas.microsoft.com/office/powerpoint/2010/main" val="378103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53DE9D-40A4-4806-B922-11E69825D72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A39BA0B-1036-4EC3-852C-72FE4C2827D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951F57-B631-46D4-898E-B761D4D54675}"/>
              </a:ext>
            </a:extLst>
          </p:cNvPr>
          <p:cNvSpPr>
            <a:spLocks noGrp="1"/>
          </p:cNvSpPr>
          <p:nvPr>
            <p:ph type="dt" sz="half" idx="10"/>
          </p:nvPr>
        </p:nvSpPr>
        <p:spPr/>
        <p:txBody>
          <a:bodyPr/>
          <a:lstStyle/>
          <a:p>
            <a:fld id="{4E070C92-FEE9-406B-8920-EC4917C638A3}" type="datetimeFigureOut">
              <a:rPr kumimoji="1" lang="ja-JP" altLang="en-US" smtClean="0"/>
              <a:t>2018/9/27</a:t>
            </a:fld>
            <a:endParaRPr kumimoji="1" lang="ja-JP" altLang="en-US"/>
          </a:p>
        </p:txBody>
      </p:sp>
      <p:sp>
        <p:nvSpPr>
          <p:cNvPr id="5" name="フッター プレースホルダー 4">
            <a:extLst>
              <a:ext uri="{FF2B5EF4-FFF2-40B4-BE49-F238E27FC236}">
                <a16:creationId xmlns:a16="http://schemas.microsoft.com/office/drawing/2014/main" id="{C84F058E-8960-4AB6-A90D-79C1B1F4AB1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D26532-35F2-49D2-9EEC-491670B35787}"/>
              </a:ext>
            </a:extLst>
          </p:cNvPr>
          <p:cNvSpPr>
            <a:spLocks noGrp="1"/>
          </p:cNvSpPr>
          <p:nvPr>
            <p:ph type="sldNum" sz="quarter" idx="12"/>
          </p:nvPr>
        </p:nvSpPr>
        <p:spPr/>
        <p:txBody>
          <a:bodyPr/>
          <a:lstStyle/>
          <a:p>
            <a:fld id="{222F7D9C-E80B-41C2-9969-205CA3F40977}" type="slidenum">
              <a:rPr kumimoji="1" lang="ja-JP" altLang="en-US" smtClean="0"/>
              <a:t>‹#›</a:t>
            </a:fld>
            <a:endParaRPr kumimoji="1" lang="ja-JP" altLang="en-US"/>
          </a:p>
        </p:txBody>
      </p:sp>
    </p:spTree>
    <p:extLst>
      <p:ext uri="{BB962C8B-B14F-4D97-AF65-F5344CB8AC3E}">
        <p14:creationId xmlns:p14="http://schemas.microsoft.com/office/powerpoint/2010/main" val="393115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4439C08-4F45-4C9C-A280-F5483AEF7F0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79325E1-7D62-4273-83E9-D0C175C57FB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E86DE5E-4048-4A85-B945-52F206063C29}"/>
              </a:ext>
            </a:extLst>
          </p:cNvPr>
          <p:cNvSpPr>
            <a:spLocks noGrp="1"/>
          </p:cNvSpPr>
          <p:nvPr>
            <p:ph type="dt" sz="half" idx="10"/>
          </p:nvPr>
        </p:nvSpPr>
        <p:spPr/>
        <p:txBody>
          <a:bodyPr/>
          <a:lstStyle/>
          <a:p>
            <a:fld id="{4E070C92-FEE9-406B-8920-EC4917C638A3}" type="datetimeFigureOut">
              <a:rPr kumimoji="1" lang="ja-JP" altLang="en-US" smtClean="0"/>
              <a:t>2018/9/27</a:t>
            </a:fld>
            <a:endParaRPr kumimoji="1" lang="ja-JP" altLang="en-US"/>
          </a:p>
        </p:txBody>
      </p:sp>
      <p:sp>
        <p:nvSpPr>
          <p:cNvPr id="5" name="フッター プレースホルダー 4">
            <a:extLst>
              <a:ext uri="{FF2B5EF4-FFF2-40B4-BE49-F238E27FC236}">
                <a16:creationId xmlns:a16="http://schemas.microsoft.com/office/drawing/2014/main" id="{04972A55-D6C5-4D05-9560-CD5A0868CB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6054EC-F5E9-4E95-921B-82E630DD48EE}"/>
              </a:ext>
            </a:extLst>
          </p:cNvPr>
          <p:cNvSpPr>
            <a:spLocks noGrp="1"/>
          </p:cNvSpPr>
          <p:nvPr>
            <p:ph type="sldNum" sz="quarter" idx="12"/>
          </p:nvPr>
        </p:nvSpPr>
        <p:spPr/>
        <p:txBody>
          <a:bodyPr/>
          <a:lstStyle/>
          <a:p>
            <a:fld id="{222F7D9C-E80B-41C2-9969-205CA3F40977}" type="slidenum">
              <a:rPr kumimoji="1" lang="ja-JP" altLang="en-US" smtClean="0"/>
              <a:t>‹#›</a:t>
            </a:fld>
            <a:endParaRPr kumimoji="1" lang="ja-JP" altLang="en-US"/>
          </a:p>
        </p:txBody>
      </p:sp>
    </p:spTree>
    <p:extLst>
      <p:ext uri="{BB962C8B-B14F-4D97-AF65-F5344CB8AC3E}">
        <p14:creationId xmlns:p14="http://schemas.microsoft.com/office/powerpoint/2010/main" val="227246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896B7C-B2D3-43EC-88DA-91DAC4ACF24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A4349E-3555-4C27-BBCE-23E9FCA6F7E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B3E7B8-7E4A-40D3-B71C-E9DB3AD46AB0}"/>
              </a:ext>
            </a:extLst>
          </p:cNvPr>
          <p:cNvSpPr>
            <a:spLocks noGrp="1"/>
          </p:cNvSpPr>
          <p:nvPr>
            <p:ph type="dt" sz="half" idx="10"/>
          </p:nvPr>
        </p:nvSpPr>
        <p:spPr/>
        <p:txBody>
          <a:bodyPr/>
          <a:lstStyle/>
          <a:p>
            <a:fld id="{4E070C92-FEE9-406B-8920-EC4917C638A3}" type="datetimeFigureOut">
              <a:rPr kumimoji="1" lang="ja-JP" altLang="en-US" smtClean="0"/>
              <a:t>2018/9/27</a:t>
            </a:fld>
            <a:endParaRPr kumimoji="1" lang="ja-JP" altLang="en-US"/>
          </a:p>
        </p:txBody>
      </p:sp>
      <p:sp>
        <p:nvSpPr>
          <p:cNvPr id="5" name="フッター プレースホルダー 4">
            <a:extLst>
              <a:ext uri="{FF2B5EF4-FFF2-40B4-BE49-F238E27FC236}">
                <a16:creationId xmlns:a16="http://schemas.microsoft.com/office/drawing/2014/main" id="{D106B36F-BC36-4698-A75E-04A8A2CF64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36C0A2-A3EF-4B7A-90D9-9D8C743992D6}"/>
              </a:ext>
            </a:extLst>
          </p:cNvPr>
          <p:cNvSpPr>
            <a:spLocks noGrp="1"/>
          </p:cNvSpPr>
          <p:nvPr>
            <p:ph type="sldNum" sz="quarter" idx="12"/>
          </p:nvPr>
        </p:nvSpPr>
        <p:spPr/>
        <p:txBody>
          <a:bodyPr/>
          <a:lstStyle/>
          <a:p>
            <a:fld id="{222F7D9C-E80B-41C2-9969-205CA3F40977}" type="slidenum">
              <a:rPr kumimoji="1" lang="ja-JP" altLang="en-US" smtClean="0"/>
              <a:t>‹#›</a:t>
            </a:fld>
            <a:endParaRPr kumimoji="1" lang="ja-JP" altLang="en-US"/>
          </a:p>
        </p:txBody>
      </p:sp>
    </p:spTree>
    <p:extLst>
      <p:ext uri="{BB962C8B-B14F-4D97-AF65-F5344CB8AC3E}">
        <p14:creationId xmlns:p14="http://schemas.microsoft.com/office/powerpoint/2010/main" val="239381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939807-3096-46E6-90DD-A65BCEF3F12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984891-D23B-4AF5-9249-A86770D30E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058FCC3-5AB0-4E30-BFEE-461D6AC7D525}"/>
              </a:ext>
            </a:extLst>
          </p:cNvPr>
          <p:cNvSpPr>
            <a:spLocks noGrp="1"/>
          </p:cNvSpPr>
          <p:nvPr>
            <p:ph type="dt" sz="half" idx="10"/>
          </p:nvPr>
        </p:nvSpPr>
        <p:spPr/>
        <p:txBody>
          <a:bodyPr/>
          <a:lstStyle/>
          <a:p>
            <a:fld id="{4E070C92-FEE9-406B-8920-EC4917C638A3}" type="datetimeFigureOut">
              <a:rPr kumimoji="1" lang="ja-JP" altLang="en-US" smtClean="0"/>
              <a:t>2018/9/27</a:t>
            </a:fld>
            <a:endParaRPr kumimoji="1" lang="ja-JP" altLang="en-US"/>
          </a:p>
        </p:txBody>
      </p:sp>
      <p:sp>
        <p:nvSpPr>
          <p:cNvPr id="5" name="フッター プレースホルダー 4">
            <a:extLst>
              <a:ext uri="{FF2B5EF4-FFF2-40B4-BE49-F238E27FC236}">
                <a16:creationId xmlns:a16="http://schemas.microsoft.com/office/drawing/2014/main" id="{41B50DF4-5530-4630-8881-ED58C867C8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223E968-BF11-49E3-B775-B73BC73153B9}"/>
              </a:ext>
            </a:extLst>
          </p:cNvPr>
          <p:cNvSpPr>
            <a:spLocks noGrp="1"/>
          </p:cNvSpPr>
          <p:nvPr>
            <p:ph type="sldNum" sz="quarter" idx="12"/>
          </p:nvPr>
        </p:nvSpPr>
        <p:spPr/>
        <p:txBody>
          <a:bodyPr/>
          <a:lstStyle/>
          <a:p>
            <a:fld id="{222F7D9C-E80B-41C2-9969-205CA3F40977}" type="slidenum">
              <a:rPr kumimoji="1" lang="ja-JP" altLang="en-US" smtClean="0"/>
              <a:t>‹#›</a:t>
            </a:fld>
            <a:endParaRPr kumimoji="1" lang="ja-JP" altLang="en-US"/>
          </a:p>
        </p:txBody>
      </p:sp>
    </p:spTree>
    <p:extLst>
      <p:ext uri="{BB962C8B-B14F-4D97-AF65-F5344CB8AC3E}">
        <p14:creationId xmlns:p14="http://schemas.microsoft.com/office/powerpoint/2010/main" val="216714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5801F-407C-4F13-8CA7-3CBD622C7DA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00DF8D3-FB5A-4DAD-849C-57B8464C86F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D17F23A-4630-4F99-A932-9ABC576EAF1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6C68C2C-CB92-498C-A95C-D840FF3F236D}"/>
              </a:ext>
            </a:extLst>
          </p:cNvPr>
          <p:cNvSpPr>
            <a:spLocks noGrp="1"/>
          </p:cNvSpPr>
          <p:nvPr>
            <p:ph type="dt" sz="half" idx="10"/>
          </p:nvPr>
        </p:nvSpPr>
        <p:spPr/>
        <p:txBody>
          <a:bodyPr/>
          <a:lstStyle/>
          <a:p>
            <a:fld id="{4E070C92-FEE9-406B-8920-EC4917C638A3}" type="datetimeFigureOut">
              <a:rPr kumimoji="1" lang="ja-JP" altLang="en-US" smtClean="0"/>
              <a:t>2018/9/27</a:t>
            </a:fld>
            <a:endParaRPr kumimoji="1" lang="ja-JP" altLang="en-US"/>
          </a:p>
        </p:txBody>
      </p:sp>
      <p:sp>
        <p:nvSpPr>
          <p:cNvPr id="6" name="フッター プレースホルダー 5">
            <a:extLst>
              <a:ext uri="{FF2B5EF4-FFF2-40B4-BE49-F238E27FC236}">
                <a16:creationId xmlns:a16="http://schemas.microsoft.com/office/drawing/2014/main" id="{823AD04A-3D3E-4998-AD42-D09497FE71F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168479F-E020-416A-BE2C-D7E116E8D5AF}"/>
              </a:ext>
            </a:extLst>
          </p:cNvPr>
          <p:cNvSpPr>
            <a:spLocks noGrp="1"/>
          </p:cNvSpPr>
          <p:nvPr>
            <p:ph type="sldNum" sz="quarter" idx="12"/>
          </p:nvPr>
        </p:nvSpPr>
        <p:spPr/>
        <p:txBody>
          <a:bodyPr/>
          <a:lstStyle/>
          <a:p>
            <a:fld id="{222F7D9C-E80B-41C2-9969-205CA3F40977}" type="slidenum">
              <a:rPr kumimoji="1" lang="ja-JP" altLang="en-US" smtClean="0"/>
              <a:t>‹#›</a:t>
            </a:fld>
            <a:endParaRPr kumimoji="1" lang="ja-JP" altLang="en-US"/>
          </a:p>
        </p:txBody>
      </p:sp>
    </p:spTree>
    <p:extLst>
      <p:ext uri="{BB962C8B-B14F-4D97-AF65-F5344CB8AC3E}">
        <p14:creationId xmlns:p14="http://schemas.microsoft.com/office/powerpoint/2010/main" val="1387768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7B9543-BA8B-4631-867A-5429ADD5EC6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4676857-9335-4893-A790-FD79A606B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FAF2722-B550-4CE0-AB67-6BA00CCE764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96644A7-7490-4952-B5DB-8C00224717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6C253F1-5B79-4EF1-A828-53C02C48B44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11BE6B3-7B40-4CD5-A527-3FEF0C1CF594}"/>
              </a:ext>
            </a:extLst>
          </p:cNvPr>
          <p:cNvSpPr>
            <a:spLocks noGrp="1"/>
          </p:cNvSpPr>
          <p:nvPr>
            <p:ph type="dt" sz="half" idx="10"/>
          </p:nvPr>
        </p:nvSpPr>
        <p:spPr/>
        <p:txBody>
          <a:bodyPr/>
          <a:lstStyle/>
          <a:p>
            <a:fld id="{4E070C92-FEE9-406B-8920-EC4917C638A3}" type="datetimeFigureOut">
              <a:rPr kumimoji="1" lang="ja-JP" altLang="en-US" smtClean="0"/>
              <a:t>2018/9/27</a:t>
            </a:fld>
            <a:endParaRPr kumimoji="1" lang="ja-JP" altLang="en-US"/>
          </a:p>
        </p:txBody>
      </p:sp>
      <p:sp>
        <p:nvSpPr>
          <p:cNvPr id="8" name="フッター プレースホルダー 7">
            <a:extLst>
              <a:ext uri="{FF2B5EF4-FFF2-40B4-BE49-F238E27FC236}">
                <a16:creationId xmlns:a16="http://schemas.microsoft.com/office/drawing/2014/main" id="{2D3E12DB-11C9-4C89-8160-BBB1BED6A11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FC54CDC-A6D5-4FE7-81C0-663D7BD0E66B}"/>
              </a:ext>
            </a:extLst>
          </p:cNvPr>
          <p:cNvSpPr>
            <a:spLocks noGrp="1"/>
          </p:cNvSpPr>
          <p:nvPr>
            <p:ph type="sldNum" sz="quarter" idx="12"/>
          </p:nvPr>
        </p:nvSpPr>
        <p:spPr/>
        <p:txBody>
          <a:bodyPr/>
          <a:lstStyle/>
          <a:p>
            <a:fld id="{222F7D9C-E80B-41C2-9969-205CA3F40977}" type="slidenum">
              <a:rPr kumimoji="1" lang="ja-JP" altLang="en-US" smtClean="0"/>
              <a:t>‹#›</a:t>
            </a:fld>
            <a:endParaRPr kumimoji="1" lang="ja-JP" altLang="en-US"/>
          </a:p>
        </p:txBody>
      </p:sp>
    </p:spTree>
    <p:extLst>
      <p:ext uri="{BB962C8B-B14F-4D97-AF65-F5344CB8AC3E}">
        <p14:creationId xmlns:p14="http://schemas.microsoft.com/office/powerpoint/2010/main" val="193107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355A2-5CAA-4CF6-912A-4E4CABFA987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AC0B1BD-F64D-4C74-B7BA-8671084C6F86}"/>
              </a:ext>
            </a:extLst>
          </p:cNvPr>
          <p:cNvSpPr>
            <a:spLocks noGrp="1"/>
          </p:cNvSpPr>
          <p:nvPr>
            <p:ph type="dt" sz="half" idx="10"/>
          </p:nvPr>
        </p:nvSpPr>
        <p:spPr/>
        <p:txBody>
          <a:bodyPr/>
          <a:lstStyle/>
          <a:p>
            <a:fld id="{4E070C92-FEE9-406B-8920-EC4917C638A3}" type="datetimeFigureOut">
              <a:rPr kumimoji="1" lang="ja-JP" altLang="en-US" smtClean="0"/>
              <a:t>2018/9/27</a:t>
            </a:fld>
            <a:endParaRPr kumimoji="1" lang="ja-JP" altLang="en-US"/>
          </a:p>
        </p:txBody>
      </p:sp>
      <p:sp>
        <p:nvSpPr>
          <p:cNvPr id="4" name="フッター プレースホルダー 3">
            <a:extLst>
              <a:ext uri="{FF2B5EF4-FFF2-40B4-BE49-F238E27FC236}">
                <a16:creationId xmlns:a16="http://schemas.microsoft.com/office/drawing/2014/main" id="{EB72F744-3128-4FA7-B9D4-192C72AF697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84E6AA1-EBF8-4D31-87ED-ED860E77F946}"/>
              </a:ext>
            </a:extLst>
          </p:cNvPr>
          <p:cNvSpPr>
            <a:spLocks noGrp="1"/>
          </p:cNvSpPr>
          <p:nvPr>
            <p:ph type="sldNum" sz="quarter" idx="12"/>
          </p:nvPr>
        </p:nvSpPr>
        <p:spPr/>
        <p:txBody>
          <a:bodyPr/>
          <a:lstStyle/>
          <a:p>
            <a:fld id="{222F7D9C-E80B-41C2-9969-205CA3F40977}" type="slidenum">
              <a:rPr kumimoji="1" lang="ja-JP" altLang="en-US" smtClean="0"/>
              <a:t>‹#›</a:t>
            </a:fld>
            <a:endParaRPr kumimoji="1" lang="ja-JP" altLang="en-US"/>
          </a:p>
        </p:txBody>
      </p:sp>
    </p:spTree>
    <p:extLst>
      <p:ext uri="{BB962C8B-B14F-4D97-AF65-F5344CB8AC3E}">
        <p14:creationId xmlns:p14="http://schemas.microsoft.com/office/powerpoint/2010/main" val="3247773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189B078-F479-46D7-8365-55F6C1077A09}"/>
              </a:ext>
            </a:extLst>
          </p:cNvPr>
          <p:cNvSpPr>
            <a:spLocks noGrp="1"/>
          </p:cNvSpPr>
          <p:nvPr>
            <p:ph type="dt" sz="half" idx="10"/>
          </p:nvPr>
        </p:nvSpPr>
        <p:spPr/>
        <p:txBody>
          <a:bodyPr/>
          <a:lstStyle/>
          <a:p>
            <a:fld id="{4E070C92-FEE9-406B-8920-EC4917C638A3}" type="datetimeFigureOut">
              <a:rPr kumimoji="1" lang="ja-JP" altLang="en-US" smtClean="0"/>
              <a:t>2018/9/27</a:t>
            </a:fld>
            <a:endParaRPr kumimoji="1" lang="ja-JP" altLang="en-US"/>
          </a:p>
        </p:txBody>
      </p:sp>
      <p:sp>
        <p:nvSpPr>
          <p:cNvPr id="3" name="フッター プレースホルダー 2">
            <a:extLst>
              <a:ext uri="{FF2B5EF4-FFF2-40B4-BE49-F238E27FC236}">
                <a16:creationId xmlns:a16="http://schemas.microsoft.com/office/drawing/2014/main" id="{7A033E85-74CF-48F9-B664-5794A6B9298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5472C30-F944-4C41-B42F-ACF390A93522}"/>
              </a:ext>
            </a:extLst>
          </p:cNvPr>
          <p:cNvSpPr>
            <a:spLocks noGrp="1"/>
          </p:cNvSpPr>
          <p:nvPr>
            <p:ph type="sldNum" sz="quarter" idx="12"/>
          </p:nvPr>
        </p:nvSpPr>
        <p:spPr/>
        <p:txBody>
          <a:bodyPr/>
          <a:lstStyle/>
          <a:p>
            <a:fld id="{222F7D9C-E80B-41C2-9969-205CA3F40977}" type="slidenum">
              <a:rPr kumimoji="1" lang="ja-JP" altLang="en-US" smtClean="0"/>
              <a:t>‹#›</a:t>
            </a:fld>
            <a:endParaRPr kumimoji="1" lang="ja-JP" altLang="en-US"/>
          </a:p>
        </p:txBody>
      </p:sp>
    </p:spTree>
    <p:extLst>
      <p:ext uri="{BB962C8B-B14F-4D97-AF65-F5344CB8AC3E}">
        <p14:creationId xmlns:p14="http://schemas.microsoft.com/office/powerpoint/2010/main" val="1528178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ABFA5F-1E55-46AC-A808-C16D27015E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9F3B9E5-3E5F-462D-977F-93425E70A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99F3534-8558-456C-A6A5-8A0488A31F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344F39-9CE9-4A0B-9E2A-0E2DA7091D6B}"/>
              </a:ext>
            </a:extLst>
          </p:cNvPr>
          <p:cNvSpPr>
            <a:spLocks noGrp="1"/>
          </p:cNvSpPr>
          <p:nvPr>
            <p:ph type="dt" sz="half" idx="10"/>
          </p:nvPr>
        </p:nvSpPr>
        <p:spPr/>
        <p:txBody>
          <a:bodyPr/>
          <a:lstStyle/>
          <a:p>
            <a:fld id="{4E070C92-FEE9-406B-8920-EC4917C638A3}" type="datetimeFigureOut">
              <a:rPr kumimoji="1" lang="ja-JP" altLang="en-US" smtClean="0"/>
              <a:t>2018/9/27</a:t>
            </a:fld>
            <a:endParaRPr kumimoji="1" lang="ja-JP" altLang="en-US"/>
          </a:p>
        </p:txBody>
      </p:sp>
      <p:sp>
        <p:nvSpPr>
          <p:cNvPr id="6" name="フッター プレースホルダー 5">
            <a:extLst>
              <a:ext uri="{FF2B5EF4-FFF2-40B4-BE49-F238E27FC236}">
                <a16:creationId xmlns:a16="http://schemas.microsoft.com/office/drawing/2014/main" id="{87E5E54A-65A9-4FB5-9A02-35F236C9A6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EACCFB-80A4-4E0B-9C5E-4088C063E246}"/>
              </a:ext>
            </a:extLst>
          </p:cNvPr>
          <p:cNvSpPr>
            <a:spLocks noGrp="1"/>
          </p:cNvSpPr>
          <p:nvPr>
            <p:ph type="sldNum" sz="quarter" idx="12"/>
          </p:nvPr>
        </p:nvSpPr>
        <p:spPr/>
        <p:txBody>
          <a:bodyPr/>
          <a:lstStyle/>
          <a:p>
            <a:fld id="{222F7D9C-E80B-41C2-9969-205CA3F40977}" type="slidenum">
              <a:rPr kumimoji="1" lang="ja-JP" altLang="en-US" smtClean="0"/>
              <a:t>‹#›</a:t>
            </a:fld>
            <a:endParaRPr kumimoji="1" lang="ja-JP" altLang="en-US"/>
          </a:p>
        </p:txBody>
      </p:sp>
    </p:spTree>
    <p:extLst>
      <p:ext uri="{BB962C8B-B14F-4D97-AF65-F5344CB8AC3E}">
        <p14:creationId xmlns:p14="http://schemas.microsoft.com/office/powerpoint/2010/main" val="4209489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3038A3-6B3E-4F48-BB63-18581EC731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FEA2146-3232-4506-990F-9878773F78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8FA2940-E37C-4A75-B8C9-7D0B9A2DC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287426A-37AD-4F2B-8017-9E3ADF671087}"/>
              </a:ext>
            </a:extLst>
          </p:cNvPr>
          <p:cNvSpPr>
            <a:spLocks noGrp="1"/>
          </p:cNvSpPr>
          <p:nvPr>
            <p:ph type="dt" sz="half" idx="10"/>
          </p:nvPr>
        </p:nvSpPr>
        <p:spPr/>
        <p:txBody>
          <a:bodyPr/>
          <a:lstStyle/>
          <a:p>
            <a:fld id="{4E070C92-FEE9-406B-8920-EC4917C638A3}" type="datetimeFigureOut">
              <a:rPr kumimoji="1" lang="ja-JP" altLang="en-US" smtClean="0"/>
              <a:t>2018/9/27</a:t>
            </a:fld>
            <a:endParaRPr kumimoji="1" lang="ja-JP" altLang="en-US"/>
          </a:p>
        </p:txBody>
      </p:sp>
      <p:sp>
        <p:nvSpPr>
          <p:cNvPr id="6" name="フッター プレースホルダー 5">
            <a:extLst>
              <a:ext uri="{FF2B5EF4-FFF2-40B4-BE49-F238E27FC236}">
                <a16:creationId xmlns:a16="http://schemas.microsoft.com/office/drawing/2014/main" id="{C17E54BA-9002-49DC-976B-BC4B7815ABF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504673-CF17-4A04-9EBC-CE78B3C01E07}"/>
              </a:ext>
            </a:extLst>
          </p:cNvPr>
          <p:cNvSpPr>
            <a:spLocks noGrp="1"/>
          </p:cNvSpPr>
          <p:nvPr>
            <p:ph type="sldNum" sz="quarter" idx="12"/>
          </p:nvPr>
        </p:nvSpPr>
        <p:spPr/>
        <p:txBody>
          <a:bodyPr/>
          <a:lstStyle/>
          <a:p>
            <a:fld id="{222F7D9C-E80B-41C2-9969-205CA3F40977}" type="slidenum">
              <a:rPr kumimoji="1" lang="ja-JP" altLang="en-US" smtClean="0"/>
              <a:t>‹#›</a:t>
            </a:fld>
            <a:endParaRPr kumimoji="1" lang="ja-JP" altLang="en-US"/>
          </a:p>
        </p:txBody>
      </p:sp>
    </p:spTree>
    <p:extLst>
      <p:ext uri="{BB962C8B-B14F-4D97-AF65-F5344CB8AC3E}">
        <p14:creationId xmlns:p14="http://schemas.microsoft.com/office/powerpoint/2010/main" val="2382957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AB2DCA-77E5-4754-B2D7-8DA6928982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9924AF-C0BE-42B8-9B72-1D32FDA46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4AE305-E38B-4BE0-AC25-6103D1589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70C92-FEE9-406B-8920-EC4917C638A3}" type="datetimeFigureOut">
              <a:rPr kumimoji="1" lang="ja-JP" altLang="en-US" smtClean="0"/>
              <a:t>2018/9/27</a:t>
            </a:fld>
            <a:endParaRPr kumimoji="1" lang="ja-JP" altLang="en-US"/>
          </a:p>
        </p:txBody>
      </p:sp>
      <p:sp>
        <p:nvSpPr>
          <p:cNvPr id="5" name="フッター プレースホルダー 4">
            <a:extLst>
              <a:ext uri="{FF2B5EF4-FFF2-40B4-BE49-F238E27FC236}">
                <a16:creationId xmlns:a16="http://schemas.microsoft.com/office/drawing/2014/main" id="{6704B5E1-5657-459C-BF83-1B82FAC67A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0ACC8FB-2168-49F9-A66E-4F57711B5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F7D9C-E80B-41C2-9969-205CA3F40977}" type="slidenum">
              <a:rPr kumimoji="1" lang="ja-JP" altLang="en-US" smtClean="0"/>
              <a:t>‹#›</a:t>
            </a:fld>
            <a:endParaRPr kumimoji="1" lang="ja-JP" altLang="en-US"/>
          </a:p>
        </p:txBody>
      </p:sp>
    </p:spTree>
    <p:extLst>
      <p:ext uri="{BB962C8B-B14F-4D97-AF65-F5344CB8AC3E}">
        <p14:creationId xmlns:p14="http://schemas.microsoft.com/office/powerpoint/2010/main" val="4044659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15800A-E727-4100-9CE5-6733846BC5CB}"/>
              </a:ext>
            </a:extLst>
          </p:cNvPr>
          <p:cNvSpPr>
            <a:spLocks noGrp="1"/>
          </p:cNvSpPr>
          <p:nvPr>
            <p:ph type="ctrTitle"/>
          </p:nvPr>
        </p:nvSpPr>
        <p:spPr>
          <a:xfrm>
            <a:off x="1524000" y="967666"/>
            <a:ext cx="9144000" cy="2542297"/>
          </a:xfrm>
          <a:noFill/>
          <a:ln w="28575">
            <a:solidFill>
              <a:schemeClr val="tx1"/>
            </a:solidFill>
          </a:ln>
          <a:effectLst>
            <a:outerShdw blurRad="50800" dist="38100" dir="8100000" algn="tr" rotWithShape="0">
              <a:prstClr val="black">
                <a:alpha val="40000"/>
              </a:prstClr>
            </a:outerShdw>
          </a:effectLst>
        </p:spPr>
        <p:txBody>
          <a:bodyPr>
            <a:normAutofit/>
          </a:bodyPr>
          <a:lstStyle/>
          <a:p>
            <a:r>
              <a:rPr lang="en-US" altLang="ja-JP" sz="8000" b="1" dirty="0">
                <a:gradFill>
                  <a:gsLst>
                    <a:gs pos="55000">
                      <a:srgbClr val="373737"/>
                    </a:gs>
                    <a:gs pos="30000">
                      <a:srgbClr val="6D6D6D"/>
                    </a:gs>
                    <a:gs pos="0">
                      <a:schemeClr val="bg1">
                        <a:lumMod val="85000"/>
                      </a:schemeClr>
                    </a:gs>
                    <a:gs pos="100000">
                      <a:schemeClr val="tx1"/>
                    </a:gs>
                  </a:gsLst>
                  <a:lin ang="16200000" scaled="1"/>
                </a:gradFill>
                <a:latin typeface="Papyrus" panose="03070502060502030205" pitchFamily="66" charset="0"/>
              </a:rPr>
              <a:t>See of </a:t>
            </a:r>
            <a:r>
              <a:rPr lang="en-US" altLang="ja-JP" sz="8000" b="1" dirty="0">
                <a:gradFill>
                  <a:gsLst>
                    <a:gs pos="0">
                      <a:srgbClr val="418752"/>
                    </a:gs>
                    <a:gs pos="98000">
                      <a:schemeClr val="accent6">
                        <a:lumMod val="40000"/>
                        <a:lumOff val="60000"/>
                      </a:schemeClr>
                    </a:gs>
                    <a:gs pos="42000">
                      <a:srgbClr val="418752">
                        <a:alpha val="80000"/>
                      </a:srgbClr>
                    </a:gs>
                    <a:gs pos="81000">
                      <a:schemeClr val="tx1"/>
                    </a:gs>
                  </a:gsLst>
                  <a:lin ang="16200000" scaled="1"/>
                </a:gradFill>
                <a:latin typeface="Papyrus" panose="03070502060502030205" pitchFamily="66" charset="0"/>
              </a:rPr>
              <a:t>Chimera</a:t>
            </a:r>
            <a:r>
              <a:rPr lang="en-US" altLang="ja-JP" sz="8000" b="1" dirty="0">
                <a:latin typeface="Papyrus" panose="03070502060502030205" pitchFamily="66" charset="0"/>
              </a:rPr>
              <a:t> </a:t>
            </a:r>
            <a:br>
              <a:rPr lang="en-US" altLang="ja-JP" sz="8000" b="1" dirty="0">
                <a:latin typeface="Papyrus" panose="03070502060502030205" pitchFamily="66" charset="0"/>
              </a:rPr>
            </a:br>
            <a:r>
              <a:rPr lang="en-US" altLang="ja-JP" sz="8000" b="1" dirty="0">
                <a:latin typeface="Papyrus" panose="03070502060502030205" pitchFamily="66" charset="0"/>
              </a:rPr>
              <a:t> </a:t>
            </a:r>
            <a:r>
              <a:rPr lang="en-US" altLang="ja-JP" sz="8000" b="1" dirty="0" err="1">
                <a:gradFill flip="none" rotWithShape="1">
                  <a:gsLst>
                    <a:gs pos="0">
                      <a:srgbClr val="9E2222"/>
                    </a:gs>
                    <a:gs pos="27000">
                      <a:srgbClr val="C00000">
                        <a:lumMod val="90000"/>
                        <a:lumOff val="10000"/>
                      </a:srgbClr>
                    </a:gs>
                    <a:gs pos="100000">
                      <a:schemeClr val="tx1"/>
                    </a:gs>
                  </a:gsLst>
                  <a:lin ang="16200000" scaled="1"/>
                  <a:tileRect/>
                </a:gradFill>
                <a:latin typeface="Papyrus" panose="03070502060502030205" pitchFamily="66" charset="0"/>
              </a:rPr>
              <a:t>Predat</a:t>
            </a:r>
            <a:r>
              <a:rPr lang="en-US" altLang="ja-JP" sz="8000" b="1" dirty="0">
                <a:latin typeface="Papyrus" panose="03070502060502030205" pitchFamily="66" charset="0"/>
              </a:rPr>
              <a:t> </a:t>
            </a:r>
            <a:r>
              <a:rPr lang="en-US" altLang="ja-JP" sz="8000" b="1" dirty="0">
                <a:gradFill>
                  <a:gsLst>
                    <a:gs pos="55000">
                      <a:srgbClr val="373737"/>
                    </a:gs>
                    <a:gs pos="30000">
                      <a:srgbClr val="6D6D6D"/>
                    </a:gs>
                    <a:gs pos="0">
                      <a:schemeClr val="bg1">
                        <a:lumMod val="85000"/>
                      </a:schemeClr>
                    </a:gs>
                    <a:gs pos="100000">
                      <a:schemeClr val="tx1"/>
                    </a:gs>
                  </a:gsLst>
                  <a:lin ang="16200000" scaled="1"/>
                </a:gradFill>
                <a:latin typeface="Papyrus" panose="03070502060502030205" pitchFamily="66" charset="0"/>
              </a:rPr>
              <a:t>Ranch</a:t>
            </a:r>
            <a:endParaRPr kumimoji="1" lang="ja-JP" altLang="en-US" sz="8000" b="1" dirty="0">
              <a:gradFill>
                <a:gsLst>
                  <a:gs pos="55000">
                    <a:srgbClr val="373737"/>
                  </a:gs>
                  <a:gs pos="30000">
                    <a:srgbClr val="6D6D6D"/>
                  </a:gs>
                  <a:gs pos="0">
                    <a:schemeClr val="bg1">
                      <a:lumMod val="85000"/>
                    </a:schemeClr>
                  </a:gs>
                  <a:gs pos="100000">
                    <a:schemeClr val="tx1"/>
                  </a:gs>
                </a:gsLst>
                <a:lin ang="16200000" scaled="1"/>
              </a:gradFill>
              <a:latin typeface="Papyrus" panose="03070502060502030205" pitchFamily="66" charset="0"/>
            </a:endParaRPr>
          </a:p>
        </p:txBody>
      </p:sp>
      <p:sp>
        <p:nvSpPr>
          <p:cNvPr id="3" name="字幕 2">
            <a:extLst>
              <a:ext uri="{FF2B5EF4-FFF2-40B4-BE49-F238E27FC236}">
                <a16:creationId xmlns:a16="http://schemas.microsoft.com/office/drawing/2014/main" id="{6FBB572E-463C-4393-9144-066770C03BA3}"/>
              </a:ext>
            </a:extLst>
          </p:cNvPr>
          <p:cNvSpPr>
            <a:spLocks noGrp="1"/>
          </p:cNvSpPr>
          <p:nvPr>
            <p:ph type="subTitle" idx="1"/>
          </p:nvPr>
        </p:nvSpPr>
        <p:spPr>
          <a:xfrm>
            <a:off x="1524000" y="5295064"/>
            <a:ext cx="9144000" cy="440573"/>
          </a:xfrm>
        </p:spPr>
        <p:txBody>
          <a:bodyPr/>
          <a:lstStyle/>
          <a:p>
            <a:r>
              <a:rPr kumimoji="1" lang="en-US" altLang="ja-JP" i="1" u="sng" dirty="0">
                <a:latin typeface="Segoe Script" panose="030B0504020000000003" pitchFamily="66" charset="0"/>
              </a:rPr>
              <a:t>Hiroki</a:t>
            </a:r>
            <a:r>
              <a:rPr kumimoji="1" lang="en-US" altLang="ja-JP" dirty="0">
                <a:latin typeface="Segoe Script" panose="030B0504020000000003" pitchFamily="66" charset="0"/>
              </a:rPr>
              <a:t> </a:t>
            </a:r>
            <a:r>
              <a:rPr lang="en-US" altLang="ja-JP" dirty="0">
                <a:latin typeface="Segoe Script" panose="030B0504020000000003" pitchFamily="66" charset="0"/>
              </a:rPr>
              <a:t>/ </a:t>
            </a:r>
            <a:r>
              <a:rPr kumimoji="1" lang="en-US" altLang="ja-JP" i="1" u="sng" dirty="0">
                <a:latin typeface="Segoe Script" panose="030B0504020000000003" pitchFamily="66" charset="0"/>
              </a:rPr>
              <a:t>Kazuma</a:t>
            </a:r>
            <a:r>
              <a:rPr kumimoji="1" lang="en-US" altLang="ja-JP" dirty="0">
                <a:latin typeface="Segoe Script" panose="030B0504020000000003" pitchFamily="66" charset="0"/>
              </a:rPr>
              <a:t> </a:t>
            </a:r>
            <a:r>
              <a:rPr lang="en-US" altLang="ja-JP" dirty="0">
                <a:latin typeface="Segoe Script" panose="030B0504020000000003" pitchFamily="66" charset="0"/>
              </a:rPr>
              <a:t>/ </a:t>
            </a:r>
            <a:r>
              <a:rPr lang="en-US" altLang="ja-JP" i="1" u="sng" dirty="0" err="1">
                <a:latin typeface="Segoe Script" panose="030B0504020000000003" pitchFamily="66" charset="0"/>
              </a:rPr>
              <a:t>H</a:t>
            </a:r>
            <a:r>
              <a:rPr kumimoji="1" lang="en-US" altLang="ja-JP" i="1" u="sng" dirty="0" err="1">
                <a:latin typeface="Segoe Script" panose="030B0504020000000003" pitchFamily="66" charset="0"/>
              </a:rPr>
              <a:t>iiro</a:t>
            </a:r>
            <a:endParaRPr kumimoji="1" lang="ja-JP" altLang="en-US" i="1" u="sng" dirty="0">
              <a:latin typeface="Segoe Script" panose="030B0504020000000003" pitchFamily="66" charset="0"/>
            </a:endParaRPr>
          </a:p>
        </p:txBody>
      </p:sp>
      <p:sp>
        <p:nvSpPr>
          <p:cNvPr id="5" name="テキスト ボックス 4">
            <a:extLst>
              <a:ext uri="{FF2B5EF4-FFF2-40B4-BE49-F238E27FC236}">
                <a16:creationId xmlns:a16="http://schemas.microsoft.com/office/drawing/2014/main" id="{2C5843EF-68D3-40FE-A40E-5749FDD646E0}"/>
              </a:ext>
            </a:extLst>
          </p:cNvPr>
          <p:cNvSpPr txBox="1"/>
          <p:nvPr/>
        </p:nvSpPr>
        <p:spPr>
          <a:xfrm>
            <a:off x="4248334" y="4254057"/>
            <a:ext cx="3695331" cy="861774"/>
          </a:xfrm>
          <a:prstGeom prst="rect">
            <a:avLst/>
          </a:prstGeom>
          <a:noFill/>
        </p:spPr>
        <p:txBody>
          <a:bodyPr wrap="square" rtlCol="0">
            <a:spAutoFit/>
          </a:bodyPr>
          <a:lstStyle/>
          <a:p>
            <a:r>
              <a:rPr lang="en-US" altLang="ja-JP" sz="5000" dirty="0">
                <a:latin typeface="Segoe Script" panose="030B0504020000000003" pitchFamily="66" charset="0"/>
              </a:rPr>
              <a:t>She-</a:t>
            </a:r>
            <a:r>
              <a:rPr lang="en-US" altLang="ja-JP" sz="5000" dirty="0" err="1">
                <a:latin typeface="Segoe Script" panose="030B0504020000000003" pitchFamily="66" charset="0"/>
              </a:rPr>
              <a:t>muC</a:t>
            </a:r>
            <a:endParaRPr kumimoji="1" lang="ja-JP" altLang="en-US" sz="5000" dirty="0">
              <a:latin typeface="Segoe Script" panose="030B0504020000000003" pitchFamily="66" charset="0"/>
            </a:endParaRPr>
          </a:p>
        </p:txBody>
      </p:sp>
    </p:spTree>
    <p:extLst>
      <p:ext uri="{BB962C8B-B14F-4D97-AF65-F5344CB8AC3E}">
        <p14:creationId xmlns:p14="http://schemas.microsoft.com/office/powerpoint/2010/main" val="716858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FD511B-5CB6-4A74-8360-6B0D9427461C}"/>
              </a:ext>
            </a:extLst>
          </p:cNvPr>
          <p:cNvSpPr>
            <a:spLocks noGrp="1"/>
          </p:cNvSpPr>
          <p:nvPr>
            <p:ph type="title"/>
          </p:nvPr>
        </p:nvSpPr>
        <p:spPr>
          <a:xfrm>
            <a:off x="275492" y="13433"/>
            <a:ext cx="10515600" cy="992407"/>
          </a:xfrm>
        </p:spPr>
        <p:txBody>
          <a:bodyPr>
            <a:normAutofit/>
          </a:bodyPr>
          <a:lstStyle/>
          <a:p>
            <a:r>
              <a:rPr kumimoji="1" lang="ja-JP" altLang="en-US" sz="3600" b="1" dirty="0"/>
              <a:t>ゲーム概要</a:t>
            </a:r>
          </a:p>
        </p:txBody>
      </p:sp>
      <p:sp>
        <p:nvSpPr>
          <p:cNvPr id="3" name="コンテンツ プレースホルダー 2">
            <a:extLst>
              <a:ext uri="{FF2B5EF4-FFF2-40B4-BE49-F238E27FC236}">
                <a16:creationId xmlns:a16="http://schemas.microsoft.com/office/drawing/2014/main" id="{CCBE2C6E-BCE9-4DF9-B01F-3A78962B2EE9}"/>
              </a:ext>
            </a:extLst>
          </p:cNvPr>
          <p:cNvSpPr>
            <a:spLocks noGrp="1"/>
          </p:cNvSpPr>
          <p:nvPr>
            <p:ph idx="1"/>
          </p:nvPr>
        </p:nvSpPr>
        <p:spPr>
          <a:xfrm>
            <a:off x="184053" y="1005840"/>
            <a:ext cx="11732455" cy="5852160"/>
          </a:xfrm>
        </p:spPr>
        <p:txBody>
          <a:bodyPr>
            <a:normAutofit/>
          </a:bodyPr>
          <a:lstStyle/>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D4F52A8B-09D3-46EA-9E09-10EBEDDD21AA}"/>
              </a:ext>
            </a:extLst>
          </p:cNvPr>
          <p:cNvSpPr/>
          <p:nvPr/>
        </p:nvSpPr>
        <p:spPr>
          <a:xfrm>
            <a:off x="1801834" y="2621718"/>
            <a:ext cx="14859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b="1" dirty="0"/>
              <a:t>牧場</a:t>
            </a:r>
            <a:endParaRPr kumimoji="1" lang="ja-JP" altLang="en-US" b="1" dirty="0"/>
          </a:p>
        </p:txBody>
      </p:sp>
      <p:sp>
        <p:nvSpPr>
          <p:cNvPr id="5" name="正方形/長方形 4">
            <a:extLst>
              <a:ext uri="{FF2B5EF4-FFF2-40B4-BE49-F238E27FC236}">
                <a16:creationId xmlns:a16="http://schemas.microsoft.com/office/drawing/2014/main" id="{B8F7C61A-3888-40A3-B6BE-C0DB580DC888}"/>
              </a:ext>
            </a:extLst>
          </p:cNvPr>
          <p:cNvSpPr/>
          <p:nvPr/>
        </p:nvSpPr>
        <p:spPr>
          <a:xfrm>
            <a:off x="5553513" y="2621718"/>
            <a:ext cx="14859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000" b="1" dirty="0"/>
              <a:t>リザルト</a:t>
            </a:r>
            <a:endParaRPr kumimoji="1" lang="ja-JP" altLang="en-US" b="1" dirty="0"/>
          </a:p>
        </p:txBody>
      </p:sp>
      <p:sp>
        <p:nvSpPr>
          <p:cNvPr id="6" name="正方形/長方形 5">
            <a:extLst>
              <a:ext uri="{FF2B5EF4-FFF2-40B4-BE49-F238E27FC236}">
                <a16:creationId xmlns:a16="http://schemas.microsoft.com/office/drawing/2014/main" id="{B24F505D-59D9-44EC-A97C-479725DE1605}"/>
              </a:ext>
            </a:extLst>
          </p:cNvPr>
          <p:cNvSpPr/>
          <p:nvPr/>
        </p:nvSpPr>
        <p:spPr>
          <a:xfrm>
            <a:off x="9305192" y="2621718"/>
            <a:ext cx="14859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b="1" dirty="0"/>
              <a:t>キメラ作成</a:t>
            </a:r>
            <a:endParaRPr kumimoji="1" lang="ja-JP" altLang="en-US" b="1" dirty="0"/>
          </a:p>
        </p:txBody>
      </p:sp>
      <p:sp>
        <p:nvSpPr>
          <p:cNvPr id="8" name="テキスト ボックス 7">
            <a:extLst>
              <a:ext uri="{FF2B5EF4-FFF2-40B4-BE49-F238E27FC236}">
                <a16:creationId xmlns:a16="http://schemas.microsoft.com/office/drawing/2014/main" id="{A3AAEE67-8F54-4EBB-AFED-9C65C887783C}"/>
              </a:ext>
            </a:extLst>
          </p:cNvPr>
          <p:cNvSpPr txBox="1"/>
          <p:nvPr/>
        </p:nvSpPr>
        <p:spPr>
          <a:xfrm>
            <a:off x="2698503" y="1226383"/>
            <a:ext cx="7195919" cy="461665"/>
          </a:xfrm>
          <a:prstGeom prst="rect">
            <a:avLst/>
          </a:prstGeom>
          <a:noFill/>
        </p:spPr>
        <p:txBody>
          <a:bodyPr wrap="square" rtlCol="0">
            <a:spAutoFit/>
          </a:bodyPr>
          <a:lstStyle/>
          <a:p>
            <a:r>
              <a:rPr kumimoji="1" lang="ja-JP" altLang="en-US" sz="2400" b="1" dirty="0"/>
              <a:t>飼育員に見つからずに動物を捕食→キメラを作る</a:t>
            </a:r>
          </a:p>
        </p:txBody>
      </p:sp>
      <p:cxnSp>
        <p:nvCxnSpPr>
          <p:cNvPr id="13" name="直線矢印コネクタ 12">
            <a:extLst>
              <a:ext uri="{FF2B5EF4-FFF2-40B4-BE49-F238E27FC236}">
                <a16:creationId xmlns:a16="http://schemas.microsoft.com/office/drawing/2014/main" id="{1E4374BC-AF7B-4F90-BD42-71A18AB78DA9}"/>
              </a:ext>
            </a:extLst>
          </p:cNvPr>
          <p:cNvCxnSpPr>
            <a:stCxn id="4" idx="3"/>
            <a:endCxn id="5" idx="1"/>
          </p:cNvCxnSpPr>
          <p:nvPr/>
        </p:nvCxnSpPr>
        <p:spPr>
          <a:xfrm>
            <a:off x="3287734" y="3193218"/>
            <a:ext cx="22657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1F2FDBC-A7F4-42C5-91B1-745921469252}"/>
              </a:ext>
            </a:extLst>
          </p:cNvPr>
          <p:cNvCxnSpPr>
            <a:stCxn id="5" idx="3"/>
            <a:endCxn id="6" idx="1"/>
          </p:cNvCxnSpPr>
          <p:nvPr/>
        </p:nvCxnSpPr>
        <p:spPr>
          <a:xfrm>
            <a:off x="7039413" y="3193218"/>
            <a:ext cx="22657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7230DA6-6BAC-4EB9-8F17-E36DC18A6AFC}"/>
              </a:ext>
            </a:extLst>
          </p:cNvPr>
          <p:cNvSpPr txBox="1"/>
          <p:nvPr/>
        </p:nvSpPr>
        <p:spPr>
          <a:xfrm>
            <a:off x="3606603" y="2370258"/>
            <a:ext cx="1722120" cy="707886"/>
          </a:xfrm>
          <a:prstGeom prst="rect">
            <a:avLst/>
          </a:prstGeom>
          <a:noFill/>
        </p:spPr>
        <p:txBody>
          <a:bodyPr wrap="square" rtlCol="0">
            <a:spAutoFit/>
          </a:bodyPr>
          <a:lstStyle/>
          <a:p>
            <a:r>
              <a:rPr kumimoji="1" lang="ja-JP" altLang="en-US" sz="2000" b="1" dirty="0"/>
              <a:t>飼育員に見つからなかった</a:t>
            </a:r>
          </a:p>
        </p:txBody>
      </p:sp>
      <p:sp>
        <p:nvSpPr>
          <p:cNvPr id="17" name="テキスト ボックス 16">
            <a:extLst>
              <a:ext uri="{FF2B5EF4-FFF2-40B4-BE49-F238E27FC236}">
                <a16:creationId xmlns:a16="http://schemas.microsoft.com/office/drawing/2014/main" id="{BF2E40E0-63E0-4812-B629-F07593635349}"/>
              </a:ext>
            </a:extLst>
          </p:cNvPr>
          <p:cNvSpPr txBox="1"/>
          <p:nvPr/>
        </p:nvSpPr>
        <p:spPr>
          <a:xfrm>
            <a:off x="7396514" y="2370258"/>
            <a:ext cx="1722120" cy="707886"/>
          </a:xfrm>
          <a:prstGeom prst="rect">
            <a:avLst/>
          </a:prstGeom>
          <a:noFill/>
        </p:spPr>
        <p:txBody>
          <a:bodyPr wrap="square" rtlCol="0">
            <a:spAutoFit/>
          </a:bodyPr>
          <a:lstStyle/>
          <a:p>
            <a:r>
              <a:rPr kumimoji="1" lang="ja-JP" altLang="en-US" sz="2000" b="1" dirty="0"/>
              <a:t>一定数動物を捕食</a:t>
            </a:r>
          </a:p>
        </p:txBody>
      </p:sp>
      <p:sp>
        <p:nvSpPr>
          <p:cNvPr id="18" name="テキスト ボックス 17">
            <a:extLst>
              <a:ext uri="{FF2B5EF4-FFF2-40B4-BE49-F238E27FC236}">
                <a16:creationId xmlns:a16="http://schemas.microsoft.com/office/drawing/2014/main" id="{5C27098F-70DC-44DD-ACC9-3FA1B2E3CDE0}"/>
              </a:ext>
            </a:extLst>
          </p:cNvPr>
          <p:cNvSpPr txBox="1"/>
          <p:nvPr/>
        </p:nvSpPr>
        <p:spPr>
          <a:xfrm>
            <a:off x="1801833" y="4016178"/>
            <a:ext cx="2265779" cy="2554545"/>
          </a:xfrm>
          <a:prstGeom prst="rect">
            <a:avLst/>
          </a:prstGeom>
          <a:noFill/>
        </p:spPr>
        <p:txBody>
          <a:bodyPr wrap="square" rtlCol="0">
            <a:spAutoFit/>
          </a:bodyPr>
          <a:lstStyle/>
          <a:p>
            <a:r>
              <a:rPr kumimoji="1" lang="ja-JP" altLang="en-US" sz="2000" b="1" dirty="0"/>
              <a:t>・制限時間</a:t>
            </a:r>
            <a:endParaRPr kumimoji="1" lang="en-US" altLang="ja-JP" sz="2000" b="1" dirty="0"/>
          </a:p>
          <a:p>
            <a:endParaRPr lang="en-US" altLang="ja-JP" sz="2000" b="1" dirty="0"/>
          </a:p>
          <a:p>
            <a:r>
              <a:rPr kumimoji="1" lang="ja-JP" altLang="en-US" sz="2000" b="1" dirty="0"/>
              <a:t>・難易度</a:t>
            </a:r>
            <a:endParaRPr kumimoji="1" lang="en-US" altLang="ja-JP" sz="2000" b="1" dirty="0"/>
          </a:p>
          <a:p>
            <a:endParaRPr lang="en-US" altLang="ja-JP" sz="2000" b="1" dirty="0"/>
          </a:p>
          <a:p>
            <a:r>
              <a:rPr lang="ja-JP" altLang="en-US" sz="2000" b="1" dirty="0"/>
              <a:t>・飼育員</a:t>
            </a:r>
            <a:endParaRPr lang="en-US" altLang="ja-JP" sz="2000" b="1" dirty="0"/>
          </a:p>
          <a:p>
            <a:endParaRPr lang="en-US" altLang="ja-JP" sz="2000" b="1" dirty="0"/>
          </a:p>
          <a:p>
            <a:r>
              <a:rPr lang="ja-JP" altLang="en-US" sz="2000" b="1" dirty="0"/>
              <a:t>・プレイヤーが　　　　　　　　　</a:t>
            </a:r>
            <a:r>
              <a:rPr lang="en-US" altLang="ja-JP" sz="2000" b="1" dirty="0"/>
              <a:t>       </a:t>
            </a:r>
            <a:r>
              <a:rPr lang="ja-JP" altLang="en-US" sz="2000" b="1" dirty="0"/>
              <a:t>　　　　　　　　使えるスキル</a:t>
            </a:r>
            <a:endParaRPr lang="en-US" altLang="ja-JP" sz="2000" b="1" dirty="0"/>
          </a:p>
        </p:txBody>
      </p:sp>
      <p:sp>
        <p:nvSpPr>
          <p:cNvPr id="19" name="テキスト ボックス 18">
            <a:extLst>
              <a:ext uri="{FF2B5EF4-FFF2-40B4-BE49-F238E27FC236}">
                <a16:creationId xmlns:a16="http://schemas.microsoft.com/office/drawing/2014/main" id="{52848069-E7FF-40DE-8A6C-FA2D97B7582B}"/>
              </a:ext>
            </a:extLst>
          </p:cNvPr>
          <p:cNvSpPr txBox="1"/>
          <p:nvPr/>
        </p:nvSpPr>
        <p:spPr>
          <a:xfrm>
            <a:off x="5365916" y="4016177"/>
            <a:ext cx="2030598" cy="707886"/>
          </a:xfrm>
          <a:prstGeom prst="rect">
            <a:avLst/>
          </a:prstGeom>
          <a:noFill/>
        </p:spPr>
        <p:txBody>
          <a:bodyPr wrap="square" rtlCol="0">
            <a:spAutoFit/>
          </a:bodyPr>
          <a:lstStyle/>
          <a:p>
            <a:r>
              <a:rPr lang="ja-JP" altLang="en-US" sz="2000" b="1" dirty="0"/>
              <a:t>・捕食数表示</a:t>
            </a:r>
            <a:endParaRPr lang="en-US" altLang="ja-JP" sz="2000" b="1" dirty="0"/>
          </a:p>
          <a:p>
            <a:endParaRPr lang="en-US" altLang="ja-JP" sz="2000" dirty="0"/>
          </a:p>
        </p:txBody>
      </p:sp>
    </p:spTree>
    <p:extLst>
      <p:ext uri="{BB962C8B-B14F-4D97-AF65-F5344CB8AC3E}">
        <p14:creationId xmlns:p14="http://schemas.microsoft.com/office/powerpoint/2010/main" val="2433992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EAB793-D455-4B9D-B575-042132B95F72}"/>
              </a:ext>
            </a:extLst>
          </p:cNvPr>
          <p:cNvSpPr>
            <a:spLocks noGrp="1"/>
          </p:cNvSpPr>
          <p:nvPr>
            <p:ph type="title"/>
          </p:nvPr>
        </p:nvSpPr>
        <p:spPr>
          <a:xfrm>
            <a:off x="674025" y="3429000"/>
            <a:ext cx="10515600" cy="838200"/>
          </a:xfrm>
        </p:spPr>
        <p:txBody>
          <a:bodyPr>
            <a:normAutofit/>
          </a:bodyPr>
          <a:lstStyle/>
          <a:p>
            <a:r>
              <a:rPr kumimoji="1" lang="ja-JP" altLang="en-US" sz="3200" b="1" dirty="0"/>
              <a:t>制作理由</a:t>
            </a:r>
          </a:p>
        </p:txBody>
      </p:sp>
      <p:sp>
        <p:nvSpPr>
          <p:cNvPr id="3" name="コンテンツ プレースホルダー 2">
            <a:extLst>
              <a:ext uri="{FF2B5EF4-FFF2-40B4-BE49-F238E27FC236}">
                <a16:creationId xmlns:a16="http://schemas.microsoft.com/office/drawing/2014/main" id="{708985AE-FCE7-47E0-A337-F761230DAC1F}"/>
              </a:ext>
            </a:extLst>
          </p:cNvPr>
          <p:cNvSpPr>
            <a:spLocks noGrp="1"/>
          </p:cNvSpPr>
          <p:nvPr>
            <p:ph idx="1"/>
          </p:nvPr>
        </p:nvSpPr>
        <p:spPr>
          <a:xfrm>
            <a:off x="674025" y="4515678"/>
            <a:ext cx="10515600" cy="1792218"/>
          </a:xfrm>
        </p:spPr>
        <p:txBody>
          <a:bodyPr>
            <a:normAutofit/>
          </a:bodyPr>
          <a:lstStyle/>
          <a:p>
            <a:pPr marL="0" indent="0">
              <a:buNone/>
            </a:pPr>
            <a:r>
              <a:rPr kumimoji="1" lang="ja-JP" altLang="en-US" sz="3200" b="1" dirty="0"/>
              <a:t>・手軽に遊べるもの</a:t>
            </a:r>
            <a:endParaRPr kumimoji="1" lang="en-US" altLang="ja-JP" sz="3200" b="1" dirty="0"/>
          </a:p>
          <a:p>
            <a:pPr marL="0" indent="0">
              <a:buNone/>
            </a:pPr>
            <a:endParaRPr lang="en-US" altLang="ja-JP" sz="3200" b="1" dirty="0"/>
          </a:p>
          <a:p>
            <a:pPr marL="0" indent="0">
              <a:buNone/>
            </a:pPr>
            <a:r>
              <a:rPr lang="ja-JP" altLang="en-US" sz="3200" b="1" dirty="0"/>
              <a:t>・３ＤＣＧを生かしたい</a:t>
            </a:r>
            <a:endParaRPr lang="en-US" altLang="ja-JP" sz="3200" b="1" dirty="0"/>
          </a:p>
          <a:p>
            <a:pPr marL="0" indent="0">
              <a:buNone/>
            </a:pPr>
            <a:endParaRPr kumimoji="1" lang="en-US" altLang="ja-JP" sz="3600" b="1" dirty="0"/>
          </a:p>
          <a:p>
            <a:pPr marL="0" indent="0">
              <a:buNone/>
            </a:pPr>
            <a:endParaRPr kumimoji="1" lang="ja-JP" altLang="en-US" sz="3600" b="1" dirty="0"/>
          </a:p>
        </p:txBody>
      </p:sp>
      <p:sp>
        <p:nvSpPr>
          <p:cNvPr id="4" name="字幕 2">
            <a:extLst>
              <a:ext uri="{FF2B5EF4-FFF2-40B4-BE49-F238E27FC236}">
                <a16:creationId xmlns:a16="http://schemas.microsoft.com/office/drawing/2014/main" id="{69D3C0A2-5C79-450A-A05A-EC6CBDFA6DED}"/>
              </a:ext>
            </a:extLst>
          </p:cNvPr>
          <p:cNvSpPr txBox="1">
            <a:spLocks/>
          </p:cNvSpPr>
          <p:nvPr/>
        </p:nvSpPr>
        <p:spPr>
          <a:xfrm>
            <a:off x="674025" y="426949"/>
            <a:ext cx="7926636" cy="275357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400" b="1" dirty="0"/>
              <a:t>ターゲット層</a:t>
            </a:r>
            <a:endParaRPr lang="en-US" altLang="ja-JP" sz="4400" b="1" dirty="0"/>
          </a:p>
          <a:p>
            <a:endParaRPr lang="en-US" altLang="ja-JP" sz="4400" b="1" dirty="0"/>
          </a:p>
          <a:p>
            <a:pPr marL="0" indent="0">
              <a:buNone/>
            </a:pPr>
            <a:r>
              <a:rPr lang="ja-JP" altLang="en-US" sz="4400" b="1" dirty="0"/>
              <a:t>　</a:t>
            </a:r>
            <a:r>
              <a:rPr lang="en-US" altLang="ja-JP" sz="4400" b="1" dirty="0"/>
              <a:t>10</a:t>
            </a:r>
            <a:r>
              <a:rPr lang="ja-JP" altLang="en-US" sz="4400" b="1" dirty="0"/>
              <a:t>～</a:t>
            </a:r>
            <a:r>
              <a:rPr lang="en-US" altLang="ja-JP" sz="4400" b="1" dirty="0"/>
              <a:t>20</a:t>
            </a:r>
            <a:r>
              <a:rPr lang="ja-JP" altLang="en-US" sz="4400" b="1" dirty="0"/>
              <a:t>代</a:t>
            </a:r>
            <a:endParaRPr lang="en-US" altLang="ja-JP" sz="4400" b="1" dirty="0"/>
          </a:p>
          <a:p>
            <a:pPr marL="0" indent="0">
              <a:buNone/>
            </a:pPr>
            <a:endParaRPr lang="en-US" altLang="ja-JP" sz="4400" b="1" dirty="0"/>
          </a:p>
          <a:p>
            <a:r>
              <a:rPr lang="ja-JP" altLang="en-US" sz="4400" b="1" dirty="0"/>
              <a:t>対応ハード</a:t>
            </a:r>
            <a:endParaRPr lang="en-US" altLang="ja-JP" sz="4400" b="1" dirty="0"/>
          </a:p>
          <a:p>
            <a:pPr marL="0" indent="0">
              <a:buNone/>
            </a:pPr>
            <a:r>
              <a:rPr lang="ja-JP" altLang="en-US" sz="4400" b="1" dirty="0"/>
              <a:t>　スマートフォン</a:t>
            </a:r>
            <a:endParaRPr lang="en-US" altLang="ja-JP" sz="4400" b="1" dirty="0"/>
          </a:p>
          <a:p>
            <a:endParaRPr lang="ja-JP" altLang="en-US" sz="3200" dirty="0"/>
          </a:p>
        </p:txBody>
      </p:sp>
    </p:spTree>
    <p:extLst>
      <p:ext uri="{BB962C8B-B14F-4D97-AF65-F5344CB8AC3E}">
        <p14:creationId xmlns:p14="http://schemas.microsoft.com/office/powerpoint/2010/main" val="980280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2C655-56FA-4060-B16E-9A4D592B0960}"/>
              </a:ext>
            </a:extLst>
          </p:cNvPr>
          <p:cNvSpPr>
            <a:spLocks noGrp="1"/>
          </p:cNvSpPr>
          <p:nvPr>
            <p:ph type="title"/>
          </p:nvPr>
        </p:nvSpPr>
        <p:spPr/>
        <p:txBody>
          <a:bodyPr/>
          <a:lstStyle/>
          <a:p>
            <a:r>
              <a:rPr kumimoji="1" lang="ja-JP" altLang="en-US" b="1" dirty="0"/>
              <a:t>売り</a:t>
            </a:r>
          </a:p>
        </p:txBody>
      </p:sp>
      <p:sp>
        <p:nvSpPr>
          <p:cNvPr id="3" name="コンテンツ プレースホルダー 2">
            <a:extLst>
              <a:ext uri="{FF2B5EF4-FFF2-40B4-BE49-F238E27FC236}">
                <a16:creationId xmlns:a16="http://schemas.microsoft.com/office/drawing/2014/main" id="{197F6E17-E990-4CB2-B996-FFF346B57559}"/>
              </a:ext>
            </a:extLst>
          </p:cNvPr>
          <p:cNvSpPr>
            <a:spLocks noGrp="1"/>
          </p:cNvSpPr>
          <p:nvPr>
            <p:ph idx="1"/>
          </p:nvPr>
        </p:nvSpPr>
        <p:spPr/>
        <p:txBody>
          <a:bodyPr/>
          <a:lstStyle/>
          <a:p>
            <a:pPr marL="0" indent="0">
              <a:buNone/>
            </a:pPr>
            <a:r>
              <a:rPr lang="ja-JP" altLang="en-US" sz="4000" b="1" dirty="0"/>
              <a:t>・複数のキメラ</a:t>
            </a:r>
            <a:endParaRPr lang="en-US" altLang="ja-JP" sz="4000" b="1" dirty="0"/>
          </a:p>
          <a:p>
            <a:pPr marL="0" indent="0">
              <a:buNone/>
            </a:pPr>
            <a:endParaRPr lang="en-US" altLang="ja-JP" sz="4000" b="1" dirty="0"/>
          </a:p>
          <a:p>
            <a:pPr marL="0" indent="0">
              <a:buNone/>
            </a:pPr>
            <a:r>
              <a:rPr lang="ja-JP" altLang="en-US" sz="4000" b="1" dirty="0"/>
              <a:t>・継続して遊んでもらえる</a:t>
            </a:r>
            <a:endParaRPr lang="en-US" altLang="ja-JP" sz="4000" b="1" dirty="0"/>
          </a:p>
          <a:p>
            <a:pPr marL="0" indent="0">
              <a:buNone/>
            </a:pPr>
            <a:endParaRPr lang="en-US" altLang="ja-JP" sz="4000" b="1" dirty="0"/>
          </a:p>
          <a:p>
            <a:pPr marL="0" indent="0">
              <a:buNone/>
            </a:pPr>
            <a:r>
              <a:rPr lang="ja-JP" altLang="en-US" sz="4000" b="1" dirty="0"/>
              <a:t>・スリル感</a:t>
            </a:r>
            <a:endParaRPr lang="en-US" altLang="ja-JP" sz="4000" b="1"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53976715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843</TotalTime>
  <Words>522</Words>
  <Application>Microsoft Office PowerPoint</Application>
  <PresentationFormat>ワイド画面</PresentationFormat>
  <Paragraphs>66</Paragraphs>
  <Slides>4</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游ゴシック</vt:lpstr>
      <vt:lpstr>游ゴシック Light</vt:lpstr>
      <vt:lpstr>Arial</vt:lpstr>
      <vt:lpstr>Papyrus</vt:lpstr>
      <vt:lpstr>Segoe Script</vt:lpstr>
      <vt:lpstr>Office テーマ</vt:lpstr>
      <vt:lpstr>See of Chimera   Predat Ranch</vt:lpstr>
      <vt:lpstr>ゲーム概要</vt:lpstr>
      <vt:lpstr>制作理由</vt:lpstr>
      <vt:lpstr>売り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 of Chimera   Predat Ranch</dc:title>
  <dc:creator>kazuma1934@gmail.com</dc:creator>
  <cp:lastModifiedBy>kazuma1934@gmail.com</cp:lastModifiedBy>
  <cp:revision>26</cp:revision>
  <dcterms:created xsi:type="dcterms:W3CDTF">2018-09-20T01:05:37Z</dcterms:created>
  <dcterms:modified xsi:type="dcterms:W3CDTF">2018-09-27T00:52:38Z</dcterms:modified>
</cp:coreProperties>
</file>