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4"/>
    <p:sldMasterId id="2147483673" r:id="rId5"/>
    <p:sldMasterId id="2147483686" r:id="rId6"/>
    <p:sldMasterId id="2147483700" r:id="rId7"/>
    <p:sldMasterId id="2147483716" r:id="rId8"/>
    <p:sldMasterId id="2147483766" r:id="rId9"/>
    <p:sldMasterId id="2147483648" r:id="rId10"/>
  </p:sldMasterIdLst>
  <p:notesMasterIdLst>
    <p:notesMasterId r:id="rId19"/>
  </p:notesMasterIdLst>
  <p:sldIdLst>
    <p:sldId id="2147376663" r:id="rId11"/>
    <p:sldId id="2147376669" r:id="rId12"/>
    <p:sldId id="2147376678" r:id="rId13"/>
    <p:sldId id="2147376683" r:id="rId14"/>
    <p:sldId id="2147376679" r:id="rId15"/>
    <p:sldId id="2147376684" r:id="rId16"/>
    <p:sldId id="2147376680" r:id="rId17"/>
    <p:sldId id="2147376677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B68B765-D349-DFA8-7756-20CEA2962460}" name="Vadim Ponomarev" initials="VP" userId="S::Vadim.Ponomarev@atom.team::dc7407fc-b92e-4df2-a582-e4e33c6888dd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kady Vanyukhin" initials="AV" lastIdx="1" clrIdx="0">
    <p:extLst>
      <p:ext uri="{19B8F6BF-5375-455C-9EA6-DF929625EA0E}">
        <p15:presenceInfo xmlns:p15="http://schemas.microsoft.com/office/powerpoint/2012/main" userId="Arkady Vanyukh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F7D8"/>
    <a:srgbClr val="0C4FF7"/>
    <a:srgbClr val="FFFFFF"/>
    <a:srgbClr val="C5E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8C9A97-8B82-5442-B3BA-DE260FD79E0F}" v="266" vWet="267" dt="2024-01-15T07:34:21.821"/>
    <p1510:client id="{1FEEE476-12AA-4D4B-B9DD-6A8F614E55EF}" v="5" dt="2024-01-16T06:16:15.743"/>
    <p1510:client id="{37EFD22B-AEE3-974D-A5B3-FA678C0EC4F2}" v="527" dt="2024-01-15T08:39:57.503"/>
    <p1510:client id="{5A9E00AB-5E7B-30F2-D535-4A518B949E50}" v="10" dt="2024-01-16T06:09:48.089"/>
    <p1510:client id="{7B685E7A-22A1-FBE4-F898-D0B7B7EEB401}" v="5" dt="2024-01-15T09:01:03.019"/>
    <p1510:client id="{B3ED61A9-1FC2-8ACF-F3D8-15AF20BFCC31}" v="50" dt="2024-01-15T07:57:40.4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056D-2538-4E97-8F77-E00A5EE9706A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23639-855E-4A68-A466-05F4CCB98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463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518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290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344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217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461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714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053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8A004-1606-3C86-1111-A1625A452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DFF5F4-01ED-43C4-00C0-0819FA134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716B20-C515-6500-7468-B97CCCD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682E1D-E808-BE7E-75F4-4D52F7B2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FCA11A-D687-9129-36FB-DE18CA62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75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37EF5-4D57-E423-4DBA-A0FAAA38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434FE4-6FB6-0645-4857-F0D26A08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FD13A5-A75F-26EC-16A8-53D04AA6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BA193-1708-55CA-FF56-D65C4ECD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C10D28-CDF0-BB61-3369-E3D3C094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80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65C953-158A-796B-1612-3758FF04B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C2720E-A899-36A2-BB21-36EE4B0D2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5E8F7C-13A8-1D85-61AD-BBDDE14E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BAE23-7F99-B21D-2AAE-8421567E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DC7679-49CE-9F9B-B665-3D05823E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337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6F-A030-48CA-9C7C-9FC3A6F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3F7-BD0A-4AD4-95D8-328DA6F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2C8-68BE-4650-89F1-3BECCFF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B8C1A677-C164-44AF-BFFB-6B8EFE913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604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8A004-1606-3C86-1111-A1625A452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DFF5F4-01ED-43C4-00C0-0819FA134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716B20-C515-6500-7468-B97CCCD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682E1D-E808-BE7E-75F4-4D52F7B2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FCA11A-D687-9129-36FB-DE18CA62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731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E8FD3-477B-7E2B-BC14-55CA8052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E3792C-999B-1129-385C-D9249F2F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250288-9363-6996-5FE8-BA117194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B0AC50-04A0-40D3-D28C-BF7939F0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103C7-387A-FC90-A980-5B44856A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336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24868-E091-0BC4-9893-4FAE9F1A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997610-7650-4881-5008-6B117EE2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747225-A9E3-1D8C-1359-FDCE93EA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A2423C-8192-C473-0F0D-13C8F435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D004D2-2B9C-E03E-C18C-BEDF465E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819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E10A8-2278-CE46-1E99-535E3C6B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EF3D74-FA32-AD14-DB26-1C3170396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CB46FB-A999-F2F1-775E-8CE5FC424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30F9F0-7EB9-C56B-E0A0-4C87D959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DF6C89-028D-5A56-42C6-CADC33C5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AA1C00-9AB3-A180-DCAB-3B919CFD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946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AF709-DCEC-D98A-57D4-240B9ADA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C2C121-479E-EBB3-3661-2CA637592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9CB9F9-C022-3700-4F7A-B8E51E535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4115B9-E908-A01E-BC05-842E0A844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854286-4255-AE72-F057-FDA9E610C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EBD5B9-D074-0986-7655-FAACAC75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EB0D1F-4A2D-6316-56EA-1357E46A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5819AB-A64C-75FE-8811-5D4B71E9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9450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01452-2B86-3BA6-3CE4-A3E45B97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0CE60D-0436-4ACE-E247-E590616C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449D1D-3C14-81B8-79DC-CB5D2773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978E7B-F315-2BD5-9175-BA97C8AE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097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0214D0-010E-A239-BCFD-87EF8AC7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4CCFB9-F383-3561-F70C-1AE59204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D3E547-E436-C9A6-2F68-1817CD6D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49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E8FD3-477B-7E2B-BC14-55CA8052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E3792C-999B-1129-385C-D9249F2F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250288-9363-6996-5FE8-BA117194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B0AC50-04A0-40D3-D28C-BF7939F0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103C7-387A-FC90-A980-5B44856A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5010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C2056-E3FA-3A6A-045E-DD4A85DD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4B84F8-729B-2EB5-6910-08F4CE30B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799A35-3B22-5A14-E149-8735DC078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73325A-7D70-2216-FE78-84C1E576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7202D7-923F-2512-5F2F-732AAF3E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89F386-FC58-7471-B99C-FBFB0D5D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45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4A915-2F84-256F-01D6-66B861F5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818AF0-D6D1-1B31-6D32-200F12B9D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9213CB-544C-A833-13D4-2E7F30C05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98619F-CB93-9577-DCC9-3FF1525D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F45986-8AD4-1A8F-D460-DEA4FF53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7361BB-1DF9-8D57-DCDB-B4CB47DA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05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37EF5-4D57-E423-4DBA-A0FAAA38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434FE4-6FB6-0645-4857-F0D26A08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FD13A5-A75F-26EC-16A8-53D04AA6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BA193-1708-55CA-FF56-D65C4ECD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C10D28-CDF0-BB61-3369-E3D3C094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1469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65C953-158A-796B-1612-3758FF04B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C2720E-A899-36A2-BB21-36EE4B0D2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5E8F7C-13A8-1D85-61AD-BBDDE14E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BAE23-7F99-B21D-2AAE-8421567E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DC7679-49CE-9F9B-B665-3D05823E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6041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15599" y="593368"/>
            <a:ext cx="11360803" cy="763601"/>
          </a:xfrm>
          <a:prstGeom prst="rect">
            <a:avLst/>
          </a:prstGeom>
        </p:spPr>
        <p:txBody>
          <a:bodyPr lIns="91424" tIns="91424" rIns="91424" bIns="91424" anchor="t"/>
          <a:lstStyle/>
          <a:p>
            <a:r>
              <a:t>Текст заголовка</a:t>
            </a:r>
          </a:p>
        </p:txBody>
      </p:sp>
      <p:sp>
        <p:nvSpPr>
          <p:cNvPr id="102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15599" y="1536633"/>
            <a:ext cx="11360803" cy="4555200"/>
          </a:xfrm>
          <a:prstGeom prst="rect">
            <a:avLst/>
          </a:prstGeom>
        </p:spPr>
        <p:txBody>
          <a:bodyPr lIns="91424" tIns="91424" rIns="91424" bIns="91424"/>
          <a:lstStyle>
            <a:lvl1pPr marL="609585" indent="-457189">
              <a:spcBef>
                <a:spcPts val="0"/>
              </a:spcBef>
              <a:buSzPts val="2100"/>
              <a:buChar char="●"/>
            </a:lvl1pPr>
            <a:lvl2pPr marL="1289722" indent="-493876">
              <a:spcBef>
                <a:spcPts val="0"/>
              </a:spcBef>
              <a:buSzPts val="2100"/>
              <a:buChar char="○"/>
            </a:lvl2pPr>
            <a:lvl3pPr marL="1998083" indent="-592652">
              <a:spcBef>
                <a:spcPts val="0"/>
              </a:spcBef>
              <a:buSzPts val="2100"/>
              <a:buChar char="■"/>
            </a:lvl3pPr>
            <a:lvl4pPr marL="2698845" indent="-683828">
              <a:spcBef>
                <a:spcPts val="0"/>
              </a:spcBef>
              <a:buSzPts val="2100"/>
              <a:buChar char="●"/>
            </a:lvl4pPr>
            <a:lvl5pPr marL="3308429" indent="-683828">
              <a:spcBef>
                <a:spcPts val="0"/>
              </a:spcBef>
              <a:buSzPts val="2100"/>
              <a:buChar char="○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597962" y="6264989"/>
            <a:ext cx="430249" cy="430068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4306446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8A004-1606-3C86-1111-A1625A452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DFF5F4-01ED-43C4-00C0-0819FA134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716B20-C515-6500-7468-B97CCCD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682E1D-E808-BE7E-75F4-4D52F7B2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FCA11A-D687-9129-36FB-DE18CA62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219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E8FD3-477B-7E2B-BC14-55CA8052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E3792C-999B-1129-385C-D9249F2F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250288-9363-6996-5FE8-BA117194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B0AC50-04A0-40D3-D28C-BF7939F0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103C7-387A-FC90-A980-5B44856A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0458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24868-E091-0BC4-9893-4FAE9F1A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997610-7650-4881-5008-6B117EE2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747225-A9E3-1D8C-1359-FDCE93EA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A2423C-8192-C473-0F0D-13C8F435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D004D2-2B9C-E03E-C18C-BEDF465E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7189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E10A8-2278-CE46-1E99-535E3C6B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EF3D74-FA32-AD14-DB26-1C3170396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CB46FB-A999-F2F1-775E-8CE5FC424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30F9F0-7EB9-C56B-E0A0-4C87D959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DF6C89-028D-5A56-42C6-CADC33C5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AA1C00-9AB3-A180-DCAB-3B919CFD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0832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AF709-DCEC-D98A-57D4-240B9ADA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C2C121-479E-EBB3-3661-2CA637592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9CB9F9-C022-3700-4F7A-B8E51E535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4115B9-E908-A01E-BC05-842E0A844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854286-4255-AE72-F057-FDA9E610C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EBD5B9-D074-0986-7655-FAACAC75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EB0D1F-4A2D-6316-56EA-1357E46A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5819AB-A64C-75FE-8811-5D4B71E9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89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24868-E091-0BC4-9893-4FAE9F1A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997610-7650-4881-5008-6B117EE2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747225-A9E3-1D8C-1359-FDCE93EA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A2423C-8192-C473-0F0D-13C8F435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D004D2-2B9C-E03E-C18C-BEDF465E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1427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01452-2B86-3BA6-3CE4-A3E45B97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0CE60D-0436-4ACE-E247-E590616C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449D1D-3C14-81B8-79DC-CB5D2773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978E7B-F315-2BD5-9175-BA97C8AE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800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0214D0-010E-A239-BCFD-87EF8AC7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4CCFB9-F383-3561-F70C-1AE59204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D3E547-E436-C9A6-2F68-1817CD6D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8788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C2056-E3FA-3A6A-045E-DD4A85DD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4B84F8-729B-2EB5-6910-08F4CE30B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799A35-3B22-5A14-E149-8735DC078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73325A-7D70-2216-FE78-84C1E576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7202D7-923F-2512-5F2F-732AAF3E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89F386-FC58-7471-B99C-FBFB0D5D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3979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4A915-2F84-256F-01D6-66B861F5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818AF0-D6D1-1B31-6D32-200F12B9D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9213CB-544C-A833-13D4-2E7F30C05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98619F-CB93-9577-DCC9-3FF1525D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F45986-8AD4-1A8F-D460-DEA4FF53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7361BB-1DF9-8D57-DCDB-B4CB47DA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7302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37EF5-4D57-E423-4DBA-A0FAAA38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434FE4-6FB6-0645-4857-F0D26A08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FD13A5-A75F-26EC-16A8-53D04AA6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BA193-1708-55CA-FF56-D65C4ECD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C10D28-CDF0-BB61-3369-E3D3C094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4776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65C953-158A-796B-1612-3758FF04B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C2720E-A899-36A2-BB21-36EE4B0D2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5E8F7C-13A8-1D85-61AD-BBDDE14E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BAE23-7F99-B21D-2AAE-8421567E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DC7679-49CE-9F9B-B665-3D05823E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4103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6F-A030-48CA-9C7C-9FC3A6F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3F7-BD0A-4AD4-95D8-328DA6F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2C8-68BE-4650-89F1-3BECCFF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B8C1A677-C164-44AF-BFFB-6B8EFE913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4791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8A004-1606-3C86-1111-A1625A452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DFF5F4-01ED-43C4-00C0-0819FA134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716B20-C515-6500-7468-B97CCCD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A92D-8C09-4FBA-B6BA-FB26B1AC134B}" type="datetime1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682E1D-E808-BE7E-75F4-4D52F7B2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FCA11A-D687-9129-36FB-DE18CA62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FDAB-7888-487D-81A3-D53A67929C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44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E8FD3-477B-7E2B-BC14-55CA8052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E3792C-999B-1129-385C-D9249F2F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250288-9363-6996-5FE8-BA117194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B0AC50-04A0-40D3-D28C-BF7939F0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103C7-387A-FC90-A980-5B44856A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3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24868-E091-0BC4-9893-4FAE9F1A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997610-7650-4881-5008-6B117EE2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747225-A9E3-1D8C-1359-FDCE93EA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A2423C-8192-C473-0F0D-13C8F435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D004D2-2B9C-E03E-C18C-BEDF465E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59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E10A8-2278-CE46-1E99-535E3C6B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EF3D74-FA32-AD14-DB26-1C3170396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CB46FB-A999-F2F1-775E-8CE5FC424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30F9F0-7EB9-C56B-E0A0-4C87D959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DF6C89-028D-5A56-42C6-CADC33C5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AA1C00-9AB3-A180-DCAB-3B919CFD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0229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E10A8-2278-CE46-1E99-535E3C6B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EF3D74-FA32-AD14-DB26-1C3170396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CB46FB-A999-F2F1-775E-8CE5FC424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30F9F0-7EB9-C56B-E0A0-4C87D959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DF6C89-028D-5A56-42C6-CADC33C5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AA1C00-9AB3-A180-DCAB-3B919CFD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8912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AF709-DCEC-D98A-57D4-240B9ADA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C2C121-479E-EBB3-3661-2CA637592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9CB9F9-C022-3700-4F7A-B8E51E535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4115B9-E908-A01E-BC05-842E0A844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854286-4255-AE72-F057-FDA9E610C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EBD5B9-D074-0986-7655-FAACAC75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EB0D1F-4A2D-6316-56EA-1357E46A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5819AB-A64C-75FE-8811-5D4B71E9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2507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01452-2B86-3BA6-3CE4-A3E45B97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0CE60D-0436-4ACE-E247-E590616C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449D1D-3C14-81B8-79DC-CB5D2773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978E7B-F315-2BD5-9175-BA97C8AE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2850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0214D0-010E-A239-BCFD-87EF8AC7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4CCFB9-F383-3561-F70C-1AE59204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D3E547-E436-C9A6-2F68-1817CD6D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0117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C2056-E3FA-3A6A-045E-DD4A85DD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4B84F8-729B-2EB5-6910-08F4CE30B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799A35-3B22-5A14-E149-8735DC078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73325A-7D70-2216-FE78-84C1E576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7202D7-923F-2512-5F2F-732AAF3E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89F386-FC58-7471-B99C-FBFB0D5D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1551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4A915-2F84-256F-01D6-66B861F5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818AF0-D6D1-1B31-6D32-200F12B9D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9213CB-544C-A833-13D4-2E7F30C05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98619F-CB93-9577-DCC9-3FF1525D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F45986-8AD4-1A8F-D460-DEA4FF53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7361BB-1DF9-8D57-DCDB-B4CB47DA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5449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37EF5-4D57-E423-4DBA-A0FAAA38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434FE4-6FB6-0645-4857-F0D26A08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FD13A5-A75F-26EC-16A8-53D04AA6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BA193-1708-55CA-FF56-D65C4ECD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C10D28-CDF0-BB61-3369-E3D3C094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2902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65C953-158A-796B-1612-3758FF04B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C2720E-A899-36A2-BB21-36EE4B0D2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5E8F7C-13A8-1D85-61AD-BBDDE14E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BAE23-7F99-B21D-2AAE-8421567E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DC7679-49CE-9F9B-B665-3D05823E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9517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Авокадо и лаймы"/>
          <p:cNvSpPr>
            <a:spLocks noGrp="1"/>
          </p:cNvSpPr>
          <p:nvPr>
            <p:ph type="pic" idx="21"/>
          </p:nvPr>
        </p:nvSpPr>
        <p:spPr>
          <a:xfrm>
            <a:off x="-577850" y="-647700"/>
            <a:ext cx="13373100" cy="80094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603250" y="3562350"/>
            <a:ext cx="10985500" cy="2324100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Заголовок презентации</a:t>
            </a:r>
          </a:p>
        </p:txBody>
      </p:sp>
      <p:sp>
        <p:nvSpPr>
          <p:cNvPr id="23" name="Автор и дата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03845" y="553069"/>
            <a:ext cx="10984311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Автор и дата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3250" y="5804955"/>
            <a:ext cx="10985500" cy="558476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Подзаголовок презентации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3181467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6F-A030-48CA-9C7C-9FC3A6F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BEA7-392F-4531-B149-AE3C1143B811}" type="datetime1">
              <a:rPr lang="ru-RU" noProof="0" smtClean="0"/>
              <a:t>02.02.2024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3F7-BD0A-4AD4-95D8-328DA6F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2C8-68BE-4650-89F1-3BECCFF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F1BC30E3-FFE5-4B91-AA19-87A149EBB9E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B8C1A677-C164-44AF-BFFB-6B8EFE913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28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AF709-DCEC-D98A-57D4-240B9ADA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C2C121-479E-EBB3-3661-2CA637592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9CB9F9-C022-3700-4F7A-B8E51E535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4115B9-E908-A01E-BC05-842E0A844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854286-4255-AE72-F057-FDA9E610C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EBD5B9-D074-0986-7655-FAACAC75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EB0D1F-4A2D-6316-56EA-1357E46A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5819AB-A64C-75FE-8811-5D4B71E9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81739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Presentation Title</a:t>
            </a:r>
          </a:p>
        </p:txBody>
      </p:sp>
      <p:sp>
        <p:nvSpPr>
          <p:cNvPr id="1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9817927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6F-A030-48CA-9C7C-9FC3A6F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0B6B-3928-4E7F-BE8C-B19501B7CCFD}" type="datetime1">
              <a:rPr lang="ru-RU" noProof="0" smtClean="0"/>
              <a:t>02.02.2024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3F7-BD0A-4AD4-95D8-328DA6F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2C8-68BE-4650-89F1-3BECCFF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/>
              <a:t>стр.</a:t>
            </a:r>
            <a:r>
              <a:rPr lang="en-US"/>
              <a:t> </a:t>
            </a:r>
            <a:fld id="{F1BC30E3-FFE5-4B91-AA19-87A149EBB9EE}" type="slidenum">
              <a:rPr lang="en-US" smtClean="0"/>
              <a:pPr/>
              <a:t>‹#›</a:t>
            </a:fld>
            <a:endParaRPr lang="en-US" noProof="0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B8C1A677-C164-44AF-BFFB-6B8EFE9133D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75252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6F-A030-48CA-9C7C-9FC3A6F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0B6B-3928-4E7F-BE8C-B19501B7CCFD}" type="datetime1">
              <a:rPr lang="ru-RU" noProof="0" smtClean="0"/>
              <a:t>02.02.2024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3F7-BD0A-4AD4-95D8-328DA6F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2C8-68BE-4650-89F1-3BECCFF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F1BC30E3-FFE5-4B91-AA19-87A149EBB9E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B8C1A677-C164-44AF-BFFB-6B8EFE9133D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69420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8A004-1606-3C86-1111-A1625A452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DFF5F4-01ED-43C4-00C0-0819FA134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716B20-C515-6500-7468-B97CCCD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682E1D-E808-BE7E-75F4-4D52F7B2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FCA11A-D687-9129-36FB-DE18CA62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5205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E8FD3-477B-7E2B-BC14-55CA8052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E3792C-999B-1129-385C-D9249F2F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250288-9363-6996-5FE8-BA117194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B0AC50-04A0-40D3-D28C-BF7939F0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103C7-387A-FC90-A980-5B44856A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2720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24868-E091-0BC4-9893-4FAE9F1A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997610-7650-4881-5008-6B117EE2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747225-A9E3-1D8C-1359-FDCE93EA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A2423C-8192-C473-0F0D-13C8F435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D004D2-2B9C-E03E-C18C-BEDF465E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205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E10A8-2278-CE46-1E99-535E3C6B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EF3D74-FA32-AD14-DB26-1C3170396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CB46FB-A999-F2F1-775E-8CE5FC424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30F9F0-7EB9-C56B-E0A0-4C87D959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DF6C89-028D-5A56-42C6-CADC33C5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AA1C00-9AB3-A180-DCAB-3B919CFD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8123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AF709-DCEC-D98A-57D4-240B9ADA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C2C121-479E-EBB3-3661-2CA637592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9CB9F9-C022-3700-4F7A-B8E51E535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4115B9-E908-A01E-BC05-842E0A844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854286-4255-AE72-F057-FDA9E610C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EBD5B9-D074-0986-7655-FAACAC75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EB0D1F-4A2D-6316-56EA-1357E46A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5819AB-A64C-75FE-8811-5D4B71E9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11521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01452-2B86-3BA6-3CE4-A3E45B97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0CE60D-0436-4ACE-E247-E590616C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449D1D-3C14-81B8-79DC-CB5D2773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978E7B-F315-2BD5-9175-BA97C8AE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18714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0214D0-010E-A239-BCFD-87EF8AC7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4CCFB9-F383-3561-F70C-1AE59204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D3E547-E436-C9A6-2F68-1817CD6D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33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01452-2B86-3BA6-3CE4-A3E45B97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0CE60D-0436-4ACE-E247-E590616C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449D1D-3C14-81B8-79DC-CB5D2773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978E7B-F315-2BD5-9175-BA97C8AE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22910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C2056-E3FA-3A6A-045E-DD4A85DD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4B84F8-729B-2EB5-6910-08F4CE30B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799A35-3B22-5A14-E149-8735DC078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73325A-7D70-2216-FE78-84C1E576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7202D7-923F-2512-5F2F-732AAF3E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89F386-FC58-7471-B99C-FBFB0D5D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26084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4A915-2F84-256F-01D6-66B861F5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818AF0-D6D1-1B31-6D32-200F12B9D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9213CB-544C-A833-13D4-2E7F30C05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98619F-CB93-9577-DCC9-3FF1525D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F45986-8AD4-1A8F-D460-DEA4FF53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7361BB-1DF9-8D57-DCDB-B4CB47DA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38880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37EF5-4D57-E423-4DBA-A0FAAA38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434FE4-6FB6-0645-4857-F0D26A08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FD13A5-A75F-26EC-16A8-53D04AA6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BA193-1708-55CA-FF56-D65C4ECD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C10D28-CDF0-BB61-3369-E3D3C094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55076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65C953-158A-796B-1612-3758FF04B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C2720E-A899-36A2-BB21-36EE4B0D2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5E8F7C-13A8-1D85-61AD-BBDDE14E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BAE23-7F99-B21D-2AAE-8421567E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DC7679-49CE-9F9B-B665-3D05823E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9096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6F-A030-48CA-9C7C-9FC3A6F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3F7-BD0A-4AD4-95D8-328DA6F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2C8-68BE-4650-89F1-3BECCFF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B8C1A677-C164-44AF-BFFB-6B8EFE913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75904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A92D-8C09-4FBA-B6BA-FB26B1AC134B}" type="datetime1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FDAB-7888-487D-81A3-D53A67929CF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0214D0-010E-A239-BCFD-87EF8AC7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4CCFB9-F383-3561-F70C-1AE59204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D3E547-E436-C9A6-2F68-1817CD6D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98968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Presentation Title</a:t>
            </a:r>
          </a:p>
        </p:txBody>
      </p:sp>
      <p:sp>
        <p:nvSpPr>
          <p:cNvPr id="1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0B6B-3928-4E7F-BE8C-B19501B7CCFD}" type="datetime1">
              <a:rPr lang="ru-RU" noProof="0" smtClean="0"/>
              <a:t>02.02.2024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/>
              <a:t>стр.</a:t>
            </a:r>
            <a:r>
              <a:rPr lang="en-US"/>
              <a:t> </a:t>
            </a:r>
            <a:fld id="{F1BC30E3-FFE5-4B91-AA19-87A149EBB9EE}" type="slidenum">
              <a:rPr lang="en-US" smtClean="0"/>
              <a:t>‹#›</a:t>
            </a:fld>
            <a:endParaRPr lang="en-US" noProof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0B6B-3928-4E7F-BE8C-B19501B7CCFD}" type="datetime1">
              <a:rPr lang="ru-RU" noProof="0" smtClean="0"/>
              <a:t>02.02.2024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F1BC30E3-FFE5-4B91-AA19-87A149EBB9E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C2056-E3FA-3A6A-045E-DD4A85DD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4B84F8-729B-2EB5-6910-08F4CE30B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799A35-3B22-5A14-E149-8735DC078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73325A-7D70-2216-FE78-84C1E576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7202D7-923F-2512-5F2F-732AAF3E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89F386-FC58-7471-B99C-FBFB0D5D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85048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F52E-1EB8-4055-854D-0430A69BE7E5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C802-A3B5-4761-8121-91CDCEEB52D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325" y="365125"/>
            <a:ext cx="10801350" cy="900000"/>
          </a:xfrm>
        </p:spPr>
        <p:txBody>
          <a:bodyPr>
            <a:normAutofit/>
          </a:bodyPr>
          <a:lstStyle>
            <a:lvl1pPr lvl="0">
              <a:defRPr sz="2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矩形 2"/>
          <p:cNvSpPr/>
          <p:nvPr/>
        </p:nvSpPr>
        <p:spPr>
          <a:xfrm>
            <a:off x="330200" y="373559"/>
            <a:ext cx="108000" cy="5400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sz="1800">
              <a:solidFill>
                <a:schemeClr val="lt1"/>
              </a:solidFill>
              <a:ea typeface="楷体_GB231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822000"/>
            <a:ext cx="12192000" cy="360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sz="1800">
              <a:solidFill>
                <a:schemeClr val="lt1"/>
              </a:solidFill>
              <a:ea typeface="楷体_GB2312"/>
            </a:endParaRPr>
          </a:p>
        </p:txBody>
      </p:sp>
      <p:pic>
        <p:nvPicPr>
          <p:cNvPr id="42" name="图片 41"/>
          <p:cNvPicPr/>
          <p:nvPr/>
        </p:nvPicPr>
        <p:blipFill>
          <a:blip r:embed="rId2"/>
          <a:stretch>
            <a:fillRect/>
          </a:stretch>
        </p:blipFill>
        <p:spPr>
          <a:xfrm>
            <a:off x="4898331" y="6525534"/>
            <a:ext cx="2395340" cy="340820"/>
          </a:xfrm>
          <a:prstGeom prst="rect">
            <a:avLst/>
          </a:prstGeom>
        </p:spPr>
      </p:pic>
      <p:cxnSp>
        <p:nvCxnSpPr>
          <p:cNvPr id="78" name="直接连接符 77"/>
          <p:cNvCxnSpPr/>
          <p:nvPr/>
        </p:nvCxnSpPr>
        <p:spPr>
          <a:xfrm>
            <a:off x="695326" y="932723"/>
            <a:ext cx="1080135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olid"/>
            <a:miter/>
          </a:ln>
        </p:spPr>
      </p:cxn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4A915-2F84-256F-01D6-66B861F5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818AF0-D6D1-1B31-6D32-200F12B9D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9213CB-544C-A833-13D4-2E7F30C05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98619F-CB93-9577-DCC9-3FF1525D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F45986-8AD4-1A8F-D460-DEA4FF53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7361BB-1DF9-8D57-DCDB-B4CB47DA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31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1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image" Target="../media/image1.pn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03334-8834-2481-A9AC-FD09FE3A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98BF44-5930-B2DE-E663-5E2240A4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96A1F-F0B7-E956-2A52-21585E426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29C643-55FC-BF96-35CB-96999379A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9EBB93-1BD1-BE91-00F8-8CE8397D1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30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03334-8834-2481-A9AC-FD09FE3A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98BF44-5930-B2DE-E663-5E2240A4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96A1F-F0B7-E956-2A52-21585E426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051B-A79D-4605-B7D3-0380FEA525A7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29C643-55FC-BF96-35CB-96999379A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9EBB93-1BD1-BE91-00F8-8CE8397D1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49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03334-8834-2481-A9AC-FD09FE3A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98BF44-5930-B2DE-E663-5E2240A4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96A1F-F0B7-E956-2A52-21585E426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29C643-55FC-BF96-35CB-96999379A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9EBB93-1BD1-BE91-00F8-8CE8397D1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41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03334-8834-2481-A9AC-FD09FE3A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98BF44-5930-B2DE-E663-5E2240A4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96A1F-F0B7-E956-2A52-21585E426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9361B-CDAC-4FB1-B33D-178B1F27D43E}" type="datetime1">
              <a:rPr lang="ru-RU" noProof="0" smtClean="0"/>
              <a:t>02.02.2024</a:t>
            </a:fld>
            <a:endParaRPr lang="en-US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29C643-55FC-BF96-35CB-96999379A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9EBB93-1BD1-BE91-00F8-8CE8397D1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/>
              <a:t>Page </a:t>
            </a:r>
            <a:fld id="{F1BC30E3-FFE5-4B91-AA19-87A149EBB9E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8854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674" r:id="rId12"/>
    <p:sldLayoutId id="2147483712" r:id="rId13"/>
    <p:sldLayoutId id="2147483713" r:id="rId14"/>
    <p:sldLayoutId id="2147483714" r:id="rId15"/>
    <p:sldLayoutId id="2147483715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03334-8834-2481-A9AC-FD09FE3A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98BF44-5930-B2DE-E663-5E2240A4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96A1F-F0B7-E956-2A52-21585E426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A0CB5-0A32-4C72-97D4-40C3DBA3BC6F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29C643-55FC-BF96-35CB-96999379A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9EBB93-1BD1-BE91-00F8-8CE8397D1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91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9361B-CDAC-4FB1-B33D-178B1F27D43E}" type="datetime1">
              <a:rPr lang="ru-RU" noProof="0" smtClean="0"/>
              <a:t>02.02.2024</a:t>
            </a:fld>
            <a:endParaRPr lang="en-US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/>
              <a:t>Page </a:t>
            </a:r>
            <a:fld id="{F1BC30E3-FFE5-4B91-AA19-87A149EBB9EE}" type="slidenum">
              <a:rPr lang="en-US" noProof="0" smtClean="0"/>
              <a:t>‹#›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41" r:id="rId8"/>
    <p:sldLayoutId id="2147483742" r:id="rId9"/>
    <p:sldLayoutId id="2147483743" r:id="rId10"/>
    <p:sldLayoutId id="2147483744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7"/>
          <p:cNvCxnSpPr/>
          <p:nvPr userDrawn="1"/>
        </p:nvCxnSpPr>
        <p:spPr>
          <a:xfrm>
            <a:off x="0" y="525195"/>
            <a:ext cx="12192000" cy="0"/>
          </a:xfrm>
          <a:prstGeom prst="line">
            <a:avLst/>
          </a:prstGeom>
          <a:ln w="158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44" b="39969"/>
          <a:stretch>
            <a:fillRect/>
          </a:stretch>
        </p:blipFill>
        <p:spPr>
          <a:xfrm>
            <a:off x="9882026" y="150227"/>
            <a:ext cx="1830547" cy="3548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9D19E5-10A7-2814-F649-848BA63B7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7" t="5856" r="19361" b="2792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C65DE1-89D7-A674-6948-7939E251A83E}"/>
              </a:ext>
            </a:extLst>
          </p:cNvPr>
          <p:cNvSpPr txBox="1"/>
          <p:nvPr/>
        </p:nvSpPr>
        <p:spPr>
          <a:xfrm>
            <a:off x="1820034" y="2519418"/>
            <a:ext cx="9000366" cy="15627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88000"/>
              </a:lnSpc>
              <a:defRPr/>
            </a:pPr>
            <a:r>
              <a:rPr lang="en-US" sz="5400" b="1">
                <a:solidFill>
                  <a:prstClr val="white"/>
                </a:solidFill>
                <a:latin typeface="Arial Narrow"/>
                <a:cs typeface="Times New Roman"/>
                <a:sym typeface="Helvetica Neue"/>
              </a:rPr>
              <a:t>Concept of Low Voltage System Management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504F8D-5C97-2DF0-6340-8AA62212DA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53" y="746047"/>
            <a:ext cx="2270763" cy="6858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C5BE5A-2DB8-D525-BFE1-C98D3B69CF4D}"/>
              </a:ext>
            </a:extLst>
          </p:cNvPr>
          <p:cNvSpPr txBox="1"/>
          <p:nvPr/>
        </p:nvSpPr>
        <p:spPr>
          <a:xfrm>
            <a:off x="10672957" y="0"/>
            <a:ext cx="14314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u="none" strike="noStrike">
                <a:solidFill>
                  <a:srgbClr val="FFFFFF"/>
                </a:solidFill>
                <a:effectLst/>
                <a:latin typeface="Montserrat" pitchFamily="2" charset="77"/>
              </a:rPr>
              <a:t>HVS</a:t>
            </a:r>
            <a:r>
              <a:rPr lang="en-US" sz="4000" b="0" i="0">
                <a:solidFill>
                  <a:srgbClr val="000000"/>
                </a:solidFill>
                <a:effectLst/>
                <a:latin typeface="Montserrat" pitchFamily="2" charset="77"/>
              </a:rPr>
              <a:t>​</a:t>
            </a:r>
            <a:endParaRPr lang="en-RU" sz="4000"/>
          </a:p>
        </p:txBody>
      </p:sp>
    </p:spTree>
    <p:extLst>
      <p:ext uri="{BB962C8B-B14F-4D97-AF65-F5344CB8AC3E}">
        <p14:creationId xmlns:p14="http://schemas.microsoft.com/office/powerpoint/2010/main" val="327408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192000" cy="802567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7" y="0"/>
            <a:ext cx="2743200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Contents</a:t>
            </a:r>
            <a:endParaRPr lang="en-US" sz="5400" b="1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FEF3F2-F545-E8DF-6FC9-9FE5D574EFBB}"/>
              </a:ext>
            </a:extLst>
          </p:cNvPr>
          <p:cNvSpPr txBox="1"/>
          <p:nvPr/>
        </p:nvSpPr>
        <p:spPr>
          <a:xfrm>
            <a:off x="517237" y="1182253"/>
            <a:ext cx="4860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/>
              <a:t>Wake up reason</a:t>
            </a:r>
          </a:p>
          <a:p>
            <a:pPr marL="342900" indent="-342900">
              <a:buAutoNum type="arabicPeriod"/>
            </a:pPr>
            <a:r>
              <a:rPr lang="en-US" altLang="zh-CN"/>
              <a:t>System self diagnosis</a:t>
            </a:r>
          </a:p>
          <a:p>
            <a:pPr marL="342900" indent="-342900">
              <a:buAutoNum type="arabicPeriod"/>
            </a:pPr>
            <a:r>
              <a:rPr lang="en-US" altLang="zh-CN"/>
              <a:t>12V battery management</a:t>
            </a:r>
          </a:p>
        </p:txBody>
      </p:sp>
    </p:spTree>
    <p:extLst>
      <p:ext uri="{BB962C8B-B14F-4D97-AF65-F5344CB8AC3E}">
        <p14:creationId xmlns:p14="http://schemas.microsoft.com/office/powerpoint/2010/main" val="221465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192000" cy="802567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6597891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Wake up reason</a:t>
            </a:r>
          </a:p>
          <a:p>
            <a:endParaRPr lang="en-US" sz="5400" b="1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F00E44C-B985-71D1-48C7-93F0FFFBE393}"/>
              </a:ext>
            </a:extLst>
          </p:cNvPr>
          <p:cNvSpPr txBox="1"/>
          <p:nvPr/>
        </p:nvSpPr>
        <p:spPr>
          <a:xfrm>
            <a:off x="435428" y="914400"/>
            <a:ext cx="111578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Functional logic description(a||b||c||d||e)</a:t>
            </a: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Network wake up</a:t>
            </a: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 On wake up by BCM</a:t>
            </a: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 wake up and </a:t>
            </a:r>
            <a:r>
              <a:rPr lang="en-US" altLang="zh-CN" sz="1800" kern="10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BS_IBSBatSOC</a:t>
            </a:r>
            <a:r>
              <a:rPr lang="en-US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(Lin)&lt;=75(CFG)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 wake up by OBC message</a:t>
            </a: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DC wake up by CC2</a:t>
            </a:r>
          </a:p>
          <a:p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Interface</a:t>
            </a: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BSWM _</a:t>
            </a:r>
            <a:r>
              <a:rPr lang="en-US" altLang="zh-CN" sz="20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NetWakeUp_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Flg(Comm _SGWACReq_Flg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Comm _ IVIPrechargeReq_Flg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Comm_IVIPreheatingReq_Flg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Comm _ BMSSOCLow_Flg)</a:t>
            </a: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BSWM_</a:t>
            </a:r>
            <a:r>
              <a:rPr lang="en-US" altLang="zh-CN" sz="20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KeyWakeUp_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Flg(Comm _ PEPSMod_Enum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Comm_SGWReq_Flg and so on)</a:t>
            </a: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BSWM _</a:t>
            </a:r>
            <a:r>
              <a:rPr lang="en-US" altLang="zh-CN" sz="20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LinWakeUp_Flg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Comm_IBSBattSOC_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pct</a:t>
            </a: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BSWM _</a:t>
            </a:r>
            <a:r>
              <a:rPr lang="en-US" altLang="zh-CN" sz="20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OBCWakeUp_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Flg(Comm_OBCCCSts_Enum)</a:t>
            </a: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BSWM _</a:t>
            </a:r>
            <a:r>
              <a:rPr lang="en-US" altLang="zh-CN" sz="20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DCWakeUp_Flg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Output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LvMgmt_WakeUpSrc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_Enum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LvMgmt_WakeUpReq_Flg</a:t>
            </a:r>
          </a:p>
        </p:txBody>
      </p:sp>
    </p:spTree>
    <p:extLst>
      <p:ext uri="{BB962C8B-B14F-4D97-AF65-F5344CB8AC3E}">
        <p14:creationId xmlns:p14="http://schemas.microsoft.com/office/powerpoint/2010/main" val="44141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192000" cy="802567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6597891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System self diagnosis</a:t>
            </a:r>
          </a:p>
          <a:p>
            <a:r>
              <a:rPr lang="en-US" altLang="zh-CN" sz="5400" b="1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 errors</a:t>
            </a:r>
          </a:p>
          <a:p>
            <a:endParaRPr lang="en-US" sz="5400" b="1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DEA257-1546-615E-E6CF-AB5D9890A8F3}"/>
              </a:ext>
            </a:extLst>
          </p:cNvPr>
          <p:cNvSpPr/>
          <p:nvPr/>
        </p:nvSpPr>
        <p:spPr>
          <a:xfrm>
            <a:off x="957943" y="1240972"/>
            <a:ext cx="1608353" cy="10528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Stay In Run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46C620F-FC0E-F3BC-B503-ACEC26E48ABB}"/>
              </a:ext>
            </a:extLst>
          </p:cNvPr>
          <p:cNvSpPr txBox="1"/>
          <p:nvPr/>
        </p:nvSpPr>
        <p:spPr>
          <a:xfrm>
            <a:off x="602523" y="2367591"/>
            <a:ext cx="1077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Wake up</a:t>
            </a:r>
            <a:endParaRPr lang="zh-CN" altLang="en-US"/>
          </a:p>
          <a:p>
            <a:r>
              <a:rPr lang="en-US" altLang="zh-CN"/>
              <a:t>And BSW Run</a:t>
            </a:r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65A4C63-554E-7E25-4B2B-B419A97FA4FE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762120" y="2293818"/>
            <a:ext cx="12245" cy="1070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925F9FEF-3DCB-D3CF-D857-4C0EE14826BD}"/>
              </a:ext>
            </a:extLst>
          </p:cNvPr>
          <p:cNvSpPr/>
          <p:nvPr/>
        </p:nvSpPr>
        <p:spPr>
          <a:xfrm>
            <a:off x="664032" y="3386912"/>
            <a:ext cx="8534395" cy="30588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2A48456-DCDE-6ACD-2EA2-8EBF1B5ECDD3}"/>
              </a:ext>
            </a:extLst>
          </p:cNvPr>
          <p:cNvCxnSpPr>
            <a:cxnSpLocks/>
          </p:cNvCxnSpPr>
          <p:nvPr/>
        </p:nvCxnSpPr>
        <p:spPr>
          <a:xfrm>
            <a:off x="1371595" y="3429000"/>
            <a:ext cx="0" cy="18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A13A355E-DC38-2F31-36B4-04813BCAD308}"/>
              </a:ext>
            </a:extLst>
          </p:cNvPr>
          <p:cNvSpPr/>
          <p:nvPr/>
        </p:nvSpPr>
        <p:spPr>
          <a:xfrm>
            <a:off x="990600" y="3626225"/>
            <a:ext cx="160019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Control T15e</a:t>
            </a:r>
            <a:endParaRPr lang="zh-CN" altLang="en-US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02DFA49-08D1-C999-AE23-9447DBBB964A}"/>
              </a:ext>
            </a:extLst>
          </p:cNvPr>
          <p:cNvCxnSpPr/>
          <p:nvPr/>
        </p:nvCxnSpPr>
        <p:spPr>
          <a:xfrm>
            <a:off x="2013851" y="3995557"/>
            <a:ext cx="0" cy="28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5D66E6DB-7769-5DC2-D83F-8EB4452BAD8F}"/>
              </a:ext>
            </a:extLst>
          </p:cNvPr>
          <p:cNvSpPr/>
          <p:nvPr/>
        </p:nvSpPr>
        <p:spPr>
          <a:xfrm>
            <a:off x="990599" y="4293843"/>
            <a:ext cx="1575697" cy="7603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T15e Act &amp;</a:t>
            </a:r>
          </a:p>
          <a:p>
            <a:pPr algn="ctr"/>
            <a:r>
              <a:rPr lang="en-US" altLang="zh-CN"/>
              <a:t>Self Check</a:t>
            </a:r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F8BB07E-136B-D28F-2E20-712460B3480A}"/>
              </a:ext>
            </a:extLst>
          </p:cNvPr>
          <p:cNvSpPr txBox="1"/>
          <p:nvPr/>
        </p:nvSpPr>
        <p:spPr>
          <a:xfrm>
            <a:off x="748388" y="3953682"/>
            <a:ext cx="103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feedback</a:t>
            </a:r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8BF21E2-1B67-4364-E295-EEDE723DA574}"/>
              </a:ext>
            </a:extLst>
          </p:cNvPr>
          <p:cNvSpPr/>
          <p:nvPr/>
        </p:nvSpPr>
        <p:spPr>
          <a:xfrm>
            <a:off x="6293620" y="4438888"/>
            <a:ext cx="1558580" cy="4680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T15e fault</a:t>
            </a:r>
            <a:endParaRPr lang="zh-CN" altLang="en-US"/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FA0C5ED0-0D2E-464D-9FB2-C2FD95267B67}"/>
              </a:ext>
            </a:extLst>
          </p:cNvPr>
          <p:cNvCxnSpPr>
            <a:cxnSpLocks/>
            <a:stCxn id="38" idx="3"/>
            <a:endCxn id="47" idx="0"/>
          </p:cNvCxnSpPr>
          <p:nvPr/>
        </p:nvCxnSpPr>
        <p:spPr>
          <a:xfrm>
            <a:off x="2590797" y="3810891"/>
            <a:ext cx="4482113" cy="6279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716626BC-0352-2CE2-C51E-53F76FC13850}"/>
              </a:ext>
            </a:extLst>
          </p:cNvPr>
          <p:cNvSpPr txBox="1"/>
          <p:nvPr/>
        </p:nvSpPr>
        <p:spPr>
          <a:xfrm>
            <a:off x="2682539" y="3441559"/>
            <a:ext cx="260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No feedback last 1s(CFG)</a:t>
            </a:r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5F0114B-D23A-909C-07EC-26B3A62AA7D1}"/>
              </a:ext>
            </a:extLst>
          </p:cNvPr>
          <p:cNvCxnSpPr>
            <a:cxnSpLocks/>
          </p:cNvCxnSpPr>
          <p:nvPr/>
        </p:nvCxnSpPr>
        <p:spPr>
          <a:xfrm flipH="1">
            <a:off x="2578943" y="4623554"/>
            <a:ext cx="3714677" cy="2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B01F6A3F-0836-B934-A3D2-0BCC36DC99B8}"/>
              </a:ext>
            </a:extLst>
          </p:cNvPr>
          <p:cNvSpPr txBox="1"/>
          <p:nvPr/>
        </p:nvSpPr>
        <p:spPr>
          <a:xfrm>
            <a:off x="2682539" y="4149496"/>
            <a:ext cx="2168987" cy="375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feedback last 5s(CFG)</a:t>
            </a:r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86203D3-86C1-416B-8A95-58A366EC2C93}"/>
              </a:ext>
            </a:extLst>
          </p:cNvPr>
          <p:cNvSpPr/>
          <p:nvPr/>
        </p:nvSpPr>
        <p:spPr>
          <a:xfrm>
            <a:off x="990600" y="5543950"/>
            <a:ext cx="1583864" cy="6577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Pass Self Check</a:t>
            </a:r>
            <a:endParaRPr lang="zh-CN" altLang="en-US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E7C7A05-9E97-62DF-4CE6-E48C9757A4F7}"/>
              </a:ext>
            </a:extLst>
          </p:cNvPr>
          <p:cNvCxnSpPr>
            <a:cxnSpLocks/>
          </p:cNvCxnSpPr>
          <p:nvPr/>
        </p:nvCxnSpPr>
        <p:spPr>
          <a:xfrm>
            <a:off x="2104529" y="5054227"/>
            <a:ext cx="0" cy="48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886C30C9-E4CE-2F7A-B8F9-730A94EA2C64}"/>
              </a:ext>
            </a:extLst>
          </p:cNvPr>
          <p:cNvSpPr txBox="1"/>
          <p:nvPr/>
        </p:nvSpPr>
        <p:spPr>
          <a:xfrm>
            <a:off x="664032" y="5097951"/>
            <a:ext cx="155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ECUs Standby</a:t>
            </a:r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B4D4996-89CE-6FDD-618C-7918DDBCFC77}"/>
              </a:ext>
            </a:extLst>
          </p:cNvPr>
          <p:cNvSpPr/>
          <p:nvPr/>
        </p:nvSpPr>
        <p:spPr>
          <a:xfrm>
            <a:off x="5173523" y="5549998"/>
            <a:ext cx="1583864" cy="6577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Self Check fault</a:t>
            </a:r>
            <a:endParaRPr lang="zh-CN" altLang="en-US"/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6B234D97-7C52-BD43-F716-15222E7800B2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2574463" y="4875971"/>
            <a:ext cx="3390992" cy="6740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DFB01FE5-D5BF-AA73-E209-E740D7858240}"/>
              </a:ext>
            </a:extLst>
          </p:cNvPr>
          <p:cNvSpPr txBox="1"/>
          <p:nvPr/>
        </p:nvSpPr>
        <p:spPr>
          <a:xfrm>
            <a:off x="2837774" y="4946856"/>
            <a:ext cx="2168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No standby last 800ms(CFG)</a:t>
            </a:r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9D17709A-ECA8-12DE-ECDB-42793BBD30BD}"/>
              </a:ext>
            </a:extLst>
          </p:cNvPr>
          <p:cNvSpPr/>
          <p:nvPr/>
        </p:nvSpPr>
        <p:spPr>
          <a:xfrm>
            <a:off x="6890288" y="1234570"/>
            <a:ext cx="2264246" cy="427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Sleep &amp; no stay in run</a:t>
            </a:r>
            <a:endParaRPr lang="zh-CN" altLang="en-US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4FDCC5FB-A237-75D0-FEEC-A67C7799B73B}"/>
              </a:ext>
            </a:extLst>
          </p:cNvPr>
          <p:cNvCxnSpPr/>
          <p:nvPr/>
        </p:nvCxnSpPr>
        <p:spPr>
          <a:xfrm>
            <a:off x="1265459" y="1056306"/>
            <a:ext cx="0" cy="192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6B535E0-34E5-03FE-6E65-40CAEB7FFE99}"/>
              </a:ext>
            </a:extLst>
          </p:cNvPr>
          <p:cNvCxnSpPr>
            <a:cxnSpLocks/>
          </p:cNvCxnSpPr>
          <p:nvPr/>
        </p:nvCxnSpPr>
        <p:spPr>
          <a:xfrm flipH="1">
            <a:off x="2566296" y="1371880"/>
            <a:ext cx="4315824" cy="6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AFDB8F94-8112-564C-AAE7-5C7350FC7903}"/>
              </a:ext>
            </a:extLst>
          </p:cNvPr>
          <p:cNvSpPr txBox="1"/>
          <p:nvPr/>
        </p:nvSpPr>
        <p:spPr>
          <a:xfrm>
            <a:off x="3207386" y="990447"/>
            <a:ext cx="165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Wake up again</a:t>
            </a:r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05F43C24-CBF8-0944-C1B3-B534EE58A02B}"/>
              </a:ext>
            </a:extLst>
          </p:cNvPr>
          <p:cNvSpPr/>
          <p:nvPr/>
        </p:nvSpPr>
        <p:spPr>
          <a:xfrm>
            <a:off x="6890288" y="2106445"/>
            <a:ext cx="2275095" cy="8896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Wait Sleep &amp; No T15e &amp; No self check</a:t>
            </a:r>
            <a:endParaRPr lang="zh-CN" altLang="en-US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EDAB728-D707-D22A-8D9C-9E73983D5990}"/>
              </a:ext>
            </a:extLst>
          </p:cNvPr>
          <p:cNvCxnSpPr>
            <a:cxnSpLocks/>
          </p:cNvCxnSpPr>
          <p:nvPr/>
        </p:nvCxnSpPr>
        <p:spPr>
          <a:xfrm flipV="1">
            <a:off x="8022411" y="2973843"/>
            <a:ext cx="0" cy="39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B1119681-4C11-158D-8870-E20FDEF484A4}"/>
              </a:ext>
            </a:extLst>
          </p:cNvPr>
          <p:cNvSpPr txBox="1"/>
          <p:nvPr/>
        </p:nvSpPr>
        <p:spPr>
          <a:xfrm>
            <a:off x="8186238" y="3018277"/>
            <a:ext cx="3071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Sleep reason &amp; Mod req sleep</a:t>
            </a:r>
            <a:endParaRPr lang="zh-CN" altLang="en-US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0D7E4A00-3BD9-480B-73A0-79FF0F454D8C}"/>
              </a:ext>
            </a:extLst>
          </p:cNvPr>
          <p:cNvCxnSpPr>
            <a:cxnSpLocks/>
          </p:cNvCxnSpPr>
          <p:nvPr/>
        </p:nvCxnSpPr>
        <p:spPr>
          <a:xfrm flipV="1">
            <a:off x="7995168" y="1654688"/>
            <a:ext cx="5462" cy="421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730A4D44-F5DA-91DF-A0D9-D11E50CD908A}"/>
              </a:ext>
            </a:extLst>
          </p:cNvPr>
          <p:cNvSpPr txBox="1"/>
          <p:nvPr/>
        </p:nvSpPr>
        <p:spPr>
          <a:xfrm>
            <a:off x="8022401" y="1704078"/>
            <a:ext cx="366627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Wait OBC message loss &amp; Mod sleep</a:t>
            </a:r>
            <a:endParaRPr lang="zh-CN" altLang="en-US"/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B9ABB339-FB50-9561-2645-6D1D9248F984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2566296" y="1767395"/>
            <a:ext cx="4315824" cy="53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D11BF14F-C8BE-6B77-F8FC-AFD6636705DE}"/>
              </a:ext>
            </a:extLst>
          </p:cNvPr>
          <p:cNvCxnSpPr>
            <a:cxnSpLocks/>
          </p:cNvCxnSpPr>
          <p:nvPr/>
        </p:nvCxnSpPr>
        <p:spPr>
          <a:xfrm>
            <a:off x="2586707" y="2080608"/>
            <a:ext cx="4254557" cy="583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AD4D59C-D25E-87E0-241E-538D740EBD54}"/>
              </a:ext>
            </a:extLst>
          </p:cNvPr>
          <p:cNvSpPr txBox="1"/>
          <p:nvPr/>
        </p:nvSpPr>
        <p:spPr>
          <a:xfrm>
            <a:off x="3707060" y="1594019"/>
            <a:ext cx="285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Wake up &amp; No sleep reason</a:t>
            </a:r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29E0E71B-10CF-3665-8D6A-12588A50C34E}"/>
              </a:ext>
            </a:extLst>
          </p:cNvPr>
          <p:cNvSpPr txBox="1"/>
          <p:nvPr/>
        </p:nvSpPr>
        <p:spPr>
          <a:xfrm>
            <a:off x="3113973" y="2551252"/>
            <a:ext cx="285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No wake up last 500ms(CFG)</a:t>
            </a:r>
            <a:endParaRPr lang="zh-CN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28849995-1853-E136-7A11-A6E7AFDBBBB5}"/>
              </a:ext>
            </a:extLst>
          </p:cNvPr>
          <p:cNvSpPr/>
          <p:nvPr/>
        </p:nvSpPr>
        <p:spPr>
          <a:xfrm>
            <a:off x="9993086" y="3712029"/>
            <a:ext cx="1573791" cy="24896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Functional logic description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28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192000" cy="802567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6597891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System self diagnosis</a:t>
            </a:r>
          </a:p>
          <a:p>
            <a:r>
              <a:rPr lang="en-US" altLang="zh-CN" sz="5400" b="1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 errors</a:t>
            </a:r>
          </a:p>
          <a:p>
            <a:endParaRPr lang="en-US" sz="5400" b="1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5F318E-0E8A-2BF0-2E78-C302E1125765}"/>
              </a:ext>
            </a:extLst>
          </p:cNvPr>
          <p:cNvSpPr txBox="1"/>
          <p:nvPr/>
        </p:nvSpPr>
        <p:spPr>
          <a:xfrm>
            <a:off x="609601" y="947057"/>
            <a:ext cx="105591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May need Sleep reason(</a:t>
            </a:r>
            <a:r>
              <a:rPr lang="en-US" altLang="zh-CN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a&amp;b&amp;c&amp;d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Network wake up invalid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 On wake up invalid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Link wake up invalid or </a:t>
            </a:r>
            <a:r>
              <a:rPr lang="en-US" altLang="zh-CN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BS_IBSBatSOC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&gt;90</a:t>
            </a: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VCU_Chargestatus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Off Plug or Completed or fault or V2L completed</a:t>
            </a: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OBC_CCSts message invalid or error</a:t>
            </a:r>
          </a:p>
          <a:p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Interface</a:t>
            </a: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BSWM _NetWakeUp_Flg</a:t>
            </a: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BSWM_KeyWakeUp_Flg</a:t>
            </a: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BSWM _LinWakeUp_Flg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Comm_IBSBattSOC_pct</a:t>
            </a: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ChrgMgmt _</a:t>
            </a:r>
            <a:r>
              <a:rPr lang="en-US" altLang="zh-CN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ChrgSts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_ Enum</a:t>
            </a:r>
          </a:p>
          <a:p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LvMgmt_SleepReason_Flg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15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192000" cy="802567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6597891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System self diagnosis</a:t>
            </a:r>
          </a:p>
          <a:p>
            <a:r>
              <a:rPr lang="en-US" altLang="zh-CN" sz="5400" b="1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 errors</a:t>
            </a:r>
          </a:p>
          <a:p>
            <a:endParaRPr lang="en-US" sz="5400" b="1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FCC80C-7076-F17A-AC68-1BEB7429B3EA}"/>
              </a:ext>
            </a:extLst>
          </p:cNvPr>
          <p:cNvSpPr txBox="1"/>
          <p:nvPr/>
        </p:nvSpPr>
        <p:spPr>
          <a:xfrm>
            <a:off x="696686" y="923644"/>
            <a:ext cx="10602685" cy="5731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Interface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BSWM_</a:t>
            </a:r>
            <a:r>
              <a:rPr lang="en-US" altLang="zh-CN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BSWMode_Enum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IoHwAb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_ KL15Fb_Flg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Comm_OBCChrgSts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_ Enum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Comm_DCDCWMod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_ Enum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Comm_BMSSts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_ Enum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Comm_MCUWMod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_ Enum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LvMgmt_WakeUpSrc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_Enum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LvMgmt_SleepReason_Flg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ModMgmt_ReqSleep_Flg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ModMgmt_HVSts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Enum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ErrMgmt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_</a:t>
            </a:r>
            <a:r>
              <a:rPr lang="en-US" altLang="zh-CN" sz="20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OBCMessageLoss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Flg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ErrMgmt 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>
              <a:lnSpc>
                <a:spcPct val="150000"/>
              </a:lnSpc>
            </a:pPr>
            <a:r>
              <a:rPr lang="en-US" altLang="zh-CN" sz="20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LvMgmt_StayInRun_Flg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LvMgmt_LVPwrDwn_Flg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LvMgmt_</a:t>
            </a:r>
            <a:r>
              <a:rPr lang="en-US" altLang="zh-CN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BSW</a:t>
            </a:r>
            <a:r>
              <a:rPr lang="en-US" altLang="zh-CN" sz="20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DiagSts_Flg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LvMgmt_KL15CtrlReq_Flg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LvMgmt_KL15ActSts_Flg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LvMgmt_KL15DiagSts_Flg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LvMgmt_SelfChkSts_Flg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LvMgmt_SelfChkDiagSts_Flg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08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192000" cy="802567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88515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12V battery management</a:t>
            </a:r>
          </a:p>
          <a:p>
            <a:r>
              <a:rPr lang="en-US" altLang="zh-CN" sz="5400" b="1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 errors</a:t>
            </a:r>
          </a:p>
          <a:p>
            <a:endParaRPr lang="en-US" sz="5400" b="1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1F0792-5978-598B-8982-EB87FBC7C5D8}"/>
              </a:ext>
            </a:extLst>
          </p:cNvPr>
          <p:cNvSpPr txBox="1"/>
          <p:nvPr/>
        </p:nvSpPr>
        <p:spPr>
          <a:xfrm>
            <a:off x="526565" y="973263"/>
            <a:ext cx="10849006" cy="5763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Functional logic description</a:t>
            </a: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contains two functions: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12V battery diagnosis and Intelligent recharge.</a:t>
            </a: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12V battery diagnosis: Mainly diagnosis faults in 12V battery through voltage(too high or too low)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temp and message(invalid or loss) and so on.</a:t>
            </a: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recharge: Determine whether intelligent recharging is required based on the SOC of the 12V battery.</a:t>
            </a:r>
          </a:p>
          <a:p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Interface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IoHwAb_IBSBatt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MessageLoss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_Flg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BSWM_LinWakeUp_Flg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Comm_IBSBattTmp_C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Comm_IBSBattSOC_pct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Comm_IBSBattVolt_V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Comm_IBSBattCurr_A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Comm_BMSSOC_pct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Comm_IBSDisChrgCurrWU_Flg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Comm_IBSChrgCurrWU_Flg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Comm_IBSSOCWU_Flg</a:t>
            </a:r>
          </a:p>
          <a:p>
            <a:pPr>
              <a:lnSpc>
                <a:spcPct val="150000"/>
              </a:lnSpc>
            </a:pP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LvMgmt_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IBSBattDiagSts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_Enum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LvMgmt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IBSBattReChrgReq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_Flg</a:t>
            </a:r>
          </a:p>
        </p:txBody>
      </p:sp>
    </p:spTree>
    <p:extLst>
      <p:ext uri="{BB962C8B-B14F-4D97-AF65-F5344CB8AC3E}">
        <p14:creationId xmlns:p14="http://schemas.microsoft.com/office/powerpoint/2010/main" val="95253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192000" cy="802567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4937588" y="2626433"/>
            <a:ext cx="8403508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Backup</a:t>
            </a:r>
            <a:endParaRPr lang="en-US" sz="5400" b="1"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9">
            <a:extLst>
              <a:ext uri="{FF2B5EF4-FFF2-40B4-BE49-F238E27FC236}">
                <a16:creationId xmlns:a16="http://schemas.microsoft.com/office/drawing/2014/main" id="{8BC1C565-4918-7D96-C70C-5D88A2ACBBA7}"/>
              </a:ext>
            </a:extLst>
          </p:cNvPr>
          <p:cNvSpPr/>
          <p:nvPr/>
        </p:nvSpPr>
        <p:spPr>
          <a:xfrm>
            <a:off x="0" y="5555472"/>
            <a:ext cx="12192000" cy="14214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>
              <a:solidFill>
                <a:srgbClr val="2E2E38"/>
              </a:solidFill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515264445"/>
      </p:ext>
    </p:extLst>
  </p:cSld>
  <p:clrMapOvr>
    <a:masterClrMapping/>
  </p:clrMapOvr>
</p:sld>
</file>

<file path=ppt/theme/theme1.xml><?xml version="1.0" encoding="utf-8"?>
<a:theme xmlns:a="http://schemas.openxmlformats.org/drawingml/2006/main" name="ATOM INFO MEMO">
  <a:themeElements>
    <a:clrScheme name="Другая 8">
      <a:dk1>
        <a:srgbClr val="000000"/>
      </a:dk1>
      <a:lt1>
        <a:srgbClr val="FFFFFF"/>
      </a:lt1>
      <a:dk2>
        <a:srgbClr val="FFFFFF"/>
      </a:dk2>
      <a:lt2>
        <a:srgbClr val="00C9CD"/>
      </a:lt2>
      <a:accent1>
        <a:srgbClr val="00C9CD"/>
      </a:accent1>
      <a:accent2>
        <a:srgbClr val="F2F2F2"/>
      </a:accent2>
      <a:accent3>
        <a:srgbClr val="D8D8D8"/>
      </a:accent3>
      <a:accent4>
        <a:srgbClr val="BFBFBF"/>
      </a:accent4>
      <a:accent5>
        <a:srgbClr val="A5A5A5"/>
      </a:accent5>
      <a:accent6>
        <a:srgbClr val="000000"/>
      </a:accent6>
      <a:hlink>
        <a:srgbClr val="000000"/>
      </a:hlink>
      <a:folHlink>
        <a:srgbClr val="BFBFBF"/>
      </a:folHlink>
    </a:clrScheme>
    <a:fontScheme name="ATOM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OM INFO MEMO" id="{F9E9B949-4DA4-4789-BC11-58AC8D235D5A}" vid="{0122C7C9-6F94-49F0-A929-B8052A46AA03}"/>
    </a:ext>
  </a:extLst>
</a:theme>
</file>

<file path=ppt/theme/theme2.xml><?xml version="1.0" encoding="utf-8"?>
<a:theme xmlns:a="http://schemas.openxmlformats.org/drawingml/2006/main" name="ATOM THEME">
  <a:themeElements>
    <a:clrScheme name="ATOM">
      <a:dk1>
        <a:sysClr val="windowText" lastClr="000000"/>
      </a:dk1>
      <a:lt1>
        <a:sysClr val="window" lastClr="FFFFFF"/>
      </a:lt1>
      <a:dk2>
        <a:srgbClr val="00868F"/>
      </a:dk2>
      <a:lt2>
        <a:srgbClr val="00FFFF"/>
      </a:lt2>
      <a:accent1>
        <a:srgbClr val="00F2F3"/>
      </a:accent1>
      <a:accent2>
        <a:srgbClr val="00E4E6"/>
      </a:accent2>
      <a:accent3>
        <a:srgbClr val="00D7DA"/>
      </a:accent3>
      <a:accent4>
        <a:srgbClr val="00C9CD"/>
      </a:accent4>
      <a:accent5>
        <a:srgbClr val="00BCC1"/>
      </a:accent5>
      <a:accent6>
        <a:srgbClr val="00AEB4"/>
      </a:accent6>
      <a:hlink>
        <a:srgbClr val="00A1A8"/>
      </a:hlink>
      <a:folHlink>
        <a:srgbClr val="00939B"/>
      </a:folHlink>
    </a:clrScheme>
    <a:fontScheme name="ATOM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OM THEME" id="{73413574-FD48-4262-9B8B-BA2FA6A6556B}" vid="{5217F08D-3873-494F-8777-21D929E1EABE}"/>
    </a:ext>
  </a:extLst>
</a:theme>
</file>

<file path=ppt/theme/theme3.xml><?xml version="1.0" encoding="utf-8"?>
<a:theme xmlns:a="http://schemas.openxmlformats.org/drawingml/2006/main" name="1_ATOM INFO MEMO">
  <a:themeElements>
    <a:clrScheme name="Другая 8">
      <a:dk1>
        <a:srgbClr val="000000"/>
      </a:dk1>
      <a:lt1>
        <a:srgbClr val="FFFFFF"/>
      </a:lt1>
      <a:dk2>
        <a:srgbClr val="FFFFFF"/>
      </a:dk2>
      <a:lt2>
        <a:srgbClr val="00C9CD"/>
      </a:lt2>
      <a:accent1>
        <a:srgbClr val="00C9CD"/>
      </a:accent1>
      <a:accent2>
        <a:srgbClr val="F2F2F2"/>
      </a:accent2>
      <a:accent3>
        <a:srgbClr val="D8D8D8"/>
      </a:accent3>
      <a:accent4>
        <a:srgbClr val="BFBFBF"/>
      </a:accent4>
      <a:accent5>
        <a:srgbClr val="A5A5A5"/>
      </a:accent5>
      <a:accent6>
        <a:srgbClr val="000000"/>
      </a:accent6>
      <a:hlink>
        <a:srgbClr val="000000"/>
      </a:hlink>
      <a:folHlink>
        <a:srgbClr val="BFBFBF"/>
      </a:folHlink>
    </a:clrScheme>
    <a:fontScheme name="ATOM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OM INFO MEMO" id="{F9E9B949-4DA4-4789-BC11-58AC8D235D5A}" vid="{0122C7C9-6F94-49F0-A929-B8052A46AA03}"/>
    </a:ext>
  </a:extLst>
</a:theme>
</file>

<file path=ppt/theme/theme4.xml><?xml version="1.0" encoding="utf-8"?>
<a:theme xmlns:a="http://schemas.openxmlformats.org/drawingml/2006/main" name="3_ATOM THEME">
  <a:themeElements>
    <a:clrScheme name="ATOM">
      <a:dk1>
        <a:sysClr val="windowText" lastClr="000000"/>
      </a:dk1>
      <a:lt1>
        <a:sysClr val="window" lastClr="FFFFFF"/>
      </a:lt1>
      <a:dk2>
        <a:srgbClr val="00868F"/>
      </a:dk2>
      <a:lt2>
        <a:srgbClr val="00FFFF"/>
      </a:lt2>
      <a:accent1>
        <a:srgbClr val="00F2F3"/>
      </a:accent1>
      <a:accent2>
        <a:srgbClr val="00E4E6"/>
      </a:accent2>
      <a:accent3>
        <a:srgbClr val="00D7DA"/>
      </a:accent3>
      <a:accent4>
        <a:srgbClr val="00C9CD"/>
      </a:accent4>
      <a:accent5>
        <a:srgbClr val="00BCC1"/>
      </a:accent5>
      <a:accent6>
        <a:srgbClr val="00AEB4"/>
      </a:accent6>
      <a:hlink>
        <a:srgbClr val="00A1A8"/>
      </a:hlink>
      <a:folHlink>
        <a:srgbClr val="00939B"/>
      </a:folHlink>
    </a:clrScheme>
    <a:fontScheme name="ATOM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OM THEME" id="{73413574-FD48-4262-9B8B-BA2FA6A6556B}" vid="{5217F08D-3873-494F-8777-21D929E1EABE}"/>
    </a:ext>
  </a:extLst>
</a:theme>
</file>

<file path=ppt/theme/theme5.xml><?xml version="1.0" encoding="utf-8"?>
<a:theme xmlns:a="http://schemas.openxmlformats.org/drawingml/2006/main" name="3_ATOM INFO MEMO">
  <a:themeElements>
    <a:clrScheme name="Другая 8">
      <a:dk1>
        <a:srgbClr val="000000"/>
      </a:dk1>
      <a:lt1>
        <a:srgbClr val="FFFFFF"/>
      </a:lt1>
      <a:dk2>
        <a:srgbClr val="FFFFFF"/>
      </a:dk2>
      <a:lt2>
        <a:srgbClr val="00C9CD"/>
      </a:lt2>
      <a:accent1>
        <a:srgbClr val="00C9CD"/>
      </a:accent1>
      <a:accent2>
        <a:srgbClr val="F2F2F2"/>
      </a:accent2>
      <a:accent3>
        <a:srgbClr val="D8D8D8"/>
      </a:accent3>
      <a:accent4>
        <a:srgbClr val="BFBFBF"/>
      </a:accent4>
      <a:accent5>
        <a:srgbClr val="A5A5A5"/>
      </a:accent5>
      <a:accent6>
        <a:srgbClr val="000000"/>
      </a:accent6>
      <a:hlink>
        <a:srgbClr val="000000"/>
      </a:hlink>
      <a:folHlink>
        <a:srgbClr val="BFBFBF"/>
      </a:folHlink>
    </a:clrScheme>
    <a:fontScheme name="aKROBAT">
      <a:majorFont>
        <a:latin typeface="Akrobat ExtraBold"/>
        <a:ea typeface=""/>
        <a:cs typeface=""/>
      </a:majorFont>
      <a:minorFont>
        <a:latin typeface="Akrobat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OM INFO MEMO" id="{F9E9B949-4DA4-4789-BC11-58AC8D235D5A}" vid="{0122C7C9-6F94-49F0-A929-B8052A46AA03}"/>
    </a:ext>
  </a:extLst>
</a:theme>
</file>

<file path=ppt/theme/theme6.xml><?xml version="1.0" encoding="utf-8"?>
<a:theme xmlns:a="http://schemas.openxmlformats.org/drawingml/2006/main" name="1_ATOM THEME">
  <a:themeElements>
    <a:clrScheme name="ATOM">
      <a:dk1>
        <a:sysClr val="windowText" lastClr="000000"/>
      </a:dk1>
      <a:lt1>
        <a:sysClr val="window" lastClr="FFFFFF"/>
      </a:lt1>
      <a:dk2>
        <a:srgbClr val="00868F"/>
      </a:dk2>
      <a:lt2>
        <a:srgbClr val="00FFFF"/>
      </a:lt2>
      <a:accent1>
        <a:srgbClr val="00F2F3"/>
      </a:accent1>
      <a:accent2>
        <a:srgbClr val="00E4E6"/>
      </a:accent2>
      <a:accent3>
        <a:srgbClr val="00D7DA"/>
      </a:accent3>
      <a:accent4>
        <a:srgbClr val="00C9CD"/>
      </a:accent4>
      <a:accent5>
        <a:srgbClr val="00BCC1"/>
      </a:accent5>
      <a:accent6>
        <a:srgbClr val="00AEB4"/>
      </a:accent6>
      <a:hlink>
        <a:srgbClr val="00A1A8"/>
      </a:hlink>
      <a:folHlink>
        <a:srgbClr val="00939B"/>
      </a:folHlink>
    </a:clrScheme>
    <a:fontScheme name="ATOM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508a8c4-f644-4269-bf7b-e7ee20a37e6a">
      <Terms xmlns="http://schemas.microsoft.com/office/infopath/2007/PartnerControls"/>
    </lcf76f155ced4ddcb4097134ff3c332f>
    <TaxCatchAll xmlns="81e24a05-c5e6-4cd4-9c92-a17bf173e158" xsi:nil="true"/>
    <_x65e5__x671f_ xmlns="3508a8c4-f644-4269-bf7b-e7ee20a37e6a" xsi:nil="true"/>
    <description xmlns="3508a8c4-f644-4269-bf7b-e7ee20a37e6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B58C0E45DAA049B4783D75162EAA4B" ma:contentTypeVersion="16" ma:contentTypeDescription="Create a new document." ma:contentTypeScope="" ma:versionID="87195f5d8c40d036ee747b07132b2479">
  <xsd:schema xmlns:xsd="http://www.w3.org/2001/XMLSchema" xmlns:xs="http://www.w3.org/2001/XMLSchema" xmlns:p="http://schemas.microsoft.com/office/2006/metadata/properties" xmlns:ns2="3508a8c4-f644-4269-bf7b-e7ee20a37e6a" xmlns:ns3="81e24a05-c5e6-4cd4-9c92-a17bf173e158" targetNamespace="http://schemas.microsoft.com/office/2006/metadata/properties" ma:root="true" ma:fieldsID="0ca578e930571618a1e05305d7b58119" ns2:_="" ns3:_="">
    <xsd:import namespace="3508a8c4-f644-4269-bf7b-e7ee20a37e6a"/>
    <xsd:import namespace="81e24a05-c5e6-4cd4-9c92-a17bf173e1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description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_x65e5__x671f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08a8c4-f644-4269-bf7b-e7ee20a37e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b8e2d421-9677-4856-b1f7-0ea2c0cad7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description" ma:index="18" nillable="true" ma:displayName="description " ma:format="Dropdown" ma:internalName="description">
      <xsd:simpleType>
        <xsd:restriction base="dms:Text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x65e5__x671f_" ma:index="22" nillable="true" ma:displayName="日期" ma:format="DateOnly" ma:internalName="_x65e5__x671f_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e24a05-c5e6-4cd4-9c92-a17bf173e15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fb94774-a90f-4d2d-a2ac-e0372e813c38}" ma:internalName="TaxCatchAll" ma:showField="CatchAllData" ma:web="81e24a05-c5e6-4cd4-9c92-a17bf173e1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0A0E9C-CBB5-4FFF-B640-F71FB6F1BC36}">
  <ds:schemaRefs>
    <ds:schemaRef ds:uri="3508a8c4-f644-4269-bf7b-e7ee20a37e6a"/>
    <ds:schemaRef ds:uri="81e24a05-c5e6-4cd4-9c92-a17bf173e15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D9BC744-DD99-473A-9C4E-1A6954858F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08a8c4-f644-4269-bf7b-e7ee20a37e6a"/>
    <ds:schemaRef ds:uri="81e24a05-c5e6-4cd4-9c92-a17bf173e1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C75158-2DD1-41B1-A5FB-DACE349F8A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678</Words>
  <Application>Microsoft Office PowerPoint</Application>
  <PresentationFormat>宽屏</PresentationFormat>
  <Paragraphs>102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Akrobat ExtraBold</vt:lpstr>
      <vt:lpstr>Akrobat Light</vt:lpstr>
      <vt:lpstr>楷体_GB2312</vt:lpstr>
      <vt:lpstr>Arial</vt:lpstr>
      <vt:lpstr>Arial Narrow</vt:lpstr>
      <vt:lpstr>Calibri</vt:lpstr>
      <vt:lpstr>Montserrat</vt:lpstr>
      <vt:lpstr>Montserrat Light</vt:lpstr>
      <vt:lpstr>Times New Roman</vt:lpstr>
      <vt:lpstr>ATOM INFO MEMO</vt:lpstr>
      <vt:lpstr>ATOM THEME</vt:lpstr>
      <vt:lpstr>1_ATOM INFO MEMO</vt:lpstr>
      <vt:lpstr>3_ATOM THEME</vt:lpstr>
      <vt:lpstr>3_ATOM INFO MEMO</vt:lpstr>
      <vt:lpstr>1_ATOM THEME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Nikita Bormotov</dc:creator>
  <cp:lastModifiedBy>Hyacinth Ge</cp:lastModifiedBy>
  <cp:revision>37</cp:revision>
  <dcterms:created xsi:type="dcterms:W3CDTF">2023-01-27T08:04:06Z</dcterms:created>
  <dcterms:modified xsi:type="dcterms:W3CDTF">2024-02-02T05:58:11Z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0x0101001CB58C0E45DAA049B4783D75162EAA4B</vt:lpwstr>
  </property>
  <property fmtid="{D5CDD505-2E9C-101B-9397-08002B2CF9AE}" pid="3" name="MediaServiceImageTags">
    <vt:lpwstr/>
  </property>
</Properties>
</file>