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5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6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4"/>
    <p:sldMasterId id="2147483673" r:id="rId5"/>
    <p:sldMasterId id="2147483686" r:id="rId6"/>
    <p:sldMasterId id="2147483700" r:id="rId7"/>
    <p:sldMasterId id="2147483716" r:id="rId8"/>
    <p:sldMasterId id="2147483766" r:id="rId9"/>
    <p:sldMasterId id="2147483648" r:id="rId10"/>
  </p:sldMasterIdLst>
  <p:notesMasterIdLst>
    <p:notesMasterId r:id="rId22"/>
  </p:notesMasterIdLst>
  <p:sldIdLst>
    <p:sldId id="2147376663" r:id="rId11"/>
    <p:sldId id="2147376669" r:id="rId12"/>
    <p:sldId id="2147376692" r:id="rId13"/>
    <p:sldId id="2147376685" r:id="rId14"/>
    <p:sldId id="2147376686" r:id="rId15"/>
    <p:sldId id="2147376687" r:id="rId16"/>
    <p:sldId id="2147376690" r:id="rId17"/>
    <p:sldId id="2147376688" r:id="rId18"/>
    <p:sldId id="2147376689" r:id="rId19"/>
    <p:sldId id="2147376691" r:id="rId20"/>
    <p:sldId id="2147376677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B68B765-D349-DFA8-7756-20CEA2962460}" name="Vadim Ponomarev" initials="VP" userId="S::Vadim.Ponomarev@atom.team::dc7407fc-b92e-4df2-a582-e4e33c6888dd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kady Vanyukhin" initials="AV" lastIdx="1" clrIdx="0">
    <p:extLst>
      <p:ext uri="{19B8F6BF-5375-455C-9EA6-DF929625EA0E}">
        <p15:presenceInfo xmlns:p15="http://schemas.microsoft.com/office/powerpoint/2012/main" userId="Arkady Vanyukh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CF7D8"/>
    <a:srgbClr val="0C4FF7"/>
    <a:srgbClr val="C5E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8C9A97-8B82-5442-B3BA-DE260FD79E0F}" v="266" vWet="267" dt="2024-01-15T07:34:21.821"/>
    <p1510:client id="{1FEEE476-12AA-4D4B-B9DD-6A8F614E55EF}" v="5" dt="2024-01-16T06:16:15.743"/>
    <p1510:client id="{37EFD22B-AEE3-974D-A5B3-FA678C0EC4F2}" v="527" dt="2024-01-15T08:39:57.503"/>
    <p1510:client id="{5A9E00AB-5E7B-30F2-D535-4A518B949E50}" v="10" dt="2024-01-16T06:09:48.089"/>
    <p1510:client id="{7B685E7A-22A1-FBE4-F898-D0B7B7EEB401}" v="5" dt="2024-01-15T09:01:03.019"/>
    <p1510:client id="{B3ED61A9-1FC2-8ACF-F3D8-15AF20BFCC31}" v="50" dt="2024-01-15T07:57:40.4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9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5056D-2538-4E97-8F77-E00A5EE9706A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23639-855E-4A68-A466-05F4CCB98B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463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23639-855E-4A68-A466-05F4CCB98B2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5189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23639-855E-4A68-A466-05F4CCB98B2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8053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23639-855E-4A68-A466-05F4CCB98B2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2584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23639-855E-4A68-A466-05F4CCB98B2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027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23639-855E-4A68-A466-05F4CCB98B2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767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23639-855E-4A68-A466-05F4CCB98B2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20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23639-855E-4A68-A466-05F4CCB98B2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244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23639-855E-4A68-A466-05F4CCB98B2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977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23639-855E-4A68-A466-05F4CCB98B2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731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23639-855E-4A68-A466-05F4CCB98B2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953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E8A004-1606-3C86-1111-A1625A452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DFF5F4-01ED-43C4-00C0-0819FA134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716B20-C515-6500-7468-B97CCCDE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682E1D-E808-BE7E-75F4-4D52F7B2D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FCA11A-D687-9129-36FB-DE18CA62C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75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37EF5-4D57-E423-4DBA-A0FAAA388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2434FE4-6FB6-0645-4857-F0D26A08A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FD13A5-A75F-26EC-16A8-53D04AA65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3BA193-1708-55CA-FF56-D65C4ECD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C10D28-CDF0-BB61-3369-E3D3C094C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803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65C953-158A-796B-1612-3758FF04B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0C2720E-A899-36A2-BB21-36EE4B0D2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5E8F7C-13A8-1D85-61AD-BBDDE14E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1BAE23-7F99-B21D-2AAE-8421567E1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DC7679-49CE-9F9B-B665-3D05823E0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337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Y White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2" y="294201"/>
            <a:ext cx="10972800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69D6F-A030-48CA-9C7C-9FC3A6F1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C3F7-BD0A-4AD4-95D8-328DA6F5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2C8-68BE-4650-89F1-3BECCFF9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B8C1A677-C164-44AF-BFFB-6B8EFE9133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58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604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E8A004-1606-3C86-1111-A1625A452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DFF5F4-01ED-43C4-00C0-0819FA134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716B20-C515-6500-7468-B97CCCDE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051B-A79D-4605-B7D3-0380FEA525A7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682E1D-E808-BE7E-75F4-4D52F7B2D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FCA11A-D687-9129-36FB-DE18CA62C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731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E8FD3-477B-7E2B-BC14-55CA8052E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E3792C-999B-1129-385C-D9249F2F8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250288-9363-6996-5FE8-BA117194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051B-A79D-4605-B7D3-0380FEA525A7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B0AC50-04A0-40D3-D28C-BF7939F00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A103C7-387A-FC90-A980-5B44856A6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336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224868-E091-0BC4-9893-4FAE9F1AC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997610-7650-4881-5008-6B117EE20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747225-A9E3-1D8C-1359-FDCE93EAF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051B-A79D-4605-B7D3-0380FEA525A7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A2423C-8192-C473-0F0D-13C8F435F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D004D2-2B9C-E03E-C18C-BEDF465EF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819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CE10A8-2278-CE46-1E99-535E3C6B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EF3D74-FA32-AD14-DB26-1C3170396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CB46FB-A999-F2F1-775E-8CE5FC424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30F9F0-7EB9-C56B-E0A0-4C87D959F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051B-A79D-4605-B7D3-0380FEA525A7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DF6C89-028D-5A56-42C6-CADC33C5B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AA1C00-9AB3-A180-DCAB-3B919CFDC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9462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BAF709-DCEC-D98A-57D4-240B9ADAF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C2C121-479E-EBB3-3661-2CA637592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E9CB9F9-C022-3700-4F7A-B8E51E535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94115B9-E908-A01E-BC05-842E0A844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E854286-4255-AE72-F057-FDA9E610C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AEBD5B9-D074-0986-7655-FAACAC75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051B-A79D-4605-B7D3-0380FEA525A7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2EB0D1F-4A2D-6316-56EA-1357E46A3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35819AB-A64C-75FE-8811-5D4B71E93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9450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301452-2B86-3BA6-3CE4-A3E45B975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B0CE60D-0436-4ACE-E247-E590616C0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051B-A79D-4605-B7D3-0380FEA525A7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0449D1D-3C14-81B8-79DC-CB5D2773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6978E7B-F315-2BD5-9175-BA97C8AED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8097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C0214D0-010E-A239-BCFD-87EF8AC7B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051B-A79D-4605-B7D3-0380FEA525A7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A4CCFB9-F383-3561-F70C-1AE592040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D3E547-E436-C9A6-2F68-1817CD6DA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490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E8FD3-477B-7E2B-BC14-55CA8052E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E3792C-999B-1129-385C-D9249F2F8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250288-9363-6996-5FE8-BA117194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B0AC50-04A0-40D3-D28C-BF7939F00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A103C7-387A-FC90-A980-5B44856A6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95010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C2056-E3FA-3A6A-045E-DD4A85DDB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4B84F8-729B-2EB5-6910-08F4CE30B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8799A35-3B22-5A14-E149-8735DC078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73325A-7D70-2216-FE78-84C1E5769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051B-A79D-4605-B7D3-0380FEA525A7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7202D7-923F-2512-5F2F-732AAF3E7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89F386-FC58-7471-B99C-FBFB0D5D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459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4A915-2F84-256F-01D6-66B861F5F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3818AF0-D6D1-1B31-6D32-200F12B9D9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D9213CB-544C-A833-13D4-2E7F30C05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98619F-CB93-9577-DCC9-3FF1525D0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051B-A79D-4605-B7D3-0380FEA525A7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F45986-8AD4-1A8F-D460-DEA4FF53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7361BB-1DF9-8D57-DCDB-B4CB47DA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051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37EF5-4D57-E423-4DBA-A0FAAA388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2434FE4-6FB6-0645-4857-F0D26A08A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FD13A5-A75F-26EC-16A8-53D04AA65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051B-A79D-4605-B7D3-0380FEA525A7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3BA193-1708-55CA-FF56-D65C4ECD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C10D28-CDF0-BB61-3369-E3D3C094C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1469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65C953-158A-796B-1612-3758FF04B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0C2720E-A899-36A2-BB21-36EE4B0D2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5E8F7C-13A8-1D85-61AD-BBDDE14E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051B-A79D-4605-B7D3-0380FEA525A7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1BAE23-7F99-B21D-2AAE-8421567E1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DC7679-49CE-9F9B-B665-3D05823E0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6041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15599" y="593368"/>
            <a:ext cx="11360803" cy="763601"/>
          </a:xfrm>
          <a:prstGeom prst="rect">
            <a:avLst/>
          </a:prstGeom>
        </p:spPr>
        <p:txBody>
          <a:bodyPr lIns="91424" tIns="91424" rIns="91424" bIns="91424" anchor="t"/>
          <a:lstStyle/>
          <a:p>
            <a:r>
              <a:t>Текст заголовка</a:t>
            </a:r>
          </a:p>
        </p:txBody>
      </p:sp>
      <p:sp>
        <p:nvSpPr>
          <p:cNvPr id="102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415599" y="1536633"/>
            <a:ext cx="11360803" cy="4555200"/>
          </a:xfrm>
          <a:prstGeom prst="rect">
            <a:avLst/>
          </a:prstGeom>
        </p:spPr>
        <p:txBody>
          <a:bodyPr lIns="91424" tIns="91424" rIns="91424" bIns="91424"/>
          <a:lstStyle>
            <a:lvl1pPr marL="609585" indent="-457189">
              <a:spcBef>
                <a:spcPts val="0"/>
              </a:spcBef>
              <a:buSzPts val="2100"/>
              <a:buChar char="●"/>
            </a:lvl1pPr>
            <a:lvl2pPr marL="1289722" indent="-493876">
              <a:spcBef>
                <a:spcPts val="0"/>
              </a:spcBef>
              <a:buSzPts val="2100"/>
              <a:buChar char="○"/>
            </a:lvl2pPr>
            <a:lvl3pPr marL="1998083" indent="-592652">
              <a:spcBef>
                <a:spcPts val="0"/>
              </a:spcBef>
              <a:buSzPts val="2100"/>
              <a:buChar char="■"/>
            </a:lvl3pPr>
            <a:lvl4pPr marL="2698845" indent="-683828">
              <a:spcBef>
                <a:spcPts val="0"/>
              </a:spcBef>
              <a:buSzPts val="2100"/>
              <a:buChar char="●"/>
            </a:lvl4pPr>
            <a:lvl5pPr marL="3308429" indent="-683828">
              <a:spcBef>
                <a:spcPts val="0"/>
              </a:spcBef>
              <a:buSzPts val="2100"/>
              <a:buChar char="○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3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597962" y="6264989"/>
            <a:ext cx="430249" cy="430068"/>
          </a:xfrm>
          <a:prstGeom prst="rect">
            <a:avLst/>
          </a:prstGeom>
        </p:spPr>
        <p:txBody>
          <a:bodyPr lIns="91424" tIns="91424" rIns="91424" bIns="91424">
            <a:normAutofit/>
          </a:bodyPr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4306446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E8A004-1606-3C86-1111-A1625A452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DFF5F4-01ED-43C4-00C0-0819FA134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716B20-C515-6500-7468-B97CCCDE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682E1D-E808-BE7E-75F4-4D52F7B2D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FCA11A-D687-9129-36FB-DE18CA62C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219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E8FD3-477B-7E2B-BC14-55CA8052E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E3792C-999B-1129-385C-D9249F2F8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250288-9363-6996-5FE8-BA117194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B0AC50-04A0-40D3-D28C-BF7939F00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A103C7-387A-FC90-A980-5B44856A6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0458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224868-E091-0BC4-9893-4FAE9F1AC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997610-7650-4881-5008-6B117EE20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747225-A9E3-1D8C-1359-FDCE93EAF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A2423C-8192-C473-0F0D-13C8F435F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D004D2-2B9C-E03E-C18C-BEDF465EF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7189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CE10A8-2278-CE46-1E99-535E3C6B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EF3D74-FA32-AD14-DB26-1C3170396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CB46FB-A999-F2F1-775E-8CE5FC424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30F9F0-7EB9-C56B-E0A0-4C87D959F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DF6C89-028D-5A56-42C6-CADC33C5B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AA1C00-9AB3-A180-DCAB-3B919CFDC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0832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BAF709-DCEC-D98A-57D4-240B9ADAF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C2C121-479E-EBB3-3661-2CA637592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E9CB9F9-C022-3700-4F7A-B8E51E535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94115B9-E908-A01E-BC05-842E0A844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E854286-4255-AE72-F057-FDA9E610C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AEBD5B9-D074-0986-7655-FAACAC75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2EB0D1F-4A2D-6316-56EA-1357E46A3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35819AB-A64C-75FE-8811-5D4B71E93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895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224868-E091-0BC4-9893-4FAE9F1AC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997610-7650-4881-5008-6B117EE20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747225-A9E3-1D8C-1359-FDCE93EAF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A2423C-8192-C473-0F0D-13C8F435F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D004D2-2B9C-E03E-C18C-BEDF465EF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1427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301452-2B86-3BA6-3CE4-A3E45B975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B0CE60D-0436-4ACE-E247-E590616C0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0449D1D-3C14-81B8-79DC-CB5D2773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6978E7B-F315-2BD5-9175-BA97C8AED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800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C0214D0-010E-A239-BCFD-87EF8AC7B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A4CCFB9-F383-3561-F70C-1AE592040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D3E547-E436-C9A6-2F68-1817CD6DA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78788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C2056-E3FA-3A6A-045E-DD4A85DDB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4B84F8-729B-2EB5-6910-08F4CE30B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8799A35-3B22-5A14-E149-8735DC078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73325A-7D70-2216-FE78-84C1E5769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7202D7-923F-2512-5F2F-732AAF3E7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89F386-FC58-7471-B99C-FBFB0D5D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3979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4A915-2F84-256F-01D6-66B861F5F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3818AF0-D6D1-1B31-6D32-200F12B9D9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D9213CB-544C-A833-13D4-2E7F30C05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98619F-CB93-9577-DCC9-3FF1525D0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F45986-8AD4-1A8F-D460-DEA4FF53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7361BB-1DF9-8D57-DCDB-B4CB47DA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7302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37EF5-4D57-E423-4DBA-A0FAAA388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2434FE4-6FB6-0645-4857-F0D26A08A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FD13A5-A75F-26EC-16A8-53D04AA65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3BA193-1708-55CA-FF56-D65C4ECD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C10D28-CDF0-BB61-3369-E3D3C094C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47768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65C953-158A-796B-1612-3758FF04B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0C2720E-A899-36A2-BB21-36EE4B0D2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5E8F7C-13A8-1D85-61AD-BBDDE14E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1BAE23-7F99-B21D-2AAE-8421567E1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DC7679-49CE-9F9B-B665-3D05823E0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4103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EY White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2" y="294201"/>
            <a:ext cx="10972800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69D6F-A030-48CA-9C7C-9FC3A6F1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C3F7-BD0A-4AD4-95D8-328DA6F5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2C8-68BE-4650-89F1-3BECCFF9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B8C1A677-C164-44AF-BFFB-6B8EFE9133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58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4791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E8A004-1606-3C86-1111-A1625A452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DFF5F4-01ED-43C4-00C0-0819FA134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716B20-C515-6500-7468-B97CCCDE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A92D-8C09-4FBA-B6BA-FB26B1AC134B}" type="datetime1">
              <a:rPr lang="ru-RU" smtClean="0"/>
              <a:t>01.02.2024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682E1D-E808-BE7E-75F4-4D52F7B2D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FCA11A-D687-9129-36FB-DE18CA62C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FDAB-7888-487D-81A3-D53A67929C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0244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E8FD3-477B-7E2B-BC14-55CA8052E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E3792C-999B-1129-385C-D9249F2F8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250288-9363-6996-5FE8-BA117194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B0AC50-04A0-40D3-D28C-BF7939F00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A103C7-387A-FC90-A980-5B44856A6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36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224868-E091-0BC4-9893-4FAE9F1AC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997610-7650-4881-5008-6B117EE20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747225-A9E3-1D8C-1359-FDCE93EAF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A2423C-8192-C473-0F0D-13C8F435F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D004D2-2B9C-E03E-C18C-BEDF465EF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596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CE10A8-2278-CE46-1E99-535E3C6B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EF3D74-FA32-AD14-DB26-1C3170396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CB46FB-A999-F2F1-775E-8CE5FC424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30F9F0-7EB9-C56B-E0A0-4C87D959F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DF6C89-028D-5A56-42C6-CADC33C5B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AA1C00-9AB3-A180-DCAB-3B919CFDC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02293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CE10A8-2278-CE46-1E99-535E3C6B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EF3D74-FA32-AD14-DB26-1C3170396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CB46FB-A999-F2F1-775E-8CE5FC424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30F9F0-7EB9-C56B-E0A0-4C87D959F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DF6C89-028D-5A56-42C6-CADC33C5B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AA1C00-9AB3-A180-DCAB-3B919CFDC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08912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BAF709-DCEC-D98A-57D4-240B9ADAF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C2C121-479E-EBB3-3661-2CA637592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E9CB9F9-C022-3700-4F7A-B8E51E535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94115B9-E908-A01E-BC05-842E0A844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E854286-4255-AE72-F057-FDA9E610C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AEBD5B9-D074-0986-7655-FAACAC75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2EB0D1F-4A2D-6316-56EA-1357E46A3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35819AB-A64C-75FE-8811-5D4B71E93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25078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301452-2B86-3BA6-3CE4-A3E45B975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B0CE60D-0436-4ACE-E247-E590616C0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0449D1D-3C14-81B8-79DC-CB5D2773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6978E7B-F315-2BD5-9175-BA97C8AED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2850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C0214D0-010E-A239-BCFD-87EF8AC7B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A4CCFB9-F383-3561-F70C-1AE592040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D3E547-E436-C9A6-2F68-1817CD6DA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601175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C2056-E3FA-3A6A-045E-DD4A85DDB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4B84F8-729B-2EB5-6910-08F4CE30B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8799A35-3B22-5A14-E149-8735DC078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73325A-7D70-2216-FE78-84C1E5769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7202D7-923F-2512-5F2F-732AAF3E7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89F386-FC58-7471-B99C-FBFB0D5D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15511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4A915-2F84-256F-01D6-66B861F5F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3818AF0-D6D1-1B31-6D32-200F12B9D9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D9213CB-544C-A833-13D4-2E7F30C05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98619F-CB93-9577-DCC9-3FF1525D0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F45986-8AD4-1A8F-D460-DEA4FF53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7361BB-1DF9-8D57-DCDB-B4CB47DA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65449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37EF5-4D57-E423-4DBA-A0FAAA388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2434FE4-6FB6-0645-4857-F0D26A08A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FD13A5-A75F-26EC-16A8-53D04AA65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3BA193-1708-55CA-FF56-D65C4ECD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C10D28-CDF0-BB61-3369-E3D3C094C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29023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65C953-158A-796B-1612-3758FF04B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0C2720E-A899-36A2-BB21-36EE4B0D2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5E8F7C-13A8-1D85-61AD-BBDDE14E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1BAE23-7F99-B21D-2AAE-8421567E1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DC7679-49CE-9F9B-B665-3D05823E0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9517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 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Авокадо и лаймы"/>
          <p:cNvSpPr>
            <a:spLocks noGrp="1"/>
          </p:cNvSpPr>
          <p:nvPr>
            <p:ph type="pic" idx="21"/>
          </p:nvPr>
        </p:nvSpPr>
        <p:spPr>
          <a:xfrm>
            <a:off x="-577850" y="-647700"/>
            <a:ext cx="13373100" cy="80094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Заголовок презентации"/>
          <p:cNvSpPr txBox="1">
            <a:spLocks noGrp="1"/>
          </p:cNvSpPr>
          <p:nvPr>
            <p:ph type="title" hasCustomPrompt="1"/>
          </p:nvPr>
        </p:nvSpPr>
        <p:spPr>
          <a:xfrm>
            <a:off x="603250" y="3562350"/>
            <a:ext cx="10985500" cy="2324100"/>
          </a:xfrm>
          <a:prstGeom prst="rect">
            <a:avLst/>
          </a:prstGeom>
        </p:spPr>
        <p:txBody>
          <a:bodyPr anchor="b"/>
          <a:lstStyle>
            <a:lvl1pPr>
              <a:defRPr sz="5800" spc="-116"/>
            </a:lvl1pPr>
          </a:lstStyle>
          <a:p>
            <a:r>
              <a:t>Заголовок презентации</a:t>
            </a:r>
          </a:p>
        </p:txBody>
      </p:sp>
      <p:sp>
        <p:nvSpPr>
          <p:cNvPr id="23" name="Автор и дата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603845" y="553069"/>
            <a:ext cx="10984311" cy="3184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1800" b="1"/>
            </a:lvl1pPr>
          </a:lstStyle>
          <a:p>
            <a:r>
              <a:t>Автор и дата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3250" y="5804955"/>
            <a:ext cx="10985500" cy="558476"/>
          </a:xfrm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  <a:lvl2pPr marL="0" indent="2286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2pPr>
            <a:lvl3pPr marL="0" indent="4572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3pPr>
            <a:lvl4pPr marL="0" indent="6858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4pPr>
            <a:lvl5pPr marL="0" indent="9144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5pPr>
          </a:lstStyle>
          <a:p>
            <a:r>
              <a:t>Подзаголовок презентации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3181467"/>
      </p:ext>
    </p:extLst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Y White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2" y="294201"/>
            <a:ext cx="10972800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69D6F-A030-48CA-9C7C-9FC3A6F1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BEA7-392F-4531-B149-AE3C1143B811}" type="datetime1">
              <a:rPr lang="ru-RU" noProof="0" smtClean="0"/>
              <a:t>01.02.2024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C3F7-BD0A-4AD4-95D8-328DA6F5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2C8-68BE-4650-89F1-3BECCFF9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F1BC30E3-FFE5-4B91-AA19-87A149EBB9E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B8C1A677-C164-44AF-BFFB-6B8EFE9133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58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287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BAF709-DCEC-D98A-57D4-240B9ADAF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C2C121-479E-EBB3-3661-2CA637592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E9CB9F9-C022-3700-4F7A-B8E51E535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94115B9-E908-A01E-BC05-842E0A844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E854286-4255-AE72-F057-FDA9E610C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AEBD5B9-D074-0986-7655-FAACAC75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2EB0D1F-4A2D-6316-56EA-1357E46A3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35819AB-A64C-75FE-8811-5D4B71E93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81739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0670" y="5929931"/>
            <a:ext cx="10985502" cy="3184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18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603248" y="1287496"/>
            <a:ext cx="10985502" cy="2324101"/>
          </a:xfrm>
          <a:prstGeom prst="rect">
            <a:avLst/>
          </a:prstGeom>
        </p:spPr>
        <p:txBody>
          <a:bodyPr anchor="b"/>
          <a:lstStyle>
            <a:lvl1pPr>
              <a:defRPr sz="5800" spc="-116"/>
            </a:lvl1pPr>
          </a:lstStyle>
          <a:p>
            <a:r>
              <a:t>Presentation Title</a:t>
            </a:r>
          </a:p>
        </p:txBody>
      </p:sp>
      <p:sp>
        <p:nvSpPr>
          <p:cNvPr id="13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0671" y="3611595"/>
            <a:ext cx="10985501" cy="952501"/>
          </a:xfrm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  <a:lvl2pPr marL="0" indent="2286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2pPr>
            <a:lvl3pPr marL="0" indent="4572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3pPr>
            <a:lvl4pPr marL="0" indent="6858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4pPr>
            <a:lvl5pPr marL="0" indent="9144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9817927"/>
      </p:ext>
    </p:extLst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Y White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2" y="294201"/>
            <a:ext cx="10972800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69D6F-A030-48CA-9C7C-9FC3A6F1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0B6B-3928-4E7F-BE8C-B19501B7CCFD}" type="datetime1">
              <a:rPr lang="ru-RU" noProof="0" smtClean="0"/>
              <a:t>01.02.2024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C3F7-BD0A-4AD4-95D8-328DA6F5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2C8-68BE-4650-89F1-3BECCFF9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/>
              <a:t>стр.</a:t>
            </a:r>
            <a:r>
              <a:rPr lang="en-US"/>
              <a:t> </a:t>
            </a:r>
            <a:fld id="{F1BC30E3-FFE5-4B91-AA19-87A149EBB9EE}" type="slidenum">
              <a:rPr lang="en-US" smtClean="0"/>
              <a:pPr/>
              <a:t>‹#›</a:t>
            </a:fld>
            <a:endParaRPr lang="en-US" noProof="0"/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B8C1A677-C164-44AF-BFFB-6B8EFE9133D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58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75252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Y White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2" y="294201"/>
            <a:ext cx="10972800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69D6F-A030-48CA-9C7C-9FC3A6F1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0B6B-3928-4E7F-BE8C-B19501B7CCFD}" type="datetime1">
              <a:rPr lang="ru-RU" noProof="0" smtClean="0"/>
              <a:t>01.02.2024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C3F7-BD0A-4AD4-95D8-328DA6F5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2C8-68BE-4650-89F1-3BECCFF9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F1BC30E3-FFE5-4B91-AA19-87A149EBB9E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B8C1A677-C164-44AF-BFFB-6B8EFE9133D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58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69420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E8A004-1606-3C86-1111-A1625A452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DFF5F4-01ED-43C4-00C0-0819FA134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716B20-C515-6500-7468-B97CCCDE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0CB5-0A32-4C72-97D4-40C3DBA3BC6F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682E1D-E808-BE7E-75F4-4D52F7B2D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FCA11A-D687-9129-36FB-DE18CA62C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6CA1-49FD-4CFA-9C37-F6BE6D181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152058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E8FD3-477B-7E2B-BC14-55CA8052E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E3792C-999B-1129-385C-D9249F2F8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250288-9363-6996-5FE8-BA117194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0CB5-0A32-4C72-97D4-40C3DBA3BC6F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B0AC50-04A0-40D3-D28C-BF7939F00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A103C7-387A-FC90-A980-5B44856A6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6CA1-49FD-4CFA-9C37-F6BE6D181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27203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224868-E091-0BC4-9893-4FAE9F1AC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997610-7650-4881-5008-6B117EE20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747225-A9E3-1D8C-1359-FDCE93EAF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0CB5-0A32-4C72-97D4-40C3DBA3BC6F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A2423C-8192-C473-0F0D-13C8F435F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D004D2-2B9C-E03E-C18C-BEDF465EF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6CA1-49FD-4CFA-9C37-F6BE6D181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92059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CE10A8-2278-CE46-1E99-535E3C6B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EF3D74-FA32-AD14-DB26-1C3170396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CB46FB-A999-F2F1-775E-8CE5FC424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30F9F0-7EB9-C56B-E0A0-4C87D959F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0CB5-0A32-4C72-97D4-40C3DBA3BC6F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DF6C89-028D-5A56-42C6-CADC33C5B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AA1C00-9AB3-A180-DCAB-3B919CFDC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6CA1-49FD-4CFA-9C37-F6BE6D181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8123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BAF709-DCEC-D98A-57D4-240B9ADAF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C2C121-479E-EBB3-3661-2CA637592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E9CB9F9-C022-3700-4F7A-B8E51E535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94115B9-E908-A01E-BC05-842E0A844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E854286-4255-AE72-F057-FDA9E610C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AEBD5B9-D074-0986-7655-FAACAC75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0CB5-0A32-4C72-97D4-40C3DBA3BC6F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2EB0D1F-4A2D-6316-56EA-1357E46A3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35819AB-A64C-75FE-8811-5D4B71E93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6CA1-49FD-4CFA-9C37-F6BE6D181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11521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301452-2B86-3BA6-3CE4-A3E45B975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B0CE60D-0436-4ACE-E247-E590616C0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0CB5-0A32-4C72-97D4-40C3DBA3BC6F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0449D1D-3C14-81B8-79DC-CB5D2773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6978E7B-F315-2BD5-9175-BA97C8AED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6CA1-49FD-4CFA-9C37-F6BE6D181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18714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C0214D0-010E-A239-BCFD-87EF8AC7B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0CB5-0A32-4C72-97D4-40C3DBA3BC6F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A4CCFB9-F383-3561-F70C-1AE592040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D3E547-E436-C9A6-2F68-1817CD6DA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6CA1-49FD-4CFA-9C37-F6BE6D181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33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301452-2B86-3BA6-3CE4-A3E45B975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B0CE60D-0436-4ACE-E247-E590616C0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0449D1D-3C14-81B8-79DC-CB5D2773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6978E7B-F315-2BD5-9175-BA97C8AED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22910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C2056-E3FA-3A6A-045E-DD4A85DDB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4B84F8-729B-2EB5-6910-08F4CE30B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8799A35-3B22-5A14-E149-8735DC078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73325A-7D70-2216-FE78-84C1E5769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0CB5-0A32-4C72-97D4-40C3DBA3BC6F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7202D7-923F-2512-5F2F-732AAF3E7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89F386-FC58-7471-B99C-FBFB0D5D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6CA1-49FD-4CFA-9C37-F6BE6D181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26084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4A915-2F84-256F-01D6-66B861F5F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3818AF0-D6D1-1B31-6D32-200F12B9D9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D9213CB-544C-A833-13D4-2E7F30C05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98619F-CB93-9577-DCC9-3FF1525D0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0CB5-0A32-4C72-97D4-40C3DBA3BC6F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F45986-8AD4-1A8F-D460-DEA4FF53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7361BB-1DF9-8D57-DCDB-B4CB47DA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6CA1-49FD-4CFA-9C37-F6BE6D181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38880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37EF5-4D57-E423-4DBA-A0FAAA388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2434FE4-6FB6-0645-4857-F0D26A08A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FD13A5-A75F-26EC-16A8-53D04AA65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0CB5-0A32-4C72-97D4-40C3DBA3BC6F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3BA193-1708-55CA-FF56-D65C4ECD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C10D28-CDF0-BB61-3369-E3D3C094C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6CA1-49FD-4CFA-9C37-F6BE6D181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55076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65C953-158A-796B-1612-3758FF04B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0C2720E-A899-36A2-BB21-36EE4B0D2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5E8F7C-13A8-1D85-61AD-BBDDE14E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0CB5-0A32-4C72-97D4-40C3DBA3BC6F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1BAE23-7F99-B21D-2AAE-8421567E1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DC7679-49CE-9F9B-B665-3D05823E0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6CA1-49FD-4CFA-9C37-F6BE6D181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90965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EY White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2" y="294201"/>
            <a:ext cx="10972800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69D6F-A030-48CA-9C7C-9FC3A6F1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0CB5-0A32-4C72-97D4-40C3DBA3BC6F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C3F7-BD0A-4AD4-95D8-328DA6F5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2C8-68BE-4650-89F1-3BECCFF9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6CA1-49FD-4CFA-9C37-F6BE6D18196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B8C1A677-C164-44AF-BFFB-6B8EFE9133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58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75904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A92D-8C09-4FBA-B6BA-FB26B1AC134B}" type="datetime1">
              <a:rPr lang="ru-RU" smtClean="0"/>
              <a:t>01.02.2024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FDAB-7888-487D-81A3-D53A67929CF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C0214D0-010E-A239-BCFD-87EF8AC7B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A4CCFB9-F383-3561-F70C-1AE592040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D3E547-E436-C9A6-2F68-1817CD6DA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98968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0670" y="5929931"/>
            <a:ext cx="10985502" cy="3184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18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603248" y="1287496"/>
            <a:ext cx="10985502" cy="2324101"/>
          </a:xfrm>
          <a:prstGeom prst="rect">
            <a:avLst/>
          </a:prstGeom>
        </p:spPr>
        <p:txBody>
          <a:bodyPr anchor="b"/>
          <a:lstStyle>
            <a:lvl1pPr>
              <a:defRPr sz="5800" spc="-116"/>
            </a:lvl1pPr>
          </a:lstStyle>
          <a:p>
            <a:r>
              <a:t>Presentation Title</a:t>
            </a:r>
          </a:p>
        </p:txBody>
      </p:sp>
      <p:sp>
        <p:nvSpPr>
          <p:cNvPr id="13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0671" y="3611595"/>
            <a:ext cx="10985501" cy="952501"/>
          </a:xfrm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  <a:lvl2pPr marL="0" indent="2286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2pPr>
            <a:lvl3pPr marL="0" indent="4572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3pPr>
            <a:lvl4pPr marL="0" indent="6858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4pPr>
            <a:lvl5pPr marL="0" indent="9144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Y White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94201"/>
            <a:ext cx="10972800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0B6B-3928-4E7F-BE8C-B19501B7CCFD}" type="datetime1">
              <a:rPr lang="ru-RU" noProof="0" smtClean="0"/>
              <a:t>01.02.2024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/>
              <a:t>стр.</a:t>
            </a:r>
            <a:r>
              <a:rPr lang="en-US"/>
              <a:t> </a:t>
            </a:r>
            <a:fld id="{F1BC30E3-FFE5-4B91-AA19-87A149EBB9EE}" type="slidenum">
              <a:rPr lang="en-US" smtClean="0"/>
              <a:t>‹#›</a:t>
            </a:fld>
            <a:endParaRPr lang="en-US" noProof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5875">
            <a:solidFill>
              <a:schemeClr val="bg1">
                <a:lumMod val="50000"/>
              </a:schemeClr>
            </a:solidFill>
            <a:rou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noProof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Y White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94201"/>
            <a:ext cx="10972800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0B6B-3928-4E7F-BE8C-B19501B7CCFD}" type="datetime1">
              <a:rPr lang="ru-RU" noProof="0" smtClean="0"/>
              <a:t>01.02.2024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F1BC30E3-FFE5-4B91-AA19-87A149EBB9E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5875">
            <a:solidFill>
              <a:schemeClr val="bg1">
                <a:lumMod val="50000"/>
              </a:schemeClr>
            </a:solidFill>
            <a:rou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noProof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C2056-E3FA-3A6A-045E-DD4A85DDB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4B84F8-729B-2EB5-6910-08F4CE30B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8799A35-3B22-5A14-E149-8735DC078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73325A-7D70-2216-FE78-84C1E5769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7202D7-923F-2512-5F2F-732AAF3E7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89F386-FC58-7471-B99C-FBFB0D5D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85048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F52E-1EB8-4055-854D-0430A69BE7E5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1C802-A3B5-4761-8121-91CDCEEB52D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325" y="365125"/>
            <a:ext cx="10801350" cy="900000"/>
          </a:xfrm>
        </p:spPr>
        <p:txBody>
          <a:bodyPr>
            <a:normAutofit/>
          </a:bodyPr>
          <a:lstStyle>
            <a:lvl1pPr lvl="0">
              <a:defRPr sz="2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矩形 2"/>
          <p:cNvSpPr/>
          <p:nvPr/>
        </p:nvSpPr>
        <p:spPr>
          <a:xfrm>
            <a:off x="330200" y="373559"/>
            <a:ext cx="108000" cy="5400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 sz="1800">
              <a:solidFill>
                <a:schemeClr val="lt1"/>
              </a:solidFill>
              <a:ea typeface="楷体_GB231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6822000"/>
            <a:ext cx="12192000" cy="360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 sz="1800">
              <a:solidFill>
                <a:schemeClr val="lt1"/>
              </a:solidFill>
              <a:ea typeface="楷体_GB2312"/>
            </a:endParaRPr>
          </a:p>
        </p:txBody>
      </p:sp>
      <p:pic>
        <p:nvPicPr>
          <p:cNvPr id="42" name="图片 41"/>
          <p:cNvPicPr/>
          <p:nvPr/>
        </p:nvPicPr>
        <p:blipFill>
          <a:blip r:embed="rId2"/>
          <a:stretch>
            <a:fillRect/>
          </a:stretch>
        </p:blipFill>
        <p:spPr>
          <a:xfrm>
            <a:off x="4898331" y="6525534"/>
            <a:ext cx="2395340" cy="340820"/>
          </a:xfrm>
          <a:prstGeom prst="rect">
            <a:avLst/>
          </a:prstGeom>
        </p:spPr>
      </p:pic>
      <p:cxnSp>
        <p:nvCxnSpPr>
          <p:cNvPr id="78" name="直接连接符 77"/>
          <p:cNvCxnSpPr/>
          <p:nvPr/>
        </p:nvCxnSpPr>
        <p:spPr>
          <a:xfrm>
            <a:off x="695326" y="932723"/>
            <a:ext cx="10801351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olid"/>
            <a:miter/>
          </a:ln>
        </p:spPr>
      </p:cxn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0DB0F290-F452-4FB7-B953-F8E450D31144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4A915-2F84-256F-01D6-66B861F5F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3818AF0-D6D1-1B31-6D32-200F12B9D9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D9213CB-544C-A833-13D4-2E7F30C05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98619F-CB93-9577-DCC9-3FF1525D0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F45986-8AD4-1A8F-D460-DEA4FF53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7361BB-1DF9-8D57-DCDB-B4CB47DA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31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7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8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1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image" Target="../media/image1.png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B03334-8834-2481-A9AC-FD09FE3A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98BF44-5930-B2DE-E663-5E2240A45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F96A1F-F0B7-E956-2A52-21585E426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D60F1-D68D-4C14-8E0B-53648E0AC5DB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29C643-55FC-BF96-35CB-96999379A6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9EBB93-1BD1-BE91-00F8-8CE8397D1B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301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B03334-8834-2481-A9AC-FD09FE3A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98BF44-5930-B2DE-E663-5E2240A45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F96A1F-F0B7-E956-2A52-21585E426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051B-A79D-4605-B7D3-0380FEA525A7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29C643-55FC-BF96-35CB-96999379A6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9EBB93-1BD1-BE91-00F8-8CE8397D1B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496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B03334-8834-2481-A9AC-FD09FE3A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98BF44-5930-B2DE-E663-5E2240A45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F96A1F-F0B7-E956-2A52-21585E426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D60F1-D68D-4C14-8E0B-53648E0AC5DB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29C643-55FC-BF96-35CB-96999379A6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9EBB93-1BD1-BE91-00F8-8CE8397D1B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41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B03334-8834-2481-A9AC-FD09FE3A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98BF44-5930-B2DE-E663-5E2240A45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F96A1F-F0B7-E956-2A52-21585E426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9361B-CDAC-4FB1-B33D-178B1F27D43E}" type="datetime1">
              <a:rPr lang="ru-RU" noProof="0" smtClean="0"/>
              <a:t>01.02.2024</a:t>
            </a:fld>
            <a:endParaRPr lang="en-US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29C643-55FC-BF96-35CB-96999379A6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9EBB93-1BD1-BE91-00F8-8CE8397D1B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/>
              <a:t>Page </a:t>
            </a:r>
            <a:fld id="{F1BC30E3-FFE5-4B91-AA19-87A149EBB9E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88549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674" r:id="rId12"/>
    <p:sldLayoutId id="2147483712" r:id="rId13"/>
    <p:sldLayoutId id="2147483713" r:id="rId14"/>
    <p:sldLayoutId id="2147483714" r:id="rId15"/>
    <p:sldLayoutId id="2147483715" r:id="rId1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B03334-8834-2481-A9AC-FD09FE3A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98BF44-5930-B2DE-E663-5E2240A45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F96A1F-F0B7-E956-2A52-21585E426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A0CB5-0A32-4C72-97D4-40C3DBA3BC6F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29C643-55FC-BF96-35CB-96999379A6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9EBB93-1BD1-BE91-00F8-8CE8397D1B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E6CA1-49FD-4CFA-9C37-F6BE6D181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913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9361B-CDAC-4FB1-B33D-178B1F27D43E}" type="datetime1">
              <a:rPr lang="ru-RU" noProof="0" smtClean="0"/>
              <a:t>01.02.2024</a:t>
            </a:fld>
            <a:endParaRPr lang="en-US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/>
              <a:t>Page </a:t>
            </a:r>
            <a:fld id="{F1BC30E3-FFE5-4B91-AA19-87A149EBB9EE}" type="slidenum">
              <a:rPr lang="en-US" noProof="0" smtClean="0"/>
              <a:t>‹#›</a:t>
            </a:fld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41" r:id="rId8"/>
    <p:sldLayoutId id="2147483742" r:id="rId9"/>
    <p:sldLayoutId id="2147483743" r:id="rId10"/>
    <p:sldLayoutId id="2147483744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7"/>
          <p:cNvCxnSpPr/>
          <p:nvPr userDrawn="1"/>
        </p:nvCxnSpPr>
        <p:spPr>
          <a:xfrm>
            <a:off x="0" y="525195"/>
            <a:ext cx="12192000" cy="0"/>
          </a:xfrm>
          <a:prstGeom prst="line">
            <a:avLst/>
          </a:prstGeom>
          <a:ln w="158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8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44" b="39969"/>
          <a:stretch>
            <a:fillRect/>
          </a:stretch>
        </p:blipFill>
        <p:spPr>
          <a:xfrm>
            <a:off x="9882026" y="150227"/>
            <a:ext cx="1830547" cy="3548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0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49D19E5-10A7-2814-F649-848BA63B7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7" t="5856" r="19361" b="2792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8C65DE1-89D7-A674-6948-7939E251A83E}"/>
              </a:ext>
            </a:extLst>
          </p:cNvPr>
          <p:cNvSpPr txBox="1"/>
          <p:nvPr/>
        </p:nvSpPr>
        <p:spPr>
          <a:xfrm>
            <a:off x="1820034" y="2519418"/>
            <a:ext cx="9000366" cy="15627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88000"/>
              </a:lnSpc>
              <a:defRPr/>
            </a:pPr>
            <a:r>
              <a:rPr lang="en-US" sz="5400" b="1">
                <a:solidFill>
                  <a:prstClr val="white"/>
                </a:solidFill>
                <a:latin typeface="Arial Narrow"/>
                <a:cs typeface="Times New Roman"/>
                <a:sym typeface="Helvetica Neue"/>
              </a:rPr>
              <a:t>Concept of </a:t>
            </a:r>
            <a:r>
              <a:rPr lang="en-US" altLang="zh-CN" sz="5400" b="1">
                <a:solidFill>
                  <a:prstClr val="white"/>
                </a:solidFill>
                <a:latin typeface="Arial Narrow"/>
                <a:cs typeface="Times New Roman"/>
                <a:sym typeface="Helvetica Neue"/>
              </a:rPr>
              <a:t>High</a:t>
            </a:r>
            <a:r>
              <a:rPr lang="en-US" sz="5400" b="1">
                <a:solidFill>
                  <a:prstClr val="white"/>
                </a:solidFill>
                <a:latin typeface="Arial Narrow"/>
                <a:cs typeface="Times New Roman"/>
                <a:sym typeface="Helvetica Neue"/>
              </a:rPr>
              <a:t> Voltage System Management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5504F8D-5C97-2DF0-6340-8AA62212DA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53" y="746047"/>
            <a:ext cx="2270763" cy="6858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C5BE5A-2DB8-D525-BFE1-C98D3B69CF4D}"/>
              </a:ext>
            </a:extLst>
          </p:cNvPr>
          <p:cNvSpPr txBox="1"/>
          <p:nvPr/>
        </p:nvSpPr>
        <p:spPr>
          <a:xfrm>
            <a:off x="10672957" y="0"/>
            <a:ext cx="14314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0" u="none" strike="noStrike">
                <a:solidFill>
                  <a:srgbClr val="FFFFFF"/>
                </a:solidFill>
                <a:effectLst/>
                <a:latin typeface="Montserrat" pitchFamily="2" charset="77"/>
              </a:rPr>
              <a:t>HVS</a:t>
            </a:r>
            <a:r>
              <a:rPr lang="en-US" sz="4000" b="0" i="0">
                <a:solidFill>
                  <a:srgbClr val="000000"/>
                </a:solidFill>
                <a:effectLst/>
                <a:latin typeface="Montserrat" pitchFamily="2" charset="77"/>
              </a:rPr>
              <a:t>​</a:t>
            </a:r>
            <a:endParaRPr lang="en-RU" sz="4000"/>
          </a:p>
        </p:txBody>
      </p:sp>
    </p:spTree>
    <p:extLst>
      <p:ext uri="{BB962C8B-B14F-4D97-AF65-F5344CB8AC3E}">
        <p14:creationId xmlns:p14="http://schemas.microsoft.com/office/powerpoint/2010/main" val="3274081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9">
            <a:extLst>
              <a:ext uri="{FF2B5EF4-FFF2-40B4-BE49-F238E27FC236}">
                <a16:creationId xmlns:a16="http://schemas.microsoft.com/office/drawing/2014/main" id="{5B520A0C-7188-94D4-3A4A-2F2499F7314B}"/>
              </a:ext>
            </a:extLst>
          </p:cNvPr>
          <p:cNvSpPr/>
          <p:nvPr/>
        </p:nvSpPr>
        <p:spPr>
          <a:xfrm>
            <a:off x="0" y="0"/>
            <a:ext cx="12192000" cy="802567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000" tIns="27432" rIns="117000" bIns="117000" numCol="1" spcCol="0" rtlCol="0" fromWordArt="0" anchor="t" anchorCtr="0" forceAA="0" compatLnSpc="1">
            <a:noAutofit/>
          </a:bodyPr>
          <a:lstStyle/>
          <a:p>
            <a:pPr defTabSz="685165">
              <a:lnSpc>
                <a:spcPct val="85000"/>
              </a:lnSpc>
              <a:spcBef>
                <a:spcPct val="20000"/>
              </a:spcBef>
              <a:buClr>
                <a:srgbClr val="FFE600"/>
              </a:buClr>
              <a:buSzPct val="80000"/>
            </a:pPr>
            <a:endParaRPr lang="ru-RU" sz="1200" b="1" kern="0">
              <a:solidFill>
                <a:srgbClr val="2E2E38"/>
              </a:solidFill>
              <a:latin typeface="Montserrat Ligh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8CB5E6-CC3A-2E93-6577-B10685D094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45" y="121077"/>
            <a:ext cx="2066518" cy="560412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CD1D0AE-754C-5151-C64F-CD2F98D7C58E}"/>
              </a:ext>
            </a:extLst>
          </p:cNvPr>
          <p:cNvSpPr txBox="1">
            <a:spLocks/>
          </p:cNvSpPr>
          <p:nvPr/>
        </p:nvSpPr>
        <p:spPr>
          <a:xfrm>
            <a:off x="292436" y="0"/>
            <a:ext cx="8622964" cy="802567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TCU control and diagnosis</a:t>
            </a:r>
            <a:endParaRPr lang="en-US" sz="5400" b="1">
              <a:solidFill>
                <a:schemeClr val="bg1"/>
              </a:solidFill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9D48623-C59A-13BB-5AAC-0B695DC07DB1}"/>
              </a:ext>
            </a:extLst>
          </p:cNvPr>
          <p:cNvSpPr txBox="1"/>
          <p:nvPr/>
        </p:nvSpPr>
        <p:spPr>
          <a:xfrm>
            <a:off x="292435" y="914401"/>
            <a:ext cx="1174716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TCU mode control and diagnosis</a:t>
            </a:r>
          </a:p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Functional logic description</a:t>
            </a:r>
          </a:p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TCU mode control include Enable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Disable</a:t>
            </a:r>
          </a:p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Diagnosis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TCU actual feedback mode according to TCU control command</a:t>
            </a:r>
          </a:p>
          <a:p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Interface</a:t>
            </a:r>
          </a:p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Input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Comm_</a:t>
            </a:r>
            <a:r>
              <a:rPr lang="en-US" alt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TCUHVPWrSts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_Enum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HvMgmt_DCDCWModActWSts_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Enum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ErrMgmt_HvOffCtrl_Enum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HvMgmt_ReqTCUMod_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Enum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HvMgmt_TCUWModActWSts_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Enum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、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HvMgmt_TCUWModDiagSts_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Enum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201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9">
            <a:extLst>
              <a:ext uri="{FF2B5EF4-FFF2-40B4-BE49-F238E27FC236}">
                <a16:creationId xmlns:a16="http://schemas.microsoft.com/office/drawing/2014/main" id="{5B520A0C-7188-94D4-3A4A-2F2499F7314B}"/>
              </a:ext>
            </a:extLst>
          </p:cNvPr>
          <p:cNvSpPr/>
          <p:nvPr/>
        </p:nvSpPr>
        <p:spPr>
          <a:xfrm>
            <a:off x="0" y="0"/>
            <a:ext cx="12192000" cy="802567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000" tIns="27432" rIns="117000" bIns="117000" numCol="1" spcCol="0" rtlCol="0" fromWordArt="0" anchor="t" anchorCtr="0" forceAA="0" compatLnSpc="1">
            <a:noAutofit/>
          </a:bodyPr>
          <a:lstStyle/>
          <a:p>
            <a:pPr defTabSz="685165">
              <a:lnSpc>
                <a:spcPct val="85000"/>
              </a:lnSpc>
              <a:spcBef>
                <a:spcPct val="20000"/>
              </a:spcBef>
              <a:buClr>
                <a:srgbClr val="FFE600"/>
              </a:buClr>
              <a:buSzPct val="80000"/>
            </a:pPr>
            <a:endParaRPr lang="ru-RU" sz="1200" b="1" kern="0">
              <a:solidFill>
                <a:srgbClr val="2E2E38"/>
              </a:solidFill>
              <a:latin typeface="Montserrat Ligh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8CB5E6-CC3A-2E93-6577-B10685D094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45" y="121077"/>
            <a:ext cx="2066518" cy="560412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CD1D0AE-754C-5151-C64F-CD2F98D7C58E}"/>
              </a:ext>
            </a:extLst>
          </p:cNvPr>
          <p:cNvSpPr txBox="1">
            <a:spLocks/>
          </p:cNvSpPr>
          <p:nvPr/>
        </p:nvSpPr>
        <p:spPr>
          <a:xfrm>
            <a:off x="4937588" y="2626433"/>
            <a:ext cx="8403508" cy="802567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Backup</a:t>
            </a:r>
            <a:endParaRPr lang="en-US" sz="5400" b="1"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9">
            <a:extLst>
              <a:ext uri="{FF2B5EF4-FFF2-40B4-BE49-F238E27FC236}">
                <a16:creationId xmlns:a16="http://schemas.microsoft.com/office/drawing/2014/main" id="{8BC1C565-4918-7D96-C70C-5D88A2ACBBA7}"/>
              </a:ext>
            </a:extLst>
          </p:cNvPr>
          <p:cNvSpPr/>
          <p:nvPr/>
        </p:nvSpPr>
        <p:spPr>
          <a:xfrm>
            <a:off x="0" y="5555472"/>
            <a:ext cx="12192000" cy="142140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000" tIns="27432" rIns="117000" bIns="117000" numCol="1" spcCol="0" rtlCol="0" fromWordArt="0" anchor="t" anchorCtr="0" forceAA="0" compatLnSpc="1">
            <a:noAutofit/>
          </a:bodyPr>
          <a:lstStyle/>
          <a:p>
            <a:pPr defTabSz="685165">
              <a:lnSpc>
                <a:spcPct val="85000"/>
              </a:lnSpc>
              <a:spcBef>
                <a:spcPct val="20000"/>
              </a:spcBef>
              <a:buClr>
                <a:srgbClr val="FFE600"/>
              </a:buClr>
              <a:buSzPct val="80000"/>
            </a:pPr>
            <a:endParaRPr lang="ru-RU" sz="1200" b="1" kern="0">
              <a:solidFill>
                <a:srgbClr val="2E2E38"/>
              </a:solidFill>
              <a:latin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2515264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9">
            <a:extLst>
              <a:ext uri="{FF2B5EF4-FFF2-40B4-BE49-F238E27FC236}">
                <a16:creationId xmlns:a16="http://schemas.microsoft.com/office/drawing/2014/main" id="{5B520A0C-7188-94D4-3A4A-2F2499F7314B}"/>
              </a:ext>
            </a:extLst>
          </p:cNvPr>
          <p:cNvSpPr/>
          <p:nvPr/>
        </p:nvSpPr>
        <p:spPr>
          <a:xfrm>
            <a:off x="0" y="0"/>
            <a:ext cx="12192000" cy="802567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000" tIns="27432" rIns="117000" bIns="117000" numCol="1" spcCol="0" rtlCol="0" fromWordArt="0" anchor="t" anchorCtr="0" forceAA="0" compatLnSpc="1">
            <a:noAutofit/>
          </a:bodyPr>
          <a:lstStyle/>
          <a:p>
            <a:pPr defTabSz="685165">
              <a:lnSpc>
                <a:spcPct val="85000"/>
              </a:lnSpc>
              <a:spcBef>
                <a:spcPct val="20000"/>
              </a:spcBef>
              <a:buClr>
                <a:srgbClr val="FFE600"/>
              </a:buClr>
              <a:buSzPct val="80000"/>
            </a:pPr>
            <a:endParaRPr lang="ru-RU" sz="1200" b="1" kern="0">
              <a:solidFill>
                <a:srgbClr val="2E2E38"/>
              </a:solidFill>
              <a:latin typeface="Montserrat Ligh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8CB5E6-CC3A-2E93-6577-B10685D094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45" y="121077"/>
            <a:ext cx="2066518" cy="560412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CD1D0AE-754C-5151-C64F-CD2F98D7C58E}"/>
              </a:ext>
            </a:extLst>
          </p:cNvPr>
          <p:cNvSpPr txBox="1">
            <a:spLocks/>
          </p:cNvSpPr>
          <p:nvPr/>
        </p:nvSpPr>
        <p:spPr>
          <a:xfrm>
            <a:off x="292437" y="0"/>
            <a:ext cx="2743200" cy="802567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Contents</a:t>
            </a:r>
            <a:endParaRPr lang="en-US" sz="5400" b="1">
              <a:solidFill>
                <a:schemeClr val="bg1"/>
              </a:solidFill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FEF3F2-F545-E8DF-6FC9-9FE5D574EFBB}"/>
              </a:ext>
            </a:extLst>
          </p:cNvPr>
          <p:cNvSpPr txBox="1"/>
          <p:nvPr/>
        </p:nvSpPr>
        <p:spPr>
          <a:xfrm>
            <a:off x="517237" y="1182253"/>
            <a:ext cx="48603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/>
              <a:t>BMS control and diagnosis</a:t>
            </a:r>
          </a:p>
          <a:p>
            <a:pPr marL="342900" indent="-342900">
              <a:buAutoNum type="arabicPeriod"/>
            </a:pPr>
            <a:r>
              <a:rPr lang="en-US" altLang="zh-CN"/>
              <a:t>MCU control and diagnosis</a:t>
            </a:r>
          </a:p>
          <a:p>
            <a:pPr marL="342900" indent="-342900">
              <a:buAutoNum type="arabicPeriod"/>
            </a:pPr>
            <a:r>
              <a:rPr lang="en-US" altLang="zh-CN"/>
              <a:t>DCFC control and diagnosis</a:t>
            </a:r>
          </a:p>
          <a:p>
            <a:pPr marL="342900" indent="-342900">
              <a:buFontTx/>
              <a:buAutoNum type="arabicPeriod"/>
            </a:pPr>
            <a:r>
              <a:rPr lang="en-US" altLang="zh-CN"/>
              <a:t>DCDC control and diagnosis</a:t>
            </a:r>
          </a:p>
          <a:p>
            <a:pPr marL="342900" indent="-342900">
              <a:buFontTx/>
              <a:buAutoNum type="arabicPeriod"/>
            </a:pPr>
            <a:r>
              <a:rPr lang="en-US" altLang="zh-CN"/>
              <a:t>TCU control and diagnosis</a:t>
            </a:r>
          </a:p>
        </p:txBody>
      </p:sp>
    </p:spTree>
    <p:extLst>
      <p:ext uri="{BB962C8B-B14F-4D97-AF65-F5344CB8AC3E}">
        <p14:creationId xmlns:p14="http://schemas.microsoft.com/office/powerpoint/2010/main" val="2214654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9">
            <a:extLst>
              <a:ext uri="{FF2B5EF4-FFF2-40B4-BE49-F238E27FC236}">
                <a16:creationId xmlns:a16="http://schemas.microsoft.com/office/drawing/2014/main" id="{5B520A0C-7188-94D4-3A4A-2F2499F7314B}"/>
              </a:ext>
            </a:extLst>
          </p:cNvPr>
          <p:cNvSpPr/>
          <p:nvPr/>
        </p:nvSpPr>
        <p:spPr>
          <a:xfrm>
            <a:off x="0" y="0"/>
            <a:ext cx="12192000" cy="802567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000" tIns="27432" rIns="117000" bIns="117000" numCol="1" spcCol="0" rtlCol="0" fromWordArt="0" anchor="t" anchorCtr="0" forceAA="0" compatLnSpc="1">
            <a:noAutofit/>
          </a:bodyPr>
          <a:lstStyle/>
          <a:p>
            <a:pPr defTabSz="685165">
              <a:lnSpc>
                <a:spcPct val="85000"/>
              </a:lnSpc>
              <a:spcBef>
                <a:spcPct val="20000"/>
              </a:spcBef>
              <a:buClr>
                <a:srgbClr val="FFE600"/>
              </a:buClr>
              <a:buSzPct val="80000"/>
            </a:pPr>
            <a:endParaRPr lang="ru-RU" sz="1200" b="1" kern="0">
              <a:solidFill>
                <a:srgbClr val="2E2E38"/>
              </a:solidFill>
              <a:latin typeface="Montserrat Ligh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8CB5E6-CC3A-2E93-6577-B10685D094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45" y="121077"/>
            <a:ext cx="2066518" cy="560412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CD1D0AE-754C-5151-C64F-CD2F98D7C58E}"/>
              </a:ext>
            </a:extLst>
          </p:cNvPr>
          <p:cNvSpPr txBox="1">
            <a:spLocks/>
          </p:cNvSpPr>
          <p:nvPr/>
        </p:nvSpPr>
        <p:spPr>
          <a:xfrm>
            <a:off x="292437" y="0"/>
            <a:ext cx="2743200" cy="802567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Contents</a:t>
            </a:r>
            <a:endParaRPr lang="en-US" sz="5400" b="1">
              <a:solidFill>
                <a:schemeClr val="bg1"/>
              </a:solidFill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5" name="图片 4" descr="图形用户界面, 文本&#10;&#10;描述已自动生成">
            <a:extLst>
              <a:ext uri="{FF2B5EF4-FFF2-40B4-BE49-F238E27FC236}">
                <a16:creationId xmlns:a16="http://schemas.microsoft.com/office/drawing/2014/main" id="{0BB0209E-D7A2-6CA1-4D61-AAB9C91508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65" y="896244"/>
            <a:ext cx="10178649" cy="586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849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9">
            <a:extLst>
              <a:ext uri="{FF2B5EF4-FFF2-40B4-BE49-F238E27FC236}">
                <a16:creationId xmlns:a16="http://schemas.microsoft.com/office/drawing/2014/main" id="{5B520A0C-7188-94D4-3A4A-2F2499F7314B}"/>
              </a:ext>
            </a:extLst>
          </p:cNvPr>
          <p:cNvSpPr/>
          <p:nvPr/>
        </p:nvSpPr>
        <p:spPr>
          <a:xfrm>
            <a:off x="0" y="0"/>
            <a:ext cx="12192000" cy="802567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000" tIns="27432" rIns="117000" bIns="117000" numCol="1" spcCol="0" rtlCol="0" fromWordArt="0" anchor="t" anchorCtr="0" forceAA="0" compatLnSpc="1">
            <a:noAutofit/>
          </a:bodyPr>
          <a:lstStyle/>
          <a:p>
            <a:pPr defTabSz="685165">
              <a:lnSpc>
                <a:spcPct val="85000"/>
              </a:lnSpc>
              <a:spcBef>
                <a:spcPct val="20000"/>
              </a:spcBef>
              <a:buClr>
                <a:srgbClr val="FFE600"/>
              </a:buClr>
              <a:buSzPct val="80000"/>
            </a:pPr>
            <a:endParaRPr lang="ru-RU" sz="1200" b="1" kern="0">
              <a:solidFill>
                <a:srgbClr val="2E2E38"/>
              </a:solidFill>
              <a:latin typeface="Montserrat Ligh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8CB5E6-CC3A-2E93-6577-B10685D094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45" y="121077"/>
            <a:ext cx="2066518" cy="560412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CD1D0AE-754C-5151-C64F-CD2F98D7C58E}"/>
              </a:ext>
            </a:extLst>
          </p:cNvPr>
          <p:cNvSpPr txBox="1">
            <a:spLocks/>
          </p:cNvSpPr>
          <p:nvPr/>
        </p:nvSpPr>
        <p:spPr>
          <a:xfrm>
            <a:off x="292436" y="0"/>
            <a:ext cx="8622964" cy="802567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BMS control and diagnosis</a:t>
            </a:r>
            <a:endParaRPr lang="en-US" sz="5400" b="1">
              <a:solidFill>
                <a:schemeClr val="bg1"/>
              </a:solidFill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F00E44C-B985-71D1-48C7-93F0FFFBE393}"/>
              </a:ext>
            </a:extLst>
          </p:cNvPr>
          <p:cNvSpPr txBox="1"/>
          <p:nvPr/>
        </p:nvSpPr>
        <p:spPr>
          <a:xfrm>
            <a:off x="217716" y="914402"/>
            <a:ext cx="56605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BMS mode control and diagnosis</a:t>
            </a:r>
          </a:p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Functional logic description</a:t>
            </a:r>
          </a:p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BMS Active control due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HV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request</a:t>
            </a:r>
          </a:p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BMS Inactive control due to HV shut down</a:t>
            </a:r>
          </a:p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Diagnosis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BMS actual feedback mode according to BMS control command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25F318E-0E8A-2BF0-2E78-C302E1125765}"/>
              </a:ext>
            </a:extLst>
          </p:cNvPr>
          <p:cNvSpPr txBox="1"/>
          <p:nvPr/>
        </p:nvSpPr>
        <p:spPr>
          <a:xfrm>
            <a:off x="6096001" y="914401"/>
            <a:ext cx="5734492" cy="2237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BMS relay control and diagnosis</a:t>
            </a:r>
          </a:p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Functional logic description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BMS negative relay control due to Preheating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Diagnosis BMS negative relay actual feedback according to BMS negative relay control command </a:t>
            </a: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Diagnosis BMS relays actual feedback according to BMS Active or Inactive control command 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9D48623-C59A-13BB-5AAC-0B695DC07DB1}"/>
              </a:ext>
            </a:extLst>
          </p:cNvPr>
          <p:cNvSpPr txBox="1"/>
          <p:nvPr/>
        </p:nvSpPr>
        <p:spPr>
          <a:xfrm>
            <a:off x="217717" y="2965229"/>
            <a:ext cx="59349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Interface</a:t>
            </a:r>
          </a:p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Input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Comm_PepsPwrMod_Enum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Comm_IBSBattSOC_pct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Comm_SGWRemHVCtrlReq_Enum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Comm_BMSRTCReq_Flg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Comm_BMSDispSOC_pct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VehMot_VehSpd_kph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VehMot_VehSpdVld_Flg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ModMgmt_HVSts_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Enum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ErrMgmt_HvOffCtrl_Enum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GearMgmt_ActGear_Enum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ChrgMgmt_ReqHVRdy_Flg</a:t>
            </a:r>
          </a:p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Comm_BMSNegRlySts_Enum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5FD2C5F-B2C5-73AB-019F-C066A6707F9C}"/>
              </a:ext>
            </a:extLst>
          </p:cNvPr>
          <p:cNvSpPr txBox="1"/>
          <p:nvPr/>
        </p:nvSpPr>
        <p:spPr>
          <a:xfrm>
            <a:off x="6424575" y="3380125"/>
            <a:ext cx="486823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Interface</a:t>
            </a: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Mgmt_ReqModBMS_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 Flg</a:t>
            </a:r>
            <a:r>
              <a: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H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Mgmt_BMSWModActWSts_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 Enum</a:t>
            </a:r>
            <a:r>
              <a: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Mgmt_BMSWModDiagSts_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 Enum</a:t>
            </a:r>
            <a:r>
              <a: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endParaRPr lang="en-US" altLang="zh-C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Mgmt_BMSNegRlyCtrlReq_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 Flg</a:t>
            </a:r>
            <a:r>
              <a: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endParaRPr lang="en-US" altLang="zh-C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Mgmt_BMSNegRlyActWSts_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 Enum</a:t>
            </a:r>
            <a:r>
              <a: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endParaRPr lang="en-US" altLang="zh-C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Mgmt_BMSPosRlyActWSts_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 Enum</a:t>
            </a:r>
            <a:r>
              <a: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endParaRPr lang="en-US" altLang="zh-C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Mgmt_BMSNegRlyClsDiagSts_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 Flg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Mgmt_BMSNegRlyOpenDiagSts_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 Flg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Mgmt_BMSPosRlyClsDiagSts_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 Flg</a:t>
            </a:r>
            <a:r>
              <a: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Mgmt_BMSPosRlyOpenDiagSts_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 Flg</a:t>
            </a:r>
            <a:r>
              <a: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endParaRPr lang="en-US" altLang="zh-C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775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9">
            <a:extLst>
              <a:ext uri="{FF2B5EF4-FFF2-40B4-BE49-F238E27FC236}">
                <a16:creationId xmlns:a16="http://schemas.microsoft.com/office/drawing/2014/main" id="{5B520A0C-7188-94D4-3A4A-2F2499F7314B}"/>
              </a:ext>
            </a:extLst>
          </p:cNvPr>
          <p:cNvSpPr/>
          <p:nvPr/>
        </p:nvSpPr>
        <p:spPr>
          <a:xfrm>
            <a:off x="0" y="0"/>
            <a:ext cx="12192000" cy="802567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000" tIns="27432" rIns="117000" bIns="117000" numCol="1" spcCol="0" rtlCol="0" fromWordArt="0" anchor="t" anchorCtr="0" forceAA="0" compatLnSpc="1">
            <a:noAutofit/>
          </a:bodyPr>
          <a:lstStyle/>
          <a:p>
            <a:pPr defTabSz="685165">
              <a:lnSpc>
                <a:spcPct val="85000"/>
              </a:lnSpc>
              <a:spcBef>
                <a:spcPct val="20000"/>
              </a:spcBef>
              <a:buClr>
                <a:srgbClr val="FFE600"/>
              </a:buClr>
              <a:buSzPct val="80000"/>
            </a:pPr>
            <a:endParaRPr lang="ru-RU" sz="1200" b="1" kern="0">
              <a:solidFill>
                <a:srgbClr val="2E2E38"/>
              </a:solidFill>
              <a:latin typeface="Montserrat Ligh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8CB5E6-CC3A-2E93-6577-B10685D094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45" y="121077"/>
            <a:ext cx="2066518" cy="560412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CD1D0AE-754C-5151-C64F-CD2F98D7C58E}"/>
              </a:ext>
            </a:extLst>
          </p:cNvPr>
          <p:cNvSpPr txBox="1">
            <a:spLocks/>
          </p:cNvSpPr>
          <p:nvPr/>
        </p:nvSpPr>
        <p:spPr>
          <a:xfrm>
            <a:off x="292436" y="0"/>
            <a:ext cx="8622964" cy="802567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BMS control and diagnosis</a:t>
            </a:r>
            <a:endParaRPr lang="en-US" sz="5400" b="1">
              <a:solidFill>
                <a:schemeClr val="bg1"/>
              </a:solidFill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9D48623-C59A-13BB-5AAC-0B695DC07DB1}"/>
              </a:ext>
            </a:extLst>
          </p:cNvPr>
          <p:cNvSpPr txBox="1"/>
          <p:nvPr/>
        </p:nvSpPr>
        <p:spPr>
          <a:xfrm>
            <a:off x="292436" y="914401"/>
            <a:ext cx="114750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Interface</a:t>
            </a:r>
          </a:p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Input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Comm_BMSPosRlySts_Enum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Comm_BMSWMod_Enum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HvMgmt_TCUWModActWSts_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Enum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Comm_</a:t>
            </a:r>
            <a:r>
              <a:rPr lang="en-US" alt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DCDCHVInpVolt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_V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Comm_BMSLinkVolt_V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Comm_MCUInpVolt_V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CD76190-5989-9F28-E673-C6DF836263F9}"/>
              </a:ext>
            </a:extLst>
          </p:cNvPr>
          <p:cNvSpPr/>
          <p:nvPr/>
        </p:nvSpPr>
        <p:spPr>
          <a:xfrm>
            <a:off x="897168" y="2831730"/>
            <a:ext cx="1752597" cy="6749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BMS Actual Inactive</a:t>
            </a:r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7A861CC-C029-3696-55C7-99ECDC6D9F40}"/>
              </a:ext>
            </a:extLst>
          </p:cNvPr>
          <p:cNvCxnSpPr/>
          <p:nvPr/>
        </p:nvCxnSpPr>
        <p:spPr>
          <a:xfrm>
            <a:off x="1639787" y="2289632"/>
            <a:ext cx="0" cy="555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C71FAD3F-1AA5-EEF5-67C9-1155FB3C8905}"/>
              </a:ext>
            </a:extLst>
          </p:cNvPr>
          <p:cNvSpPr/>
          <p:nvPr/>
        </p:nvSpPr>
        <p:spPr>
          <a:xfrm>
            <a:off x="3759179" y="4626363"/>
            <a:ext cx="1752597" cy="6749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Req BMS Inactive</a:t>
            </a:r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CEE2CC4-35B1-C4DD-AD1E-F196CB1734B9}"/>
              </a:ext>
            </a:extLst>
          </p:cNvPr>
          <p:cNvCxnSpPr>
            <a:cxnSpLocks/>
          </p:cNvCxnSpPr>
          <p:nvPr/>
        </p:nvCxnSpPr>
        <p:spPr>
          <a:xfrm>
            <a:off x="2627957" y="2959063"/>
            <a:ext cx="46258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30324F1-02A2-74CB-CF05-834B43FF9F3C}"/>
              </a:ext>
            </a:extLst>
          </p:cNvPr>
          <p:cNvSpPr txBox="1"/>
          <p:nvPr/>
        </p:nvSpPr>
        <p:spPr>
          <a:xfrm>
            <a:off x="4266453" y="2475474"/>
            <a:ext cx="151311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HV ON Req</a:t>
            </a:r>
            <a:endParaRPr lang="zh-CN" altLang="en-US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60C5755-9374-877F-10B1-3295EA177083}"/>
              </a:ext>
            </a:extLst>
          </p:cNvPr>
          <p:cNvCxnSpPr>
            <a:cxnSpLocks/>
          </p:cNvCxnSpPr>
          <p:nvPr/>
        </p:nvCxnSpPr>
        <p:spPr>
          <a:xfrm flipH="1">
            <a:off x="5508171" y="4963820"/>
            <a:ext cx="1729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D98326E7-3565-B12F-C0D5-C71BEFEDD29E}"/>
              </a:ext>
            </a:extLst>
          </p:cNvPr>
          <p:cNvSpPr txBox="1"/>
          <p:nvPr/>
        </p:nvSpPr>
        <p:spPr>
          <a:xfrm>
            <a:off x="5650452" y="4523707"/>
            <a:ext cx="141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HV Off Req</a:t>
            </a:r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8EF9448-2A2B-26C2-BE2B-3324215E0EAE}"/>
              </a:ext>
            </a:extLst>
          </p:cNvPr>
          <p:cNvCxnSpPr>
            <a:cxnSpLocks/>
            <a:endCxn id="2" idx="3"/>
          </p:cNvCxnSpPr>
          <p:nvPr/>
        </p:nvCxnSpPr>
        <p:spPr>
          <a:xfrm flipH="1" flipV="1">
            <a:off x="2649765" y="3169187"/>
            <a:ext cx="2093257" cy="1468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78E59F8B-E6CF-3DAD-E525-B99BD02CA7D8}"/>
              </a:ext>
            </a:extLst>
          </p:cNvPr>
          <p:cNvSpPr txBox="1"/>
          <p:nvPr/>
        </p:nvSpPr>
        <p:spPr>
          <a:xfrm>
            <a:off x="3915597" y="3386377"/>
            <a:ext cx="19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BMS Inactive Feedback Succese</a:t>
            </a:r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932F09F-4118-FE16-FCAE-6B87D104F2CD}"/>
              </a:ext>
            </a:extLst>
          </p:cNvPr>
          <p:cNvSpPr/>
          <p:nvPr/>
        </p:nvSpPr>
        <p:spPr>
          <a:xfrm>
            <a:off x="7253847" y="2644506"/>
            <a:ext cx="4390391" cy="31691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6431FA2-81E0-D1FD-0C43-FD3E8AD4ECCC}"/>
              </a:ext>
            </a:extLst>
          </p:cNvPr>
          <p:cNvSpPr/>
          <p:nvPr/>
        </p:nvSpPr>
        <p:spPr>
          <a:xfrm>
            <a:off x="8044300" y="3086396"/>
            <a:ext cx="2531665" cy="6852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Req BMS Active</a:t>
            </a:r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7672D80-928F-A827-518E-C17CDD1B36D0}"/>
              </a:ext>
            </a:extLst>
          </p:cNvPr>
          <p:cNvSpPr/>
          <p:nvPr/>
        </p:nvSpPr>
        <p:spPr>
          <a:xfrm>
            <a:off x="7383006" y="4745578"/>
            <a:ext cx="1752597" cy="6749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BMS Actual Active</a:t>
            </a:r>
            <a:endParaRPr lang="zh-CN" altLang="en-US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0668464-885A-FD94-1918-9B7BDE4C0C33}"/>
              </a:ext>
            </a:extLst>
          </p:cNvPr>
          <p:cNvCxnSpPr>
            <a:endCxn id="37" idx="0"/>
          </p:cNvCxnSpPr>
          <p:nvPr/>
        </p:nvCxnSpPr>
        <p:spPr>
          <a:xfrm>
            <a:off x="9310132" y="2831730"/>
            <a:ext cx="1" cy="25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35AA1FFE-4DC9-0445-2ACB-4FBA7766A1A4}"/>
              </a:ext>
            </a:extLst>
          </p:cNvPr>
          <p:cNvSpPr/>
          <p:nvPr/>
        </p:nvSpPr>
        <p:spPr>
          <a:xfrm>
            <a:off x="9698698" y="4734099"/>
            <a:ext cx="1752597" cy="6749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highlight>
                  <a:srgbClr val="FFFFFF"/>
                </a:highlight>
              </a:rPr>
              <a:t>Error Or Feedback Fail</a:t>
            </a:r>
            <a:endParaRPr lang="zh-CN" altLang="en-US">
              <a:solidFill>
                <a:schemeClr val="tx1"/>
              </a:solidFill>
              <a:highlight>
                <a:srgbClr val="FFFFFF"/>
              </a:highlight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9DA766B-6361-B04E-AF13-97DBC49A9CED}"/>
              </a:ext>
            </a:extLst>
          </p:cNvPr>
          <p:cNvCxnSpPr>
            <a:cxnSpLocks/>
          </p:cNvCxnSpPr>
          <p:nvPr/>
        </p:nvCxnSpPr>
        <p:spPr>
          <a:xfrm>
            <a:off x="8763000" y="3771604"/>
            <a:ext cx="0" cy="962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9A3387E-B586-400D-2002-F5743B319F8E}"/>
              </a:ext>
            </a:extLst>
          </p:cNvPr>
          <p:cNvCxnSpPr>
            <a:cxnSpLocks/>
          </p:cNvCxnSpPr>
          <p:nvPr/>
        </p:nvCxnSpPr>
        <p:spPr>
          <a:xfrm>
            <a:off x="10301102" y="3771604"/>
            <a:ext cx="0" cy="973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4795D9AC-A2FF-6460-CE50-E7A4FD8A478E}"/>
              </a:ext>
            </a:extLst>
          </p:cNvPr>
          <p:cNvSpPr txBox="1"/>
          <p:nvPr/>
        </p:nvSpPr>
        <p:spPr>
          <a:xfrm>
            <a:off x="7531198" y="3795366"/>
            <a:ext cx="1074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Active Feedback Succese</a:t>
            </a:r>
            <a:endParaRPr lang="zh-CN" altLang="en-US" sz="160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87C7170D-E239-F267-AF52-4523D19F66C0}"/>
              </a:ext>
            </a:extLst>
          </p:cNvPr>
          <p:cNvSpPr txBox="1"/>
          <p:nvPr/>
        </p:nvSpPr>
        <p:spPr>
          <a:xfrm>
            <a:off x="10384119" y="3813599"/>
            <a:ext cx="1196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Active Feedback Fail or Error</a:t>
            </a:r>
            <a:endParaRPr lang="zh-CN" altLang="en-US" sz="160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266F0D8-9FFC-F33F-0B69-B1E96F0E6EE9}"/>
              </a:ext>
            </a:extLst>
          </p:cNvPr>
          <p:cNvSpPr/>
          <p:nvPr/>
        </p:nvSpPr>
        <p:spPr>
          <a:xfrm>
            <a:off x="901700" y="4626363"/>
            <a:ext cx="1752597" cy="6749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Req BMS Inactive</a:t>
            </a:r>
            <a:endParaRPr lang="zh-CN" altLang="en-US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124EE8CA-8255-F464-09FB-18EEAB9306DD}"/>
              </a:ext>
            </a:extLst>
          </p:cNvPr>
          <p:cNvCxnSpPr>
            <a:stCxn id="10" idx="1"/>
            <a:endCxn id="61" idx="3"/>
          </p:cNvCxnSpPr>
          <p:nvPr/>
        </p:nvCxnSpPr>
        <p:spPr>
          <a:xfrm flipH="1">
            <a:off x="2654297" y="4963820"/>
            <a:ext cx="1104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E664D213-A14D-0D39-AF4C-6EBA3B209CA8}"/>
              </a:ext>
            </a:extLst>
          </p:cNvPr>
          <p:cNvCxnSpPr>
            <a:stCxn id="61" idx="0"/>
            <a:endCxn id="2" idx="2"/>
          </p:cNvCxnSpPr>
          <p:nvPr/>
        </p:nvCxnSpPr>
        <p:spPr>
          <a:xfrm flipH="1" flipV="1">
            <a:off x="1773467" y="3506644"/>
            <a:ext cx="4532" cy="1119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0A7C55FE-7A5E-82B1-79A4-2F15B2F37C1C}"/>
              </a:ext>
            </a:extLst>
          </p:cNvPr>
          <p:cNvSpPr txBox="1"/>
          <p:nvPr/>
        </p:nvSpPr>
        <p:spPr>
          <a:xfrm>
            <a:off x="2499870" y="5341465"/>
            <a:ext cx="1752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BMS Inactive Feedback Fail Or</a:t>
            </a:r>
          </a:p>
          <a:p>
            <a:r>
              <a:rPr lang="en-US" altLang="zh-CN"/>
              <a:t>Error</a:t>
            </a:r>
            <a:endParaRPr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535DC9DA-631D-4547-BE65-DC75599920B4}"/>
              </a:ext>
            </a:extLst>
          </p:cNvPr>
          <p:cNvSpPr txBox="1"/>
          <p:nvPr/>
        </p:nvSpPr>
        <p:spPr>
          <a:xfrm>
            <a:off x="643006" y="3709542"/>
            <a:ext cx="937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Error Clear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847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9">
            <a:extLst>
              <a:ext uri="{FF2B5EF4-FFF2-40B4-BE49-F238E27FC236}">
                <a16:creationId xmlns:a16="http://schemas.microsoft.com/office/drawing/2014/main" id="{5B520A0C-7188-94D4-3A4A-2F2499F7314B}"/>
              </a:ext>
            </a:extLst>
          </p:cNvPr>
          <p:cNvSpPr/>
          <p:nvPr/>
        </p:nvSpPr>
        <p:spPr>
          <a:xfrm>
            <a:off x="0" y="0"/>
            <a:ext cx="12192000" cy="802567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000" tIns="27432" rIns="117000" bIns="117000" numCol="1" spcCol="0" rtlCol="0" fromWordArt="0" anchor="t" anchorCtr="0" forceAA="0" compatLnSpc="1">
            <a:noAutofit/>
          </a:bodyPr>
          <a:lstStyle/>
          <a:p>
            <a:pPr defTabSz="685165">
              <a:lnSpc>
                <a:spcPct val="85000"/>
              </a:lnSpc>
              <a:spcBef>
                <a:spcPct val="20000"/>
              </a:spcBef>
              <a:buClr>
                <a:srgbClr val="FFE600"/>
              </a:buClr>
              <a:buSzPct val="80000"/>
            </a:pPr>
            <a:endParaRPr lang="ru-RU" sz="1200" b="1" kern="0">
              <a:solidFill>
                <a:srgbClr val="2E2E38"/>
              </a:solidFill>
              <a:latin typeface="Montserrat Ligh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8CB5E6-CC3A-2E93-6577-B10685D094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45" y="121077"/>
            <a:ext cx="2066518" cy="560412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CD1D0AE-754C-5151-C64F-CD2F98D7C58E}"/>
              </a:ext>
            </a:extLst>
          </p:cNvPr>
          <p:cNvSpPr txBox="1">
            <a:spLocks/>
          </p:cNvSpPr>
          <p:nvPr/>
        </p:nvSpPr>
        <p:spPr>
          <a:xfrm>
            <a:off x="292436" y="0"/>
            <a:ext cx="8622964" cy="802567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MCU control and diagnosis</a:t>
            </a:r>
            <a:endParaRPr lang="en-US" sz="5400" b="1">
              <a:solidFill>
                <a:schemeClr val="bg1"/>
              </a:solidFill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9D48623-C59A-13BB-5AAC-0B695DC07DB1}"/>
              </a:ext>
            </a:extLst>
          </p:cNvPr>
          <p:cNvSpPr txBox="1"/>
          <p:nvPr/>
        </p:nvSpPr>
        <p:spPr>
          <a:xfrm>
            <a:off x="292435" y="914401"/>
            <a:ext cx="1174716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MCU mode control and diagnosis</a:t>
            </a:r>
          </a:p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Functional logic description</a:t>
            </a:r>
          </a:p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MCU mode control include Standby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Ready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TrqCtrl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Discharge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others</a:t>
            </a:r>
          </a:p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Diagnosis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MCU actual feedback mode according to MCU control command</a:t>
            </a:r>
          </a:p>
          <a:p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Interface</a:t>
            </a:r>
          </a:p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Input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Comm_MCUWMod_Enum</a:t>
            </a:r>
            <a:r>
              <a:rPr lang="zh-CN" altLang="en-US" sz="200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Comm_PepsPwrMod_Enum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Comm_BCMImmoSts_Enum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Comm_CBMSysRdyReq_Flg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Comm_DCMDoorFLSts_Flg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00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Comm_ACUDrvSeatBltSts_Flg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Comm_ACUDrvSeatBltStsVld_Flg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HvMgmt_BMSWModActWSts_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Enum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ModMgmt_HVSts_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Enum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ErrMgmt_HvOffCtrl_Enum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ErrMgmt_ForbidDrvRdy_Flg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ChrgMgmt _ChrgSts_ Enum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GearMgmt_ActGear_Enum</a:t>
            </a:r>
          </a:p>
          <a:p>
            <a:endParaRPr lang="en-US" altLang="zh-CN" sz="200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HvMgmt_MCUReqSts_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Enum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HvMgmt_MCUWModActWSts_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Enum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HvMgmt_MCUWModDiagSts_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Enum</a:t>
            </a:r>
          </a:p>
          <a:p>
            <a:endParaRPr lang="en-US" altLang="zh-CN" sz="200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050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9">
            <a:extLst>
              <a:ext uri="{FF2B5EF4-FFF2-40B4-BE49-F238E27FC236}">
                <a16:creationId xmlns:a16="http://schemas.microsoft.com/office/drawing/2014/main" id="{5B520A0C-7188-94D4-3A4A-2F2499F7314B}"/>
              </a:ext>
            </a:extLst>
          </p:cNvPr>
          <p:cNvSpPr/>
          <p:nvPr/>
        </p:nvSpPr>
        <p:spPr>
          <a:xfrm>
            <a:off x="0" y="0"/>
            <a:ext cx="12192000" cy="802567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000" tIns="27432" rIns="117000" bIns="117000" numCol="1" spcCol="0" rtlCol="0" fromWordArt="0" anchor="t" anchorCtr="0" forceAA="0" compatLnSpc="1">
            <a:noAutofit/>
          </a:bodyPr>
          <a:lstStyle/>
          <a:p>
            <a:pPr defTabSz="685165">
              <a:lnSpc>
                <a:spcPct val="85000"/>
              </a:lnSpc>
              <a:spcBef>
                <a:spcPct val="20000"/>
              </a:spcBef>
              <a:buClr>
                <a:srgbClr val="FFE600"/>
              </a:buClr>
              <a:buSzPct val="80000"/>
            </a:pPr>
            <a:endParaRPr lang="ru-RU" sz="1200" b="1" kern="0">
              <a:solidFill>
                <a:srgbClr val="2E2E38"/>
              </a:solidFill>
              <a:latin typeface="Montserrat Ligh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8CB5E6-CC3A-2E93-6577-B10685D094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45" y="121077"/>
            <a:ext cx="2066518" cy="560412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CD1D0AE-754C-5151-C64F-CD2F98D7C58E}"/>
              </a:ext>
            </a:extLst>
          </p:cNvPr>
          <p:cNvSpPr txBox="1">
            <a:spLocks/>
          </p:cNvSpPr>
          <p:nvPr/>
        </p:nvSpPr>
        <p:spPr>
          <a:xfrm>
            <a:off x="292436" y="0"/>
            <a:ext cx="8622964" cy="802567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MCU control and diagnosis</a:t>
            </a:r>
            <a:endParaRPr lang="en-US" sz="5400" b="1">
              <a:solidFill>
                <a:schemeClr val="bg1"/>
              </a:solidFill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1E3FCB7-C97E-03FF-0A2D-A9CF8A98A576}"/>
              </a:ext>
            </a:extLst>
          </p:cNvPr>
          <p:cNvSpPr/>
          <p:nvPr/>
        </p:nvSpPr>
        <p:spPr>
          <a:xfrm>
            <a:off x="1375809" y="1884241"/>
            <a:ext cx="1747156" cy="718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Req</a:t>
            </a:r>
            <a:r>
              <a:rPr lang="zh-CN" altLang="en-US"/>
              <a:t> </a:t>
            </a:r>
            <a:r>
              <a:rPr lang="en-US" altLang="zh-CN"/>
              <a:t>MCU Standby</a:t>
            </a:r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3288A71-8E85-0251-A868-7CBBE3F4E2E2}"/>
              </a:ext>
            </a:extLst>
          </p:cNvPr>
          <p:cNvSpPr/>
          <p:nvPr/>
        </p:nvSpPr>
        <p:spPr>
          <a:xfrm>
            <a:off x="5132976" y="1835177"/>
            <a:ext cx="1926048" cy="78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Req MCU Ready</a:t>
            </a:r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F3C5A3D-6B67-742E-C157-AFB1ED42F921}"/>
              </a:ext>
            </a:extLst>
          </p:cNvPr>
          <p:cNvCxnSpPr>
            <a:cxnSpLocks/>
          </p:cNvCxnSpPr>
          <p:nvPr/>
        </p:nvCxnSpPr>
        <p:spPr>
          <a:xfrm>
            <a:off x="5768807" y="2602698"/>
            <a:ext cx="0" cy="947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2C471B5A-E78E-0A06-DDA6-D20AE3F0B4B2}"/>
              </a:ext>
            </a:extLst>
          </p:cNvPr>
          <p:cNvSpPr/>
          <p:nvPr/>
        </p:nvSpPr>
        <p:spPr>
          <a:xfrm>
            <a:off x="5132976" y="3569040"/>
            <a:ext cx="1839685" cy="7882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MCU DisCharge</a:t>
            </a:r>
            <a:endParaRPr lang="zh-CN" altLang="en-US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DFB9400-1448-8C05-459A-F3EEA76D8A31}"/>
              </a:ext>
            </a:extLst>
          </p:cNvPr>
          <p:cNvCxnSpPr/>
          <p:nvPr/>
        </p:nvCxnSpPr>
        <p:spPr>
          <a:xfrm>
            <a:off x="1926771" y="1517103"/>
            <a:ext cx="0" cy="367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>
            <a:extLst>
              <a:ext uri="{FF2B5EF4-FFF2-40B4-BE49-F238E27FC236}">
                <a16:creationId xmlns:a16="http://schemas.microsoft.com/office/drawing/2014/main" id="{37C5B375-874D-D868-4BFA-E84345115DFC}"/>
              </a:ext>
            </a:extLst>
          </p:cNvPr>
          <p:cNvSpPr/>
          <p:nvPr/>
        </p:nvSpPr>
        <p:spPr>
          <a:xfrm>
            <a:off x="8775971" y="1860390"/>
            <a:ext cx="2040220" cy="7640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Req MCU TrqCtrl</a:t>
            </a:r>
            <a:endParaRPr lang="zh-CN" altLang="en-US"/>
          </a:p>
        </p:txBody>
      </p: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092D4155-F2D7-689B-83E4-3D06E2A4A1D7}"/>
              </a:ext>
            </a:extLst>
          </p:cNvPr>
          <p:cNvCxnSpPr>
            <a:cxnSpLocks/>
          </p:cNvCxnSpPr>
          <p:nvPr/>
        </p:nvCxnSpPr>
        <p:spPr>
          <a:xfrm>
            <a:off x="3138069" y="2059122"/>
            <a:ext cx="1994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6B07259A-35AF-6C8B-1364-0E5F7407CF38}"/>
              </a:ext>
            </a:extLst>
          </p:cNvPr>
          <p:cNvCxnSpPr>
            <a:cxnSpLocks/>
          </p:cNvCxnSpPr>
          <p:nvPr/>
        </p:nvCxnSpPr>
        <p:spPr>
          <a:xfrm flipH="1" flipV="1">
            <a:off x="7059024" y="2059122"/>
            <a:ext cx="1716947" cy="9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文本框 142">
            <a:extLst>
              <a:ext uri="{FF2B5EF4-FFF2-40B4-BE49-F238E27FC236}">
                <a16:creationId xmlns:a16="http://schemas.microsoft.com/office/drawing/2014/main" id="{60CBBF43-150E-B97E-1B76-C622261D45C7}"/>
              </a:ext>
            </a:extLst>
          </p:cNvPr>
          <p:cNvSpPr txBox="1"/>
          <p:nvPr/>
        </p:nvSpPr>
        <p:spPr>
          <a:xfrm>
            <a:off x="3248950" y="1622013"/>
            <a:ext cx="1375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Req Ready</a:t>
            </a:r>
            <a:endParaRPr lang="zh-CN" altLang="en-US"/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9459402A-D1BA-3076-3736-B02C2E161C6C}"/>
              </a:ext>
            </a:extLst>
          </p:cNvPr>
          <p:cNvSpPr txBox="1"/>
          <p:nvPr/>
        </p:nvSpPr>
        <p:spPr>
          <a:xfrm>
            <a:off x="7247360" y="1622013"/>
            <a:ext cx="1375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Req Ready</a:t>
            </a:r>
            <a:endParaRPr lang="zh-CN" altLang="en-US"/>
          </a:p>
        </p:txBody>
      </p: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48D63E14-FB79-ACA7-529D-A7CE78A0C6E3}"/>
              </a:ext>
            </a:extLst>
          </p:cNvPr>
          <p:cNvCxnSpPr>
            <a:cxnSpLocks/>
          </p:cNvCxnSpPr>
          <p:nvPr/>
        </p:nvCxnSpPr>
        <p:spPr>
          <a:xfrm>
            <a:off x="7059024" y="2360726"/>
            <a:ext cx="1716947" cy="13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文本框 154">
            <a:extLst>
              <a:ext uri="{FF2B5EF4-FFF2-40B4-BE49-F238E27FC236}">
                <a16:creationId xmlns:a16="http://schemas.microsoft.com/office/drawing/2014/main" id="{242CBFE1-EF18-7FF0-F596-9A13443A899E}"/>
              </a:ext>
            </a:extLst>
          </p:cNvPr>
          <p:cNvSpPr txBox="1"/>
          <p:nvPr/>
        </p:nvSpPr>
        <p:spPr>
          <a:xfrm>
            <a:off x="7229665" y="2450750"/>
            <a:ext cx="1375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Req TrqCtrl</a:t>
            </a:r>
            <a:endParaRPr lang="zh-CN" altLang="en-US"/>
          </a:p>
        </p:txBody>
      </p: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FE53BD6D-CF60-B692-2148-E21488F242F0}"/>
              </a:ext>
            </a:extLst>
          </p:cNvPr>
          <p:cNvCxnSpPr/>
          <p:nvPr/>
        </p:nvCxnSpPr>
        <p:spPr>
          <a:xfrm flipH="1">
            <a:off x="3138069" y="2450750"/>
            <a:ext cx="1994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>
            <a:extLst>
              <a:ext uri="{FF2B5EF4-FFF2-40B4-BE49-F238E27FC236}">
                <a16:creationId xmlns:a16="http://schemas.microsoft.com/office/drawing/2014/main" id="{43EAE050-A398-17F2-387D-ED4CA599E259}"/>
              </a:ext>
            </a:extLst>
          </p:cNvPr>
          <p:cNvSpPr txBox="1"/>
          <p:nvPr/>
        </p:nvSpPr>
        <p:spPr>
          <a:xfrm>
            <a:off x="3275172" y="2507980"/>
            <a:ext cx="1375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Req Standby</a:t>
            </a:r>
            <a:endParaRPr lang="zh-CN" altLang="en-US"/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8B5E7B8E-55AA-C67A-222D-0432B7BEA9C5}"/>
              </a:ext>
            </a:extLst>
          </p:cNvPr>
          <p:cNvSpPr txBox="1"/>
          <p:nvPr/>
        </p:nvSpPr>
        <p:spPr>
          <a:xfrm>
            <a:off x="5811711" y="2753121"/>
            <a:ext cx="1222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Req Discharge</a:t>
            </a:r>
            <a:endParaRPr lang="zh-CN" altLang="en-US"/>
          </a:p>
        </p:txBody>
      </p: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151FD670-7072-F13C-19A7-C07969BEEB5F}"/>
              </a:ext>
            </a:extLst>
          </p:cNvPr>
          <p:cNvCxnSpPr>
            <a:stCxn id="22" idx="1"/>
          </p:cNvCxnSpPr>
          <p:nvPr/>
        </p:nvCxnSpPr>
        <p:spPr>
          <a:xfrm flipH="1" flipV="1">
            <a:off x="2449286" y="2691220"/>
            <a:ext cx="2683690" cy="1271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文本框 166">
            <a:extLst>
              <a:ext uri="{FF2B5EF4-FFF2-40B4-BE49-F238E27FC236}">
                <a16:creationId xmlns:a16="http://schemas.microsoft.com/office/drawing/2014/main" id="{1B0BD70A-16B6-4D49-1B4E-4049C3E80366}"/>
              </a:ext>
            </a:extLst>
          </p:cNvPr>
          <p:cNvSpPr txBox="1"/>
          <p:nvPr/>
        </p:nvSpPr>
        <p:spPr>
          <a:xfrm>
            <a:off x="2605458" y="3489921"/>
            <a:ext cx="1375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Req Standby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39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9">
            <a:extLst>
              <a:ext uri="{FF2B5EF4-FFF2-40B4-BE49-F238E27FC236}">
                <a16:creationId xmlns:a16="http://schemas.microsoft.com/office/drawing/2014/main" id="{5B520A0C-7188-94D4-3A4A-2F2499F7314B}"/>
              </a:ext>
            </a:extLst>
          </p:cNvPr>
          <p:cNvSpPr/>
          <p:nvPr/>
        </p:nvSpPr>
        <p:spPr>
          <a:xfrm>
            <a:off x="0" y="0"/>
            <a:ext cx="12192000" cy="802567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000" tIns="27432" rIns="117000" bIns="117000" numCol="1" spcCol="0" rtlCol="0" fromWordArt="0" anchor="t" anchorCtr="0" forceAA="0" compatLnSpc="1">
            <a:noAutofit/>
          </a:bodyPr>
          <a:lstStyle/>
          <a:p>
            <a:pPr defTabSz="685165">
              <a:lnSpc>
                <a:spcPct val="85000"/>
              </a:lnSpc>
              <a:spcBef>
                <a:spcPct val="20000"/>
              </a:spcBef>
              <a:buClr>
                <a:srgbClr val="FFE600"/>
              </a:buClr>
              <a:buSzPct val="80000"/>
            </a:pPr>
            <a:endParaRPr lang="ru-RU" sz="1200" b="1" kern="0">
              <a:solidFill>
                <a:srgbClr val="2E2E38"/>
              </a:solidFill>
              <a:latin typeface="Montserrat Ligh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8CB5E6-CC3A-2E93-6577-B10685D094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45" y="121077"/>
            <a:ext cx="2066518" cy="560412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CD1D0AE-754C-5151-C64F-CD2F98D7C58E}"/>
              </a:ext>
            </a:extLst>
          </p:cNvPr>
          <p:cNvSpPr txBox="1">
            <a:spLocks/>
          </p:cNvSpPr>
          <p:nvPr/>
        </p:nvSpPr>
        <p:spPr>
          <a:xfrm>
            <a:off x="292436" y="0"/>
            <a:ext cx="8622964" cy="802567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DCFC control and diagnosis</a:t>
            </a:r>
            <a:endParaRPr lang="en-US" sz="5400" b="1">
              <a:solidFill>
                <a:schemeClr val="bg1"/>
              </a:solidFill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9D48623-C59A-13BB-5AAC-0B695DC07DB1}"/>
              </a:ext>
            </a:extLst>
          </p:cNvPr>
          <p:cNvSpPr txBox="1"/>
          <p:nvPr/>
        </p:nvSpPr>
        <p:spPr>
          <a:xfrm>
            <a:off x="292435" y="914401"/>
            <a:ext cx="1174716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DCFC mode control and diagnosis</a:t>
            </a:r>
          </a:p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Functional logic description</a:t>
            </a:r>
          </a:p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DCFC mode control include Inactive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Active</a:t>
            </a:r>
          </a:p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Diagnosis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DCFC actual feedback mode according to DCFC control command</a:t>
            </a:r>
          </a:p>
          <a:p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Interface</a:t>
            </a:r>
          </a:p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Input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Comm_PODDCPosRlySts_Enum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Comm_PODDCNegRlySts_Enum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ErrMgmt_ErrLvl_Enum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DCChrMgmt_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DCFCReqSts_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Flg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HvMgmt_DCFCReqSts_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Flg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HvMgmt_DCFCWModActWSts_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Enum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HvMgmt_DCFCRlyClsDiagSts_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Flg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HvMgmt_DCFCRlyOpenDiagSts_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Flg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83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9">
            <a:extLst>
              <a:ext uri="{FF2B5EF4-FFF2-40B4-BE49-F238E27FC236}">
                <a16:creationId xmlns:a16="http://schemas.microsoft.com/office/drawing/2014/main" id="{5B520A0C-7188-94D4-3A4A-2F2499F7314B}"/>
              </a:ext>
            </a:extLst>
          </p:cNvPr>
          <p:cNvSpPr/>
          <p:nvPr/>
        </p:nvSpPr>
        <p:spPr>
          <a:xfrm>
            <a:off x="0" y="0"/>
            <a:ext cx="12192000" cy="802567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000" tIns="27432" rIns="117000" bIns="117000" numCol="1" spcCol="0" rtlCol="0" fromWordArt="0" anchor="t" anchorCtr="0" forceAA="0" compatLnSpc="1">
            <a:noAutofit/>
          </a:bodyPr>
          <a:lstStyle/>
          <a:p>
            <a:pPr defTabSz="685165">
              <a:lnSpc>
                <a:spcPct val="85000"/>
              </a:lnSpc>
              <a:spcBef>
                <a:spcPct val="20000"/>
              </a:spcBef>
              <a:buClr>
                <a:srgbClr val="FFE600"/>
              </a:buClr>
              <a:buSzPct val="80000"/>
            </a:pPr>
            <a:endParaRPr lang="ru-RU" sz="1200" b="1" kern="0">
              <a:solidFill>
                <a:srgbClr val="2E2E38"/>
              </a:solidFill>
              <a:latin typeface="Montserrat Ligh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8CB5E6-CC3A-2E93-6577-B10685D094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45" y="121077"/>
            <a:ext cx="2066518" cy="560412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CD1D0AE-754C-5151-C64F-CD2F98D7C58E}"/>
              </a:ext>
            </a:extLst>
          </p:cNvPr>
          <p:cNvSpPr txBox="1">
            <a:spLocks/>
          </p:cNvSpPr>
          <p:nvPr/>
        </p:nvSpPr>
        <p:spPr>
          <a:xfrm>
            <a:off x="292436" y="0"/>
            <a:ext cx="8622964" cy="802567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DCDC control and diagnosis</a:t>
            </a:r>
            <a:endParaRPr lang="en-US" sz="5400" b="1">
              <a:solidFill>
                <a:schemeClr val="bg1"/>
              </a:solidFill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9D48623-C59A-13BB-5AAC-0B695DC07DB1}"/>
              </a:ext>
            </a:extLst>
          </p:cNvPr>
          <p:cNvSpPr txBox="1"/>
          <p:nvPr/>
        </p:nvSpPr>
        <p:spPr>
          <a:xfrm>
            <a:off x="292435" y="914401"/>
            <a:ext cx="1174716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DCDC mode control and diagnosis</a:t>
            </a:r>
          </a:p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Functional logic description</a:t>
            </a:r>
          </a:p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DCDC mode control include OFF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Buck</a:t>
            </a:r>
          </a:p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Diagnosis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DCDC actual feedback mode according to DCDC control command</a:t>
            </a:r>
          </a:p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DCDC Volt control and diagnosis actual feedback</a:t>
            </a:r>
          </a:p>
          <a:p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Interface</a:t>
            </a:r>
          </a:p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Input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Comm_</a:t>
            </a:r>
            <a:r>
              <a:rPr lang="en-US" alt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DCDCHVInpVolt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_V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Comm_BMSLinkVolt_V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Comm_DCDCWMod_Enum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Comm_DCDCVoltActLV_V 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Comm_PepsPwrMod_Enum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Comm_IBSBattSOC_pct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Comm_SGWRemHVCtrlReq_Enum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Comm_BMSRTCReq_Flg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Comm_BMSDispSOC_pct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ModMgmt_HVSts_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Enum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ErrMgmt_HvOffCtrl_Enum</a:t>
            </a:r>
          </a:p>
          <a:p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HvMgmt_ReqDCDCMod_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Enum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HvMgmt_DCDCVoltDmdLV_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HvMgmt_DCDCWModActWSts_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Enum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HvMgmt_DCDCWModDiagSts_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Enum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HvMgmt_DCDCVoltLVDiagSts_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Flg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382733"/>
      </p:ext>
    </p:extLst>
  </p:cSld>
  <p:clrMapOvr>
    <a:masterClrMapping/>
  </p:clrMapOvr>
</p:sld>
</file>

<file path=ppt/theme/theme1.xml><?xml version="1.0" encoding="utf-8"?>
<a:theme xmlns:a="http://schemas.openxmlformats.org/drawingml/2006/main" name="ATOM INFO MEMO">
  <a:themeElements>
    <a:clrScheme name="Другая 8">
      <a:dk1>
        <a:srgbClr val="000000"/>
      </a:dk1>
      <a:lt1>
        <a:srgbClr val="FFFFFF"/>
      </a:lt1>
      <a:dk2>
        <a:srgbClr val="FFFFFF"/>
      </a:dk2>
      <a:lt2>
        <a:srgbClr val="00C9CD"/>
      </a:lt2>
      <a:accent1>
        <a:srgbClr val="00C9CD"/>
      </a:accent1>
      <a:accent2>
        <a:srgbClr val="F2F2F2"/>
      </a:accent2>
      <a:accent3>
        <a:srgbClr val="D8D8D8"/>
      </a:accent3>
      <a:accent4>
        <a:srgbClr val="BFBFBF"/>
      </a:accent4>
      <a:accent5>
        <a:srgbClr val="A5A5A5"/>
      </a:accent5>
      <a:accent6>
        <a:srgbClr val="000000"/>
      </a:accent6>
      <a:hlink>
        <a:srgbClr val="000000"/>
      </a:hlink>
      <a:folHlink>
        <a:srgbClr val="BFBFBF"/>
      </a:folHlink>
    </a:clrScheme>
    <a:fontScheme name="ATOM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OM INFO MEMO" id="{F9E9B949-4DA4-4789-BC11-58AC8D235D5A}" vid="{0122C7C9-6F94-49F0-A929-B8052A46AA03}"/>
    </a:ext>
  </a:extLst>
</a:theme>
</file>

<file path=ppt/theme/theme2.xml><?xml version="1.0" encoding="utf-8"?>
<a:theme xmlns:a="http://schemas.openxmlformats.org/drawingml/2006/main" name="ATOM THEME">
  <a:themeElements>
    <a:clrScheme name="ATOM">
      <a:dk1>
        <a:sysClr val="windowText" lastClr="000000"/>
      </a:dk1>
      <a:lt1>
        <a:sysClr val="window" lastClr="FFFFFF"/>
      </a:lt1>
      <a:dk2>
        <a:srgbClr val="00868F"/>
      </a:dk2>
      <a:lt2>
        <a:srgbClr val="00FFFF"/>
      </a:lt2>
      <a:accent1>
        <a:srgbClr val="00F2F3"/>
      </a:accent1>
      <a:accent2>
        <a:srgbClr val="00E4E6"/>
      </a:accent2>
      <a:accent3>
        <a:srgbClr val="00D7DA"/>
      </a:accent3>
      <a:accent4>
        <a:srgbClr val="00C9CD"/>
      </a:accent4>
      <a:accent5>
        <a:srgbClr val="00BCC1"/>
      </a:accent5>
      <a:accent6>
        <a:srgbClr val="00AEB4"/>
      </a:accent6>
      <a:hlink>
        <a:srgbClr val="00A1A8"/>
      </a:hlink>
      <a:folHlink>
        <a:srgbClr val="00939B"/>
      </a:folHlink>
    </a:clrScheme>
    <a:fontScheme name="ATOM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OM THEME" id="{73413574-FD48-4262-9B8B-BA2FA6A6556B}" vid="{5217F08D-3873-494F-8777-21D929E1EABE}"/>
    </a:ext>
  </a:extLst>
</a:theme>
</file>

<file path=ppt/theme/theme3.xml><?xml version="1.0" encoding="utf-8"?>
<a:theme xmlns:a="http://schemas.openxmlformats.org/drawingml/2006/main" name="1_ATOM INFO MEMO">
  <a:themeElements>
    <a:clrScheme name="Другая 8">
      <a:dk1>
        <a:srgbClr val="000000"/>
      </a:dk1>
      <a:lt1>
        <a:srgbClr val="FFFFFF"/>
      </a:lt1>
      <a:dk2>
        <a:srgbClr val="FFFFFF"/>
      </a:dk2>
      <a:lt2>
        <a:srgbClr val="00C9CD"/>
      </a:lt2>
      <a:accent1>
        <a:srgbClr val="00C9CD"/>
      </a:accent1>
      <a:accent2>
        <a:srgbClr val="F2F2F2"/>
      </a:accent2>
      <a:accent3>
        <a:srgbClr val="D8D8D8"/>
      </a:accent3>
      <a:accent4>
        <a:srgbClr val="BFBFBF"/>
      </a:accent4>
      <a:accent5>
        <a:srgbClr val="A5A5A5"/>
      </a:accent5>
      <a:accent6>
        <a:srgbClr val="000000"/>
      </a:accent6>
      <a:hlink>
        <a:srgbClr val="000000"/>
      </a:hlink>
      <a:folHlink>
        <a:srgbClr val="BFBFBF"/>
      </a:folHlink>
    </a:clrScheme>
    <a:fontScheme name="ATOM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OM INFO MEMO" id="{F9E9B949-4DA4-4789-BC11-58AC8D235D5A}" vid="{0122C7C9-6F94-49F0-A929-B8052A46AA03}"/>
    </a:ext>
  </a:extLst>
</a:theme>
</file>

<file path=ppt/theme/theme4.xml><?xml version="1.0" encoding="utf-8"?>
<a:theme xmlns:a="http://schemas.openxmlformats.org/drawingml/2006/main" name="3_ATOM THEME">
  <a:themeElements>
    <a:clrScheme name="ATOM">
      <a:dk1>
        <a:sysClr val="windowText" lastClr="000000"/>
      </a:dk1>
      <a:lt1>
        <a:sysClr val="window" lastClr="FFFFFF"/>
      </a:lt1>
      <a:dk2>
        <a:srgbClr val="00868F"/>
      </a:dk2>
      <a:lt2>
        <a:srgbClr val="00FFFF"/>
      </a:lt2>
      <a:accent1>
        <a:srgbClr val="00F2F3"/>
      </a:accent1>
      <a:accent2>
        <a:srgbClr val="00E4E6"/>
      </a:accent2>
      <a:accent3>
        <a:srgbClr val="00D7DA"/>
      </a:accent3>
      <a:accent4>
        <a:srgbClr val="00C9CD"/>
      </a:accent4>
      <a:accent5>
        <a:srgbClr val="00BCC1"/>
      </a:accent5>
      <a:accent6>
        <a:srgbClr val="00AEB4"/>
      </a:accent6>
      <a:hlink>
        <a:srgbClr val="00A1A8"/>
      </a:hlink>
      <a:folHlink>
        <a:srgbClr val="00939B"/>
      </a:folHlink>
    </a:clrScheme>
    <a:fontScheme name="ATOM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OM THEME" id="{73413574-FD48-4262-9B8B-BA2FA6A6556B}" vid="{5217F08D-3873-494F-8777-21D929E1EABE}"/>
    </a:ext>
  </a:extLst>
</a:theme>
</file>

<file path=ppt/theme/theme5.xml><?xml version="1.0" encoding="utf-8"?>
<a:theme xmlns:a="http://schemas.openxmlformats.org/drawingml/2006/main" name="3_ATOM INFO MEMO">
  <a:themeElements>
    <a:clrScheme name="Другая 8">
      <a:dk1>
        <a:srgbClr val="000000"/>
      </a:dk1>
      <a:lt1>
        <a:srgbClr val="FFFFFF"/>
      </a:lt1>
      <a:dk2>
        <a:srgbClr val="FFFFFF"/>
      </a:dk2>
      <a:lt2>
        <a:srgbClr val="00C9CD"/>
      </a:lt2>
      <a:accent1>
        <a:srgbClr val="00C9CD"/>
      </a:accent1>
      <a:accent2>
        <a:srgbClr val="F2F2F2"/>
      </a:accent2>
      <a:accent3>
        <a:srgbClr val="D8D8D8"/>
      </a:accent3>
      <a:accent4>
        <a:srgbClr val="BFBFBF"/>
      </a:accent4>
      <a:accent5>
        <a:srgbClr val="A5A5A5"/>
      </a:accent5>
      <a:accent6>
        <a:srgbClr val="000000"/>
      </a:accent6>
      <a:hlink>
        <a:srgbClr val="000000"/>
      </a:hlink>
      <a:folHlink>
        <a:srgbClr val="BFBFBF"/>
      </a:folHlink>
    </a:clrScheme>
    <a:fontScheme name="aKROBAT">
      <a:majorFont>
        <a:latin typeface="Akrobat ExtraBold"/>
        <a:ea typeface=""/>
        <a:cs typeface=""/>
      </a:majorFont>
      <a:minorFont>
        <a:latin typeface="Akrobat Ligh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OM INFO MEMO" id="{F9E9B949-4DA4-4789-BC11-58AC8D235D5A}" vid="{0122C7C9-6F94-49F0-A929-B8052A46AA03}"/>
    </a:ext>
  </a:extLst>
</a:theme>
</file>

<file path=ppt/theme/theme6.xml><?xml version="1.0" encoding="utf-8"?>
<a:theme xmlns:a="http://schemas.openxmlformats.org/drawingml/2006/main" name="1_ATOM THEME">
  <a:themeElements>
    <a:clrScheme name="ATOM">
      <a:dk1>
        <a:sysClr val="windowText" lastClr="000000"/>
      </a:dk1>
      <a:lt1>
        <a:sysClr val="window" lastClr="FFFFFF"/>
      </a:lt1>
      <a:dk2>
        <a:srgbClr val="00868F"/>
      </a:dk2>
      <a:lt2>
        <a:srgbClr val="00FFFF"/>
      </a:lt2>
      <a:accent1>
        <a:srgbClr val="00F2F3"/>
      </a:accent1>
      <a:accent2>
        <a:srgbClr val="00E4E6"/>
      </a:accent2>
      <a:accent3>
        <a:srgbClr val="00D7DA"/>
      </a:accent3>
      <a:accent4>
        <a:srgbClr val="00C9CD"/>
      </a:accent4>
      <a:accent5>
        <a:srgbClr val="00BCC1"/>
      </a:accent5>
      <a:accent6>
        <a:srgbClr val="00AEB4"/>
      </a:accent6>
      <a:hlink>
        <a:srgbClr val="00A1A8"/>
      </a:hlink>
      <a:folHlink>
        <a:srgbClr val="00939B"/>
      </a:folHlink>
    </a:clrScheme>
    <a:fontScheme name="ATOM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B58C0E45DAA049B4783D75162EAA4B" ma:contentTypeVersion="16" ma:contentTypeDescription="Create a new document." ma:contentTypeScope="" ma:versionID="87195f5d8c40d036ee747b07132b2479">
  <xsd:schema xmlns:xsd="http://www.w3.org/2001/XMLSchema" xmlns:xs="http://www.w3.org/2001/XMLSchema" xmlns:p="http://schemas.microsoft.com/office/2006/metadata/properties" xmlns:ns2="3508a8c4-f644-4269-bf7b-e7ee20a37e6a" xmlns:ns3="81e24a05-c5e6-4cd4-9c92-a17bf173e158" targetNamespace="http://schemas.microsoft.com/office/2006/metadata/properties" ma:root="true" ma:fieldsID="0ca578e930571618a1e05305d7b58119" ns2:_="" ns3:_="">
    <xsd:import namespace="3508a8c4-f644-4269-bf7b-e7ee20a37e6a"/>
    <xsd:import namespace="81e24a05-c5e6-4cd4-9c92-a17bf173e1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description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_x65e5__x671f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08a8c4-f644-4269-bf7b-e7ee20a37e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b8e2d421-9677-4856-b1f7-0ea2c0cad78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description" ma:index="18" nillable="true" ma:displayName="description " ma:format="Dropdown" ma:internalName="description">
      <xsd:simpleType>
        <xsd:restriction base="dms:Text">
          <xsd:maxLength value="255"/>
        </xsd:restriction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x65e5__x671f_" ma:index="22" nillable="true" ma:displayName="日期" ma:format="DateOnly" ma:internalName="_x65e5__x671f_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e24a05-c5e6-4cd4-9c92-a17bf173e158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cfb94774-a90f-4d2d-a2ac-e0372e813c38}" ma:internalName="TaxCatchAll" ma:showField="CatchAllData" ma:web="81e24a05-c5e6-4cd4-9c92-a17bf173e1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508a8c4-f644-4269-bf7b-e7ee20a37e6a">
      <Terms xmlns="http://schemas.microsoft.com/office/infopath/2007/PartnerControls"/>
    </lcf76f155ced4ddcb4097134ff3c332f>
    <TaxCatchAll xmlns="81e24a05-c5e6-4cd4-9c92-a17bf173e158" xsi:nil="true"/>
    <_x65e5__x671f_ xmlns="3508a8c4-f644-4269-bf7b-e7ee20a37e6a" xsi:nil="true"/>
    <description xmlns="3508a8c4-f644-4269-bf7b-e7ee20a37e6a" xsi:nil="true"/>
  </documentManagement>
</p:properties>
</file>

<file path=customXml/itemProps1.xml><?xml version="1.0" encoding="utf-8"?>
<ds:datastoreItem xmlns:ds="http://schemas.openxmlformats.org/officeDocument/2006/customXml" ds:itemID="{64C75158-2DD1-41B1-A5FB-DACE349F8A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D9BC744-DD99-473A-9C4E-1A6954858F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08a8c4-f644-4269-bf7b-e7ee20a37e6a"/>
    <ds:schemaRef ds:uri="81e24a05-c5e6-4cd4-9c92-a17bf173e1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B0A0E9C-CBB5-4FFF-B640-F71FB6F1BC36}">
  <ds:schemaRefs>
    <ds:schemaRef ds:uri="3508a8c4-f644-4269-bf7b-e7ee20a37e6a"/>
    <ds:schemaRef ds:uri="81e24a05-c5e6-4cd4-9c92-a17bf173e15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1996</TotalTime>
  <Words>841</Words>
  <Application>Microsoft Office PowerPoint</Application>
  <PresentationFormat>宽屏</PresentationFormat>
  <Paragraphs>129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11</vt:i4>
      </vt:variant>
    </vt:vector>
  </HeadingPairs>
  <TitlesOfParts>
    <vt:vector size="27" baseType="lpstr">
      <vt:lpstr>Akrobat ExtraBold</vt:lpstr>
      <vt:lpstr>Akrobat Light</vt:lpstr>
      <vt:lpstr>楷体_GB2312</vt:lpstr>
      <vt:lpstr>Arial</vt:lpstr>
      <vt:lpstr>Arial Narrow</vt:lpstr>
      <vt:lpstr>Calibri</vt:lpstr>
      <vt:lpstr>Montserrat</vt:lpstr>
      <vt:lpstr>Montserrat Light</vt:lpstr>
      <vt:lpstr>Times New Roman</vt:lpstr>
      <vt:lpstr>ATOM INFO MEMO</vt:lpstr>
      <vt:lpstr>ATOM THEME</vt:lpstr>
      <vt:lpstr>1_ATOM INFO MEMO</vt:lpstr>
      <vt:lpstr>3_ATOM THEME</vt:lpstr>
      <vt:lpstr>3_ATOM INFO MEMO</vt:lpstr>
      <vt:lpstr>1_ATOM THEME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Nikita Bormotov</dc:creator>
  <cp:lastModifiedBy>Hyacinth Ge</cp:lastModifiedBy>
  <cp:revision>44</cp:revision>
  <dcterms:created xsi:type="dcterms:W3CDTF">2023-01-27T08:04:06Z</dcterms:created>
  <dcterms:modified xsi:type="dcterms:W3CDTF">2024-02-01T09:07:36Z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0x0101001CB58C0E45DAA049B4783D75162EAA4B</vt:lpwstr>
  </property>
  <property fmtid="{D5CDD505-2E9C-101B-9397-08002B2CF9AE}" pid="3" name="MediaServiceImageTags">
    <vt:lpwstr/>
  </property>
</Properties>
</file>