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4"/>
    <p:sldMasterId id="2147483673" r:id="rId5"/>
    <p:sldMasterId id="2147483686" r:id="rId6"/>
    <p:sldMasterId id="2147483700" r:id="rId7"/>
    <p:sldMasterId id="2147483716" r:id="rId8"/>
    <p:sldMasterId id="2147483766" r:id="rId9"/>
    <p:sldMasterId id="2147483648" r:id="rId10"/>
  </p:sldMasterIdLst>
  <p:notesMasterIdLst>
    <p:notesMasterId r:id="rId17"/>
  </p:notesMasterIdLst>
  <p:sldIdLst>
    <p:sldId id="2147376663" r:id="rId11"/>
    <p:sldId id="2147376669" r:id="rId12"/>
    <p:sldId id="2147376685" r:id="rId13"/>
    <p:sldId id="2147376686" r:id="rId14"/>
    <p:sldId id="2147376687" r:id="rId15"/>
    <p:sldId id="214737667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68B765-D349-DFA8-7756-20CEA2962460}" name="Vadim Ponomarev" initials="VP" userId="S::Vadim.Ponomarev@atom.team::dc7407fc-b92e-4df2-a582-e4e33c6888d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kady Vanyukhin" initials="AV" lastIdx="1" clrIdx="0">
    <p:extLst>
      <p:ext uri="{19B8F6BF-5375-455C-9EA6-DF929625EA0E}">
        <p15:presenceInfo xmlns:p15="http://schemas.microsoft.com/office/powerpoint/2012/main" userId="Arkady Vanyuk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CF7D8"/>
    <a:srgbClr val="0C4FF7"/>
    <a:srgbClr val="C5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9A97-8B82-5442-B3BA-DE260FD79E0F}" v="266" vWet="267" dt="2024-01-15T07:34:21.821"/>
    <p1510:client id="{1FEEE476-12AA-4D4B-B9DD-6A8F614E55EF}" v="5" dt="2024-01-16T06:16:15.743"/>
    <p1510:client id="{37EFD22B-AEE3-974D-A5B3-FA678C0EC4F2}" v="527" dt="2024-01-15T08:39:57.503"/>
    <p1510:client id="{5A9E00AB-5E7B-30F2-D535-4A518B949E50}" v="10" dt="2024-01-16T06:09:48.089"/>
    <p1510:client id="{7B685E7A-22A1-FBE4-F898-D0B7B7EEB401}" v="5" dt="2024-01-15T09:01:03.019"/>
    <p1510:client id="{B3ED61A9-1FC2-8ACF-F3D8-15AF20BFCC31}" v="50" dt="2024-01-15T07:57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056D-2538-4E97-8F77-E00A5EE9706A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3639-855E-4A68-A466-05F4CCB98B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1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2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6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0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23639-855E-4A68-A466-05F4CCB98B2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7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80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0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31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3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1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4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945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9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01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146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60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15599" y="593368"/>
            <a:ext cx="11360803" cy="763601"/>
          </a:xfrm>
          <a:prstGeom prst="rect">
            <a:avLst/>
          </a:prstGeom>
        </p:spPr>
        <p:txBody>
          <a:bodyPr lIns="91424" tIns="91424" rIns="91424" bIns="91424" anchor="t"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11360803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585" indent="-457189">
              <a:spcBef>
                <a:spcPts val="0"/>
              </a:spcBef>
              <a:buSzPts val="2100"/>
              <a:buChar char="●"/>
            </a:lvl1pPr>
            <a:lvl2pPr marL="1289722" indent="-493876">
              <a:spcBef>
                <a:spcPts val="0"/>
              </a:spcBef>
              <a:buSzPts val="2100"/>
              <a:buChar char="○"/>
            </a:lvl2pPr>
            <a:lvl3pPr marL="1998083" indent="-592652">
              <a:spcBef>
                <a:spcPts val="0"/>
              </a:spcBef>
              <a:buSzPts val="2100"/>
              <a:buChar char="■"/>
            </a:lvl3pPr>
            <a:lvl4pPr marL="2698845" indent="-683828">
              <a:spcBef>
                <a:spcPts val="0"/>
              </a:spcBef>
              <a:buSzPts val="2100"/>
              <a:buChar char="●"/>
            </a:lvl4pPr>
            <a:lvl5pPr marL="3308429" indent="-683828">
              <a:spcBef>
                <a:spcPts val="0"/>
              </a:spcBef>
              <a:buSzPts val="2100"/>
              <a:buChar char="○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97962" y="6264989"/>
            <a:ext cx="430249" cy="430068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3064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219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45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18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83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2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80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78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3979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30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77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10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9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44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5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229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912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2507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850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0117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551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5449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9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51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81467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BEA7-392F-4531-B149-AE3C1143B811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8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173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81792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525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942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004-1606-3C86-1111-A1625A45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FF5F4-01ED-43C4-00C0-0819FA13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16B20-C515-6500-7468-B97CCCD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82E1D-E808-BE7E-75F4-4D52F7B2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CA11A-D687-9129-36FB-DE18CA62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5205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E8FD3-477B-7E2B-BC14-55CA805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3792C-999B-1129-385C-D9249F2F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0288-9363-6996-5FE8-BA117194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0AC50-04A0-40D3-D28C-BF7939F0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103C7-387A-FC90-A980-5B44856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2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24868-E091-0BC4-9893-4FAE9F1A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97610-7650-4881-5008-6B117EE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47225-A9E3-1D8C-1359-FDCE93EA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2423C-8192-C473-0F0D-13C8F435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004D2-2B9C-E03E-C18C-BEDF465E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05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E10A8-2278-CE46-1E99-535E3C6B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F3D74-FA32-AD14-DB26-1C317039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CB46FB-A999-F2F1-775E-8CE5FC42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F9F0-7EB9-C56B-E0A0-4C87D959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F6C89-028D-5A56-42C6-CADC33C5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AA1C00-9AB3-A180-DCAB-3B919CFD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23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F709-DCEC-D98A-57D4-240B9ADA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C2C121-479E-EBB3-3661-2CA63759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CB9F9-C022-3700-4F7A-B8E51E53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4115B9-E908-A01E-BC05-842E0A84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854286-4255-AE72-F057-FDA9E610C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AEBD5B9-D074-0986-7655-FAACAC75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EB0D1F-4A2D-6316-56EA-1357E46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5819AB-A64C-75FE-8811-5D4B71E9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2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1871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01452-2B86-3BA6-3CE4-A3E45B97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0CE60D-0436-4ACE-E247-E590616C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449D1D-3C14-81B8-79DC-CB5D277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978E7B-F315-2BD5-9175-BA97C8AE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291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608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388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37EF5-4D57-E423-4DBA-A0FAAA38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34FE4-6FB6-0645-4857-F0D26A08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D13A5-A75F-26EC-16A8-53D04AA6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BA193-1708-55CA-FF56-D65C4ECD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0D28-CDF0-BB61-3369-E3D3C09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507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65C953-158A-796B-1612-3758FF04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2720E-A899-36A2-BB21-36EE4B0D2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E8F7C-13A8-1D85-61AD-BBDDE14E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AE23-7F99-B21D-2AAE-8421567E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C7679-49CE-9F9B-B665-3D05823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096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B8C1A677-C164-44AF-BFFB-6B8EFE91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8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590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A92D-8C09-4FBA-B6BA-FB26B1AC134B}" type="datetime1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FDAB-7888-487D-81A3-D53A67929CF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0214D0-010E-A239-BCFD-87EF8AC7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CCFB9-F383-3561-F70C-1AE59204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3E547-E436-C9A6-2F68-1817CD6D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8968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/>
              <a:t>стр.</a:t>
            </a:r>
            <a:r>
              <a:rPr lang="en-US"/>
              <a:t> </a:t>
            </a:r>
            <a:fld id="{F1BC30E3-FFE5-4B91-AA19-87A149EBB9EE}" type="slidenum">
              <a:rPr lang="en-US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Y Whit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94201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0B6B-3928-4E7F-BE8C-B19501B7CCFD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noProof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2056-E3FA-3A6A-045E-DD4A85D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B84F8-729B-2EB5-6910-08F4CE30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799A35-3B22-5A14-E149-8735DC078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3325A-7D70-2216-FE78-84C1E576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202D7-923F-2512-5F2F-732AAF3E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89F386-FC58-7471-B99C-FBFB0D5D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504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F52E-1EB8-4055-854D-0430A69BE7E5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802-A3B5-4761-8121-91CDCEEB52D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900000"/>
          </a:xfrm>
        </p:spPr>
        <p:txBody>
          <a:bodyPr>
            <a:normAutofit/>
          </a:bodyPr>
          <a:lstStyle>
            <a:lvl1pPr lvl="0"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330200" y="373559"/>
            <a:ext cx="108000" cy="540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822000"/>
            <a:ext cx="12192000" cy="3600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楷体_GB2312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4898331" y="6525534"/>
            <a:ext cx="2395340" cy="340820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695326" y="932723"/>
            <a:ext cx="1080135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DB0F290-F452-4FB7-B953-F8E450D31144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8A32F4-D4DC-4578-BB3F-9B4C4048FEC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A915-2F84-256F-01D6-66B861F5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818AF0-D6D1-1B31-6D32-200F12B9D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213CB-544C-A833-13D4-2E7F30C0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8619F-CB93-9577-DCC9-3FF1525D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45986-8AD4-1A8F-D460-DEA4FF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361BB-1DF9-8D57-DCDB-B4CB47DA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1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3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051B-A79D-4605-B7D3-0380FEA525A7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60F1-D68D-4C14-8E0B-53648E0AC5DB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D2F-85C6-440F-B02D-795CEE92D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4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85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74" r:id="rId12"/>
    <p:sldLayoutId id="2147483712" r:id="rId13"/>
    <p:sldLayoutId id="2147483713" r:id="rId14"/>
    <p:sldLayoutId id="2147483714" r:id="rId15"/>
    <p:sldLayoutId id="214748371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03334-8834-2481-A9AC-FD09FE3A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98BF44-5930-B2DE-E663-5E2240A4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96A1F-F0B7-E956-2A52-21585E42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0CB5-0A32-4C72-97D4-40C3DBA3BC6F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9C643-55FC-BF96-35CB-96999379A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EBB93-1BD1-BE91-00F8-8CE8397D1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CA1-49FD-4CFA-9C37-F6BE6D181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1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9361B-CDAC-4FB1-B33D-178B1F27D43E}" type="datetime1">
              <a:rPr lang="ru-RU" noProof="0" smtClean="0"/>
              <a:t>02.02.2024</a:t>
            </a:fld>
            <a:endParaRPr lang="en-US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41" r:id="rId8"/>
    <p:sldLayoutId id="2147483742" r:id="rId9"/>
    <p:sldLayoutId id="2147483743" r:id="rId10"/>
    <p:sldLayoutId id="2147483744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7"/>
          <p:cNvCxnSpPr/>
          <p:nvPr userDrawn="1"/>
        </p:nvCxnSpPr>
        <p:spPr>
          <a:xfrm>
            <a:off x="0" y="525195"/>
            <a:ext cx="12192000" cy="0"/>
          </a:xfrm>
          <a:prstGeom prst="line">
            <a:avLst/>
          </a:prstGeom>
          <a:ln w="158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b="39969"/>
          <a:stretch>
            <a:fillRect/>
          </a:stretch>
        </p:blipFill>
        <p:spPr>
          <a:xfrm>
            <a:off x="9882026" y="150227"/>
            <a:ext cx="1830547" cy="354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D19E5-10A7-2814-F649-848BA63B7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5856" r="19361" b="279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65DE1-89D7-A674-6948-7939E251A83E}"/>
              </a:ext>
            </a:extLst>
          </p:cNvPr>
          <p:cNvSpPr txBox="1"/>
          <p:nvPr/>
        </p:nvSpPr>
        <p:spPr>
          <a:xfrm>
            <a:off x="1820034" y="2519418"/>
            <a:ext cx="9000366" cy="823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88000"/>
              </a:lnSpc>
              <a:defRPr/>
            </a:pP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Concept of </a:t>
            </a:r>
            <a:r>
              <a:rPr lang="en-US" altLang="zh-CN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Mode </a:t>
            </a:r>
            <a:r>
              <a:rPr lang="en-US" sz="5400" b="1">
                <a:solidFill>
                  <a:prstClr val="white"/>
                </a:solidFill>
                <a:latin typeface="Arial Narrow"/>
                <a:cs typeface="Times New Roman"/>
                <a:sym typeface="Helvetica Neue"/>
              </a:rPr>
              <a:t>Management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04F8D-5C97-2DF0-6340-8AA62212D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3" y="746047"/>
            <a:ext cx="2270763" cy="685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5BE5A-2DB8-D525-BFE1-C98D3B69CF4D}"/>
              </a:ext>
            </a:extLst>
          </p:cNvPr>
          <p:cNvSpPr txBox="1"/>
          <p:nvPr/>
        </p:nvSpPr>
        <p:spPr>
          <a:xfrm>
            <a:off x="10672957" y="0"/>
            <a:ext cx="1431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>
                <a:solidFill>
                  <a:srgbClr val="FFFFFF"/>
                </a:solidFill>
                <a:effectLst/>
                <a:latin typeface="Montserrat" pitchFamily="2" charset="77"/>
              </a:rPr>
              <a:t>HVS</a:t>
            </a:r>
            <a:r>
              <a:rPr lang="en-US" sz="4000" b="0" i="0">
                <a:solidFill>
                  <a:srgbClr val="000000"/>
                </a:solidFill>
                <a:effectLst/>
                <a:latin typeface="Montserrat" pitchFamily="2" charset="77"/>
              </a:rPr>
              <a:t>​</a:t>
            </a:r>
            <a:endParaRPr lang="en-RU" sz="4000"/>
          </a:p>
        </p:txBody>
      </p:sp>
    </p:spTree>
    <p:extLst>
      <p:ext uri="{BB962C8B-B14F-4D97-AF65-F5344CB8AC3E}">
        <p14:creationId xmlns:p14="http://schemas.microsoft.com/office/powerpoint/2010/main" val="32740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7" y="0"/>
            <a:ext cx="2743200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FEF3F2-F545-E8DF-6FC9-9FE5D574EFBB}"/>
              </a:ext>
            </a:extLst>
          </p:cNvPr>
          <p:cNvSpPr txBox="1"/>
          <p:nvPr/>
        </p:nvSpPr>
        <p:spPr>
          <a:xfrm>
            <a:off x="517237" y="1182253"/>
            <a:ext cx="486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Vehicle Drive Status Control</a:t>
            </a:r>
          </a:p>
          <a:p>
            <a:pPr marL="342900" indent="-342900">
              <a:buAutoNum type="arabicPeriod"/>
            </a:pPr>
            <a:r>
              <a:rPr lang="en-US" altLang="zh-CN"/>
              <a:t>Manual driving mode selection</a:t>
            </a:r>
          </a:p>
        </p:txBody>
      </p:sp>
    </p:spTree>
    <p:extLst>
      <p:ext uri="{BB962C8B-B14F-4D97-AF65-F5344CB8AC3E}">
        <p14:creationId xmlns:p14="http://schemas.microsoft.com/office/powerpoint/2010/main" val="22146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Drive Status Control </a:t>
            </a:r>
          </a:p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条形图&#10;&#10;描述已自动生成">
            <a:extLst>
              <a:ext uri="{FF2B5EF4-FFF2-40B4-BE49-F238E27FC236}">
                <a16:creationId xmlns:a16="http://schemas.microsoft.com/office/drawing/2014/main" id="{30B9537B-FB49-BD71-9BFB-EB322F1E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476375"/>
            <a:ext cx="90582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Vehicle Drive Status Control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76190-5989-9F28-E673-C6DF836263F9}"/>
              </a:ext>
            </a:extLst>
          </p:cNvPr>
          <p:cNvSpPr/>
          <p:nvPr/>
        </p:nvSpPr>
        <p:spPr>
          <a:xfrm>
            <a:off x="1709769" y="1572003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Init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A861CC-C029-3696-55C7-99ECDC6D9F40}"/>
              </a:ext>
            </a:extLst>
          </p:cNvPr>
          <p:cNvCxnSpPr/>
          <p:nvPr/>
        </p:nvCxnSpPr>
        <p:spPr>
          <a:xfrm>
            <a:off x="2098879" y="1016831"/>
            <a:ext cx="0" cy="5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CEE2CC4-35B1-C4DD-AD1E-F196CB1734B9}"/>
              </a:ext>
            </a:extLst>
          </p:cNvPr>
          <p:cNvCxnSpPr>
            <a:cxnSpLocks/>
          </p:cNvCxnSpPr>
          <p:nvPr/>
        </p:nvCxnSpPr>
        <p:spPr>
          <a:xfrm>
            <a:off x="3454560" y="1833380"/>
            <a:ext cx="4625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30324F1-02A2-74CB-CF05-834B43FF9F3C}"/>
              </a:ext>
            </a:extLst>
          </p:cNvPr>
          <p:cNvSpPr txBox="1"/>
          <p:nvPr/>
        </p:nvSpPr>
        <p:spPr>
          <a:xfrm>
            <a:off x="3832747" y="1464311"/>
            <a:ext cx="25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LV Power Down Active</a:t>
            </a:r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66F0D8-9FFC-F33F-0B69-B1E96F0E6EE9}"/>
              </a:ext>
            </a:extLst>
          </p:cNvPr>
          <p:cNvSpPr/>
          <p:nvPr/>
        </p:nvSpPr>
        <p:spPr>
          <a:xfrm>
            <a:off x="1709769" y="3429000"/>
            <a:ext cx="8123276" cy="543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Standby</a:t>
            </a:r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35DC9DA-631D-4547-BE65-DC75599920B4}"/>
              </a:ext>
            </a:extLst>
          </p:cNvPr>
          <p:cNvSpPr txBox="1"/>
          <p:nvPr/>
        </p:nvSpPr>
        <p:spPr>
          <a:xfrm>
            <a:off x="1352576" y="2338502"/>
            <a:ext cx="937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Self Check Pass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C48FB-1313-E554-C0C1-53DC80A6E35B}"/>
              </a:ext>
            </a:extLst>
          </p:cNvPr>
          <p:cNvSpPr/>
          <p:nvPr/>
        </p:nvSpPr>
        <p:spPr>
          <a:xfrm>
            <a:off x="8080450" y="1576506"/>
            <a:ext cx="1752597" cy="674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Sleep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31C117C-D62D-3571-F669-1FAB350AC077}"/>
              </a:ext>
            </a:extLst>
          </p:cNvPr>
          <p:cNvCxnSpPr/>
          <p:nvPr/>
        </p:nvCxnSpPr>
        <p:spPr>
          <a:xfrm flipH="1">
            <a:off x="3462366" y="2100118"/>
            <a:ext cx="458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8A86C26-B173-E91C-5B87-5879FC9C89EA}"/>
              </a:ext>
            </a:extLst>
          </p:cNvPr>
          <p:cNvSpPr txBox="1"/>
          <p:nvPr/>
        </p:nvSpPr>
        <p:spPr>
          <a:xfrm>
            <a:off x="3880328" y="2153836"/>
            <a:ext cx="25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LV Power Down Inactive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5ACAE3C-6C9C-E2A8-28F6-31D93477FFFD}"/>
              </a:ext>
            </a:extLst>
          </p:cNvPr>
          <p:cNvCxnSpPr>
            <a:cxnSpLocks/>
          </p:cNvCxnSpPr>
          <p:nvPr/>
        </p:nvCxnSpPr>
        <p:spPr>
          <a:xfrm>
            <a:off x="2399852" y="2246917"/>
            <a:ext cx="0" cy="118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3E3BB15-1DE3-7885-147B-43CC2D722283}"/>
              </a:ext>
            </a:extLst>
          </p:cNvPr>
          <p:cNvSpPr/>
          <p:nvPr/>
        </p:nvSpPr>
        <p:spPr>
          <a:xfrm>
            <a:off x="7130143" y="2587113"/>
            <a:ext cx="2702902" cy="438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Standby</a:t>
            </a:r>
            <a:r>
              <a:rPr lang="zh-CN" altLang="en-US"/>
              <a:t>：</a:t>
            </a:r>
            <a:r>
              <a:rPr lang="en-US" altLang="zh-CN"/>
              <a:t>Req Sleep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C454F25-E050-F212-215D-9D00640E5B00}"/>
              </a:ext>
            </a:extLst>
          </p:cNvPr>
          <p:cNvCxnSpPr>
            <a:cxnSpLocks/>
          </p:cNvCxnSpPr>
          <p:nvPr/>
        </p:nvCxnSpPr>
        <p:spPr>
          <a:xfrm flipV="1">
            <a:off x="7490994" y="3025359"/>
            <a:ext cx="0" cy="40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0FB9BE-11D3-DD17-7ABE-A0BAC98ED0DF}"/>
              </a:ext>
            </a:extLst>
          </p:cNvPr>
          <p:cNvSpPr txBox="1"/>
          <p:nvPr/>
        </p:nvSpPr>
        <p:spPr>
          <a:xfrm>
            <a:off x="7655403" y="3059667"/>
            <a:ext cx="335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 wake up and veh speed low </a:t>
            </a:r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E72A74E-10DC-5721-8DF6-7626E61C0CA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481594" y="2246917"/>
            <a:ext cx="0" cy="34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1D25714-E245-8A52-4EE4-0440FEBC77BE}"/>
              </a:ext>
            </a:extLst>
          </p:cNvPr>
          <p:cNvSpPr txBox="1"/>
          <p:nvPr/>
        </p:nvSpPr>
        <p:spPr>
          <a:xfrm>
            <a:off x="8549509" y="2183472"/>
            <a:ext cx="335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LV Power Down Active</a:t>
            </a:r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9658C3-A2B0-7E4A-7439-9FE176B84135}"/>
              </a:ext>
            </a:extLst>
          </p:cNvPr>
          <p:cNvSpPr/>
          <p:nvPr/>
        </p:nvSpPr>
        <p:spPr>
          <a:xfrm>
            <a:off x="1701963" y="4797767"/>
            <a:ext cx="2706751" cy="59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HV Ready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CE31A85-DC21-B5AE-DF29-5C850807D755}"/>
              </a:ext>
            </a:extLst>
          </p:cNvPr>
          <p:cNvSpPr/>
          <p:nvPr/>
        </p:nvSpPr>
        <p:spPr>
          <a:xfrm>
            <a:off x="7138192" y="4755192"/>
            <a:ext cx="2706751" cy="59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Preheating</a:t>
            </a:r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E13425B-A05D-B7EF-2E9A-B0EB6DF2F7CD}"/>
              </a:ext>
            </a:extLst>
          </p:cNvPr>
          <p:cNvCxnSpPr/>
          <p:nvPr/>
        </p:nvCxnSpPr>
        <p:spPr>
          <a:xfrm>
            <a:off x="2098879" y="3972284"/>
            <a:ext cx="0" cy="82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01AA67F-207A-1E21-82F2-822540D8C0C8}"/>
              </a:ext>
            </a:extLst>
          </p:cNvPr>
          <p:cNvSpPr txBox="1"/>
          <p:nvPr/>
        </p:nvSpPr>
        <p:spPr>
          <a:xfrm>
            <a:off x="292436" y="4087315"/>
            <a:ext cx="1670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Active And MCU Ready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C006AAE-648E-ADFE-6CE9-8EDE044F655F}"/>
              </a:ext>
            </a:extLst>
          </p:cNvPr>
          <p:cNvSpPr/>
          <p:nvPr/>
        </p:nvSpPr>
        <p:spPr>
          <a:xfrm>
            <a:off x="1701962" y="6100121"/>
            <a:ext cx="2706751" cy="595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Drive Ready</a:t>
            </a:r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A2B64D3-AA5E-4467-8BCB-73EF33BF6050}"/>
              </a:ext>
            </a:extLst>
          </p:cNvPr>
          <p:cNvCxnSpPr/>
          <p:nvPr/>
        </p:nvCxnSpPr>
        <p:spPr>
          <a:xfrm>
            <a:off x="2289891" y="5393689"/>
            <a:ext cx="0" cy="70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0EF1D89-8BE3-844E-4B6B-905AE816515A}"/>
              </a:ext>
            </a:extLst>
          </p:cNvPr>
          <p:cNvSpPr txBox="1"/>
          <p:nvPr/>
        </p:nvSpPr>
        <p:spPr>
          <a:xfrm>
            <a:off x="410115" y="5562239"/>
            <a:ext cx="167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MCU TrqCtrl</a:t>
            </a:r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F41F876-AF35-26B5-CF47-0C39615FE0E5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3055337" y="3972284"/>
            <a:ext cx="2" cy="82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5E62F96-AE29-9537-550E-2494D416DDEB}"/>
              </a:ext>
            </a:extLst>
          </p:cNvPr>
          <p:cNvSpPr txBox="1"/>
          <p:nvPr/>
        </p:nvSpPr>
        <p:spPr>
          <a:xfrm>
            <a:off x="3176391" y="4108861"/>
            <a:ext cx="196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Inactive And MCU Standby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4CA31B2-CC4F-F96B-560C-447FB22CB1F0}"/>
              </a:ext>
            </a:extLst>
          </p:cNvPr>
          <p:cNvCxnSpPr/>
          <p:nvPr/>
        </p:nvCxnSpPr>
        <p:spPr>
          <a:xfrm flipV="1">
            <a:off x="3462366" y="5393689"/>
            <a:ext cx="0" cy="70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375F4AB-5691-68EF-E9AC-E3D6149FD611}"/>
              </a:ext>
            </a:extLst>
          </p:cNvPr>
          <p:cNvSpPr txBox="1"/>
          <p:nvPr/>
        </p:nvSpPr>
        <p:spPr>
          <a:xfrm>
            <a:off x="3573308" y="5580675"/>
            <a:ext cx="167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MCU Ready</a:t>
            </a:r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390EFC1-3DCF-8F9F-1508-389689A7EC12}"/>
              </a:ext>
            </a:extLst>
          </p:cNvPr>
          <p:cNvCxnSpPr>
            <a:cxnSpLocks/>
          </p:cNvCxnSpPr>
          <p:nvPr/>
        </p:nvCxnSpPr>
        <p:spPr>
          <a:xfrm>
            <a:off x="4408714" y="4965100"/>
            <a:ext cx="2721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AB50584-646C-04BF-DAD9-AB1006C911E3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8491567" y="3929709"/>
            <a:ext cx="1" cy="82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E34FC80-F5F0-4ECF-5BE4-C3E619334CBF}"/>
              </a:ext>
            </a:extLst>
          </p:cNvPr>
          <p:cNvSpPr txBox="1"/>
          <p:nvPr/>
        </p:nvSpPr>
        <p:spPr>
          <a:xfrm>
            <a:off x="8745043" y="4073102"/>
            <a:ext cx="196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Inactive And MCU Standby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D0C06D9-D8F6-05B1-0367-D0A64C7C5F91}"/>
              </a:ext>
            </a:extLst>
          </p:cNvPr>
          <p:cNvSpPr txBox="1"/>
          <p:nvPr/>
        </p:nvSpPr>
        <p:spPr>
          <a:xfrm>
            <a:off x="4738054" y="4512103"/>
            <a:ext cx="196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NegRly Open</a:t>
            </a:r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44379F4-CA00-7D4F-C8E0-4F83676F424A}"/>
              </a:ext>
            </a:extLst>
          </p:cNvPr>
          <p:cNvCxnSpPr/>
          <p:nvPr/>
        </p:nvCxnSpPr>
        <p:spPr>
          <a:xfrm flipH="1">
            <a:off x="4408713" y="5181600"/>
            <a:ext cx="2721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F8378E3-7928-278C-51B9-9A3EB9F9C3A0}"/>
              </a:ext>
            </a:extLst>
          </p:cNvPr>
          <p:cNvSpPr txBox="1"/>
          <p:nvPr/>
        </p:nvSpPr>
        <p:spPr>
          <a:xfrm>
            <a:off x="4788606" y="5209023"/>
            <a:ext cx="196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BMS NegRly Close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4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292436" y="0"/>
            <a:ext cx="8622964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Manual driving mode  selection selectiondiagnosis</a:t>
            </a:r>
            <a:endParaRPr lang="en-US" sz="5400" b="1">
              <a:solidFill>
                <a:schemeClr val="bg1"/>
              </a:solidFill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D48623-C59A-13BB-5AAC-0B695DC07DB1}"/>
              </a:ext>
            </a:extLst>
          </p:cNvPr>
          <p:cNvSpPr txBox="1"/>
          <p:nvPr/>
        </p:nvSpPr>
        <p:spPr>
          <a:xfrm>
            <a:off x="292435" y="914401"/>
            <a:ext cx="117471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Manual driving mode selection 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logic description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driving mode of the vehicle based on the driving mode request sent by IVI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if there are fault in the driving mode (Mainly whether the battery SOC supports strong acceleration or strong recycling) 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Comm_IVIDrvModSet_Enum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Comm_BMSDispSOC_Enum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 MemDrvMod _</a:t>
            </a:r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Enum(NVM)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TorqPahMgmt _ ACLSts 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 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ModMgmt_ActDrvMod_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Enum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 MemDrvMod _</a:t>
            </a:r>
            <a:r>
              <a:rPr lang="en-US" altLang="zh-CN" sz="200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Enum(NVM)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ModMgmt_ DrvModSwtWarn _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Flg</a:t>
            </a:r>
          </a:p>
        </p:txBody>
      </p:sp>
    </p:spTree>
    <p:extLst>
      <p:ext uri="{BB962C8B-B14F-4D97-AF65-F5344CB8AC3E}">
        <p14:creationId xmlns:p14="http://schemas.microsoft.com/office/powerpoint/2010/main" val="17400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9">
            <a:extLst>
              <a:ext uri="{FF2B5EF4-FFF2-40B4-BE49-F238E27FC236}">
                <a16:creationId xmlns:a16="http://schemas.microsoft.com/office/drawing/2014/main" id="{5B520A0C-7188-94D4-3A4A-2F2499F7314B}"/>
              </a:ext>
            </a:extLst>
          </p:cNvPr>
          <p:cNvSpPr/>
          <p:nvPr/>
        </p:nvSpPr>
        <p:spPr>
          <a:xfrm>
            <a:off x="0" y="0"/>
            <a:ext cx="12192000" cy="80256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8CB5E6-CC3A-2E93-6577-B10685D09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45" y="121077"/>
            <a:ext cx="2066518" cy="5604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CD1D0AE-754C-5151-C64F-CD2F98D7C58E}"/>
              </a:ext>
            </a:extLst>
          </p:cNvPr>
          <p:cNvSpPr txBox="1">
            <a:spLocks/>
          </p:cNvSpPr>
          <p:nvPr/>
        </p:nvSpPr>
        <p:spPr>
          <a:xfrm>
            <a:off x="4937588" y="2626433"/>
            <a:ext cx="8403508" cy="80256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latin typeface="Arial Narrow" panose="020B0606020202030204" pitchFamily="34" charset="0"/>
                <a:ea typeface="+mn-ea"/>
                <a:cs typeface="Times New Roman" panose="02020603050405020304" pitchFamily="18" charset="0"/>
              </a:rPr>
              <a:t>Backup</a:t>
            </a:r>
            <a:endParaRPr lang="en-US" sz="5400" b="1">
              <a:latin typeface="Arial Narrow" panose="020B0606020202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8BC1C565-4918-7D96-C70C-5D88A2ACBBA7}"/>
              </a:ext>
            </a:extLst>
          </p:cNvPr>
          <p:cNvSpPr/>
          <p:nvPr/>
        </p:nvSpPr>
        <p:spPr>
          <a:xfrm>
            <a:off x="0" y="5555472"/>
            <a:ext cx="12192000" cy="14214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000" tIns="27432" rIns="117000" bIns="117000" numCol="1" spcCol="0" rtlCol="0" fromWordArt="0" anchor="t" anchorCtr="0" forceAA="0" compatLnSpc="1">
            <a:noAutofit/>
          </a:bodyPr>
          <a:lstStyle/>
          <a:p>
            <a:pPr defTabSz="685165">
              <a:lnSpc>
                <a:spcPct val="85000"/>
              </a:lnSpc>
              <a:spcBef>
                <a:spcPct val="20000"/>
              </a:spcBef>
              <a:buClr>
                <a:srgbClr val="FFE600"/>
              </a:buClr>
              <a:buSzPct val="80000"/>
            </a:pPr>
            <a:endParaRPr lang="ru-RU" sz="1200" b="1" kern="0">
              <a:solidFill>
                <a:srgbClr val="2E2E38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264445"/>
      </p:ext>
    </p:extLst>
  </p:cSld>
  <p:clrMapOvr>
    <a:masterClrMapping/>
  </p:clrMapOvr>
</p:sld>
</file>

<file path=ppt/theme/theme1.xml><?xml version="1.0" encoding="utf-8"?>
<a:theme xmlns:a="http://schemas.openxmlformats.org/drawingml/2006/main" name="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2.xml><?xml version="1.0" encoding="utf-8"?>
<a:theme xmlns:a="http://schemas.openxmlformats.org/drawingml/2006/main" name="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3.xml><?xml version="1.0" encoding="utf-8"?>
<a:theme xmlns:a="http://schemas.openxmlformats.org/drawingml/2006/main" name="1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4.xml><?xml version="1.0" encoding="utf-8"?>
<a:theme xmlns:a="http://schemas.openxmlformats.org/drawingml/2006/main" name="3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THEME" id="{73413574-FD48-4262-9B8B-BA2FA6A6556B}" vid="{5217F08D-3873-494F-8777-21D929E1EABE}"/>
    </a:ext>
  </a:extLst>
</a:theme>
</file>

<file path=ppt/theme/theme5.xml><?xml version="1.0" encoding="utf-8"?>
<a:theme xmlns:a="http://schemas.openxmlformats.org/drawingml/2006/main" name="3_ATOM INFO MEMO">
  <a:themeElements>
    <a:clrScheme name="Другая 8">
      <a:dk1>
        <a:srgbClr val="000000"/>
      </a:dk1>
      <a:lt1>
        <a:srgbClr val="FFFFFF"/>
      </a:lt1>
      <a:dk2>
        <a:srgbClr val="FFFFFF"/>
      </a:dk2>
      <a:lt2>
        <a:srgbClr val="00C9CD"/>
      </a:lt2>
      <a:accent1>
        <a:srgbClr val="00C9CD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000000"/>
      </a:accent6>
      <a:hlink>
        <a:srgbClr val="000000"/>
      </a:hlink>
      <a:folHlink>
        <a:srgbClr val="BFBFBF"/>
      </a:folHlink>
    </a:clrScheme>
    <a:fontScheme name="aKROBAT">
      <a:majorFont>
        <a:latin typeface="Akrobat ExtraBold"/>
        <a:ea typeface=""/>
        <a:cs typeface=""/>
      </a:majorFont>
      <a:minorFont>
        <a:latin typeface="Akrobat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 INFO MEMO" id="{F9E9B949-4DA4-4789-BC11-58AC8D235D5A}" vid="{0122C7C9-6F94-49F0-A929-B8052A46AA03}"/>
    </a:ext>
  </a:extLst>
</a:theme>
</file>

<file path=ppt/theme/theme6.xml><?xml version="1.0" encoding="utf-8"?>
<a:theme xmlns:a="http://schemas.openxmlformats.org/drawingml/2006/main" name="1_ATOM THEME">
  <a:themeElements>
    <a:clrScheme name="ATOM">
      <a:dk1>
        <a:sysClr val="windowText" lastClr="000000"/>
      </a:dk1>
      <a:lt1>
        <a:sysClr val="window" lastClr="FFFFFF"/>
      </a:lt1>
      <a:dk2>
        <a:srgbClr val="00868F"/>
      </a:dk2>
      <a:lt2>
        <a:srgbClr val="00FFFF"/>
      </a:lt2>
      <a:accent1>
        <a:srgbClr val="00F2F3"/>
      </a:accent1>
      <a:accent2>
        <a:srgbClr val="00E4E6"/>
      </a:accent2>
      <a:accent3>
        <a:srgbClr val="00D7DA"/>
      </a:accent3>
      <a:accent4>
        <a:srgbClr val="00C9CD"/>
      </a:accent4>
      <a:accent5>
        <a:srgbClr val="00BCC1"/>
      </a:accent5>
      <a:accent6>
        <a:srgbClr val="00AEB4"/>
      </a:accent6>
      <a:hlink>
        <a:srgbClr val="00A1A8"/>
      </a:hlink>
      <a:folHlink>
        <a:srgbClr val="00939B"/>
      </a:folHlink>
    </a:clrScheme>
    <a:fontScheme name="ATOM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08a8c4-f644-4269-bf7b-e7ee20a37e6a">
      <Terms xmlns="http://schemas.microsoft.com/office/infopath/2007/PartnerControls"/>
    </lcf76f155ced4ddcb4097134ff3c332f>
    <TaxCatchAll xmlns="81e24a05-c5e6-4cd4-9c92-a17bf173e158" xsi:nil="true"/>
    <_x65e5__x671f_ xmlns="3508a8c4-f644-4269-bf7b-e7ee20a37e6a" xsi:nil="true"/>
    <description xmlns="3508a8c4-f644-4269-bf7b-e7ee20a37e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58C0E45DAA049B4783D75162EAA4B" ma:contentTypeVersion="16" ma:contentTypeDescription="Create a new document." ma:contentTypeScope="" ma:versionID="87195f5d8c40d036ee747b07132b2479">
  <xsd:schema xmlns:xsd="http://www.w3.org/2001/XMLSchema" xmlns:xs="http://www.w3.org/2001/XMLSchema" xmlns:p="http://schemas.microsoft.com/office/2006/metadata/properties" xmlns:ns2="3508a8c4-f644-4269-bf7b-e7ee20a37e6a" xmlns:ns3="81e24a05-c5e6-4cd4-9c92-a17bf173e158" targetNamespace="http://schemas.microsoft.com/office/2006/metadata/properties" ma:root="true" ma:fieldsID="0ca578e930571618a1e05305d7b58119" ns2:_="" ns3:_="">
    <xsd:import namespace="3508a8c4-f644-4269-bf7b-e7ee20a37e6a"/>
    <xsd:import namespace="81e24a05-c5e6-4cd4-9c92-a17bf173e1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escription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_x65e5__x671f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8a8c4-f644-4269-bf7b-e7ee20a37e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b8e2d421-9677-4856-b1f7-0ea2c0cad7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8" nillable="true" ma:displayName="description " ma:format="Dropdown" ma:internalName="description">
      <xsd:simpleType>
        <xsd:restriction base="dms:Text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x65e5__x671f_" ma:index="22" nillable="true" ma:displayName="日期" ma:format="DateOnly" ma:internalName="_x65e5__x671f_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24a05-c5e6-4cd4-9c92-a17bf173e15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fb94774-a90f-4d2d-a2ac-e0372e813c38}" ma:internalName="TaxCatchAll" ma:showField="CatchAllData" ma:web="81e24a05-c5e6-4cd4-9c92-a17bf173e1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75158-2DD1-41B1-A5FB-DACE349F8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0A0E9C-CBB5-4FFF-B640-F71FB6F1BC36}">
  <ds:schemaRefs>
    <ds:schemaRef ds:uri="3508a8c4-f644-4269-bf7b-e7ee20a37e6a"/>
    <ds:schemaRef ds:uri="81e24a05-c5e6-4cd4-9c92-a17bf173e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D9BC744-DD99-473A-9C4E-1A6954858F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8a8c4-f644-4269-bf7b-e7ee20a37e6a"/>
    <ds:schemaRef ds:uri="81e24a05-c5e6-4cd4-9c92-a17bf173e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198</Words>
  <Application>Microsoft Office PowerPoint</Application>
  <PresentationFormat>宽屏</PresentationFormat>
  <Paragraphs>46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Akrobat ExtraBold</vt:lpstr>
      <vt:lpstr>Akrobat Light</vt:lpstr>
      <vt:lpstr>楷体_GB2312</vt:lpstr>
      <vt:lpstr>Arial</vt:lpstr>
      <vt:lpstr>Arial Narrow</vt:lpstr>
      <vt:lpstr>Calibri</vt:lpstr>
      <vt:lpstr>Montserrat</vt:lpstr>
      <vt:lpstr>Montserrat Light</vt:lpstr>
      <vt:lpstr>Times New Roman</vt:lpstr>
      <vt:lpstr>ATOM INFO MEMO</vt:lpstr>
      <vt:lpstr>ATOM THEME</vt:lpstr>
      <vt:lpstr>1_ATOM INFO MEMO</vt:lpstr>
      <vt:lpstr>3_ATOM THEME</vt:lpstr>
      <vt:lpstr>3_ATOM INFO MEMO</vt:lpstr>
      <vt:lpstr>1_ATOM THEME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Bormotov</dc:creator>
  <cp:lastModifiedBy>Hyacinth Ge</cp:lastModifiedBy>
  <cp:revision>36</cp:revision>
  <dcterms:created xsi:type="dcterms:W3CDTF">2023-01-27T08:04:06Z</dcterms:created>
  <dcterms:modified xsi:type="dcterms:W3CDTF">2024-02-02T05:10:13Z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0x0101001CB58C0E45DAA049B4783D75162EAA4B</vt:lpwstr>
  </property>
  <property fmtid="{D5CDD505-2E9C-101B-9397-08002B2CF9AE}" pid="3" name="MediaServiceImageTags">
    <vt:lpwstr/>
  </property>
</Properties>
</file>