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4"/>
    <p:sldMasterId id="2147483673" r:id="rId5"/>
    <p:sldMasterId id="2147483686" r:id="rId6"/>
    <p:sldMasterId id="2147483700" r:id="rId7"/>
    <p:sldMasterId id="2147483716" r:id="rId8"/>
    <p:sldMasterId id="2147483766" r:id="rId9"/>
    <p:sldMasterId id="2147483648" r:id="rId10"/>
  </p:sldMasterIdLst>
  <p:notesMasterIdLst>
    <p:notesMasterId r:id="rId17"/>
  </p:notesMasterIdLst>
  <p:sldIdLst>
    <p:sldId id="2147376663" r:id="rId11"/>
    <p:sldId id="2147376669" r:id="rId12"/>
    <p:sldId id="2147376685" r:id="rId13"/>
    <p:sldId id="2147376687" r:id="rId14"/>
    <p:sldId id="2147376688" r:id="rId15"/>
    <p:sldId id="214737667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B68B765-D349-DFA8-7756-20CEA2962460}" name="Vadim Ponomarev" initials="VP" userId="S::Vadim.Ponomarev@atom.team::dc7407fc-b92e-4df2-a582-e4e33c6888d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kady Vanyukhin" initials="AV" lastIdx="1" clrIdx="0">
    <p:extLst>
      <p:ext uri="{19B8F6BF-5375-455C-9EA6-DF929625EA0E}">
        <p15:presenceInfo xmlns:p15="http://schemas.microsoft.com/office/powerpoint/2012/main" userId="Arkady Vanyukh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CF7D8"/>
    <a:srgbClr val="0C4FF7"/>
    <a:srgbClr val="C5E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C9A97-8B82-5442-B3BA-DE260FD79E0F}" v="266" vWet="267" dt="2024-01-15T07:34:21.821"/>
    <p1510:client id="{1FEEE476-12AA-4D4B-B9DD-6A8F614E55EF}" v="5" dt="2024-01-16T06:16:15.743"/>
    <p1510:client id="{37EFD22B-AEE3-974D-A5B3-FA678C0EC4F2}" v="527" dt="2024-01-15T08:39:57.503"/>
    <p1510:client id="{5A9E00AB-5E7B-30F2-D535-4A518B949E50}" v="10" dt="2024-01-16T06:09:48.089"/>
    <p1510:client id="{7B685E7A-22A1-FBE4-F898-D0B7B7EEB401}" v="5" dt="2024-01-15T09:01:03.019"/>
    <p1510:client id="{B3ED61A9-1FC2-8ACF-F3D8-15AF20BFCC31}" v="50" dt="2024-01-15T07:57:40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microsoft.com/office/2015/10/relationships/revisionInfo" Target="revisionInfo.xml"/><Relationship Id="rId10" Type="http://schemas.openxmlformats.org/officeDocument/2006/relationships/slideMaster" Target="slideMasters/slideMaster7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056D-2538-4E97-8F77-E00A5EE9706A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3639-855E-4A68-A466-05F4CCB98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46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51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02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20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044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05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5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80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337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0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31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336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819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946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945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09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49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501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45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05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146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604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15599" y="593368"/>
            <a:ext cx="11360803" cy="763601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r>
              <a:t>Текст заголовка</a:t>
            </a:r>
          </a:p>
        </p:txBody>
      </p:sp>
      <p:sp>
        <p:nvSpPr>
          <p:cNvPr id="10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15599" y="1536633"/>
            <a:ext cx="11360803" cy="4555200"/>
          </a:xfrm>
          <a:prstGeom prst="rect">
            <a:avLst/>
          </a:prstGeom>
        </p:spPr>
        <p:txBody>
          <a:bodyPr lIns="91424" tIns="91424" rIns="91424" bIns="91424"/>
          <a:lstStyle>
            <a:lvl1pPr marL="609585" indent="-457189">
              <a:spcBef>
                <a:spcPts val="0"/>
              </a:spcBef>
              <a:buSzPts val="2100"/>
              <a:buChar char="●"/>
            </a:lvl1pPr>
            <a:lvl2pPr marL="1289722" indent="-493876">
              <a:spcBef>
                <a:spcPts val="0"/>
              </a:spcBef>
              <a:buSzPts val="2100"/>
              <a:buChar char="○"/>
            </a:lvl2pPr>
            <a:lvl3pPr marL="1998083" indent="-592652">
              <a:spcBef>
                <a:spcPts val="0"/>
              </a:spcBef>
              <a:buSzPts val="2100"/>
              <a:buChar char="■"/>
            </a:lvl3pPr>
            <a:lvl4pPr marL="2698845" indent="-683828">
              <a:spcBef>
                <a:spcPts val="0"/>
              </a:spcBef>
              <a:buSzPts val="2100"/>
              <a:buChar char="●"/>
            </a:lvl4pPr>
            <a:lvl5pPr marL="3308429" indent="-683828">
              <a:spcBef>
                <a:spcPts val="0"/>
              </a:spcBef>
              <a:buSzPts val="2100"/>
              <a:buChar char="○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597962" y="6264989"/>
            <a:ext cx="430249" cy="430068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430644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219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0458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189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83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9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427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800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878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397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7302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4776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4103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791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92D-8C09-4FBA-B6BA-FB26B1AC134B}" type="datetime1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AB-7888-487D-81A3-D53A67929C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44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3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59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229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912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2507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285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0117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551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5449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2902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9517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>
            <a:spLocks noGrp="1"/>
          </p:cNvSpPr>
          <p:nvPr>
            <p:ph type="pic" idx="21"/>
          </p:nvPr>
        </p:nvSpPr>
        <p:spPr>
          <a:xfrm>
            <a:off x="-577850" y="-647700"/>
            <a:ext cx="13373100" cy="8009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603250" y="3562350"/>
            <a:ext cx="10985500" cy="2324100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Заголовок презентации</a:t>
            </a:r>
          </a:p>
        </p:txBody>
      </p:sp>
      <p:sp>
        <p:nvSpPr>
          <p:cNvPr id="23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845" y="553069"/>
            <a:ext cx="10984311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Автор и дата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5804955"/>
            <a:ext cx="10985500" cy="558476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181467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BEA7-392F-4531-B149-AE3C1143B811}" type="datetime1">
              <a:rPr lang="ru-RU" noProof="0" smtClean="0"/>
              <a:t>02.02.2024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8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8173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817927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02.02.2024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стр.</a:t>
            </a:r>
            <a:r>
              <a:rPr lang="en-US"/>
              <a:t> </a:t>
            </a:r>
            <a:fld id="{F1BC30E3-FFE5-4B91-AA19-87A149EBB9EE}" type="slidenum">
              <a:rPr lang="en-US" smtClean="0"/>
              <a:pPr/>
              <a:t>‹#›</a:t>
            </a:fld>
            <a:endParaRPr lang="en-US" noProof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525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02.02.2024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942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5205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720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205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812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1152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1871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33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2291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2608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3888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5507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096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590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92D-8C09-4FBA-B6BA-FB26B1AC134B}" type="datetime1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AB-7888-487D-81A3-D53A67929CF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9896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02.02.2024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стр.</a:t>
            </a:r>
            <a:r>
              <a:rPr lang="en-US"/>
              <a:t> </a:t>
            </a:r>
            <a:fld id="{F1BC30E3-FFE5-4B91-AA19-87A149EBB9EE}" type="slidenum">
              <a:rPr lang="en-US" smtClean="0"/>
              <a:t>‹#›</a:t>
            </a:fld>
            <a:endParaRPr lang="en-US" noProof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02.02.2024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8504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F52E-1EB8-4055-854D-0430A69BE7E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802-A3B5-4761-8121-91CDCEEB52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365125"/>
            <a:ext cx="10801350" cy="900000"/>
          </a:xfrm>
        </p:spPr>
        <p:txBody>
          <a:bodyPr>
            <a:normAutofit/>
          </a:bodyPr>
          <a:lstStyle>
            <a:lvl1pPr lvl="0">
              <a:defRPr sz="2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矩形 2"/>
          <p:cNvSpPr/>
          <p:nvPr/>
        </p:nvSpPr>
        <p:spPr>
          <a:xfrm>
            <a:off x="330200" y="373559"/>
            <a:ext cx="108000" cy="5400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1800">
              <a:solidFill>
                <a:schemeClr val="lt1"/>
              </a:solidFill>
              <a:ea typeface="楷体_GB231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822000"/>
            <a:ext cx="12192000" cy="360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1800">
              <a:solidFill>
                <a:schemeClr val="lt1"/>
              </a:solidFill>
              <a:ea typeface="楷体_GB2312"/>
            </a:endParaRPr>
          </a:p>
        </p:txBody>
      </p:sp>
      <p:pic>
        <p:nvPicPr>
          <p:cNvPr id="42" name="图片 41"/>
          <p:cNvPicPr/>
          <p:nvPr/>
        </p:nvPicPr>
        <p:blipFill>
          <a:blip r:embed="rId2"/>
          <a:stretch>
            <a:fillRect/>
          </a:stretch>
        </p:blipFill>
        <p:spPr>
          <a:xfrm>
            <a:off x="4898331" y="6525534"/>
            <a:ext cx="2395340" cy="340820"/>
          </a:xfrm>
          <a:prstGeom prst="rect">
            <a:avLst/>
          </a:prstGeom>
        </p:spPr>
      </p:pic>
      <p:cxnSp>
        <p:nvCxnSpPr>
          <p:cNvPr id="78" name="直接连接符 77"/>
          <p:cNvCxnSpPr/>
          <p:nvPr/>
        </p:nvCxnSpPr>
        <p:spPr>
          <a:xfrm>
            <a:off x="695326" y="932723"/>
            <a:ext cx="1080135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31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30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9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41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361B-CDAC-4FB1-B33D-178B1F27D43E}" type="datetime1">
              <a:rPr lang="ru-RU" noProof="0" smtClean="0"/>
              <a:t>02.02.2024</a:t>
            </a:fld>
            <a:endParaRPr lang="en-US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885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74" r:id="rId12"/>
    <p:sldLayoutId id="2147483712" r:id="rId13"/>
    <p:sldLayoutId id="2147483713" r:id="rId14"/>
    <p:sldLayoutId id="2147483714" r:id="rId15"/>
    <p:sldLayoutId id="2147483715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91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361B-CDAC-4FB1-B33D-178B1F27D43E}" type="datetime1">
              <a:rPr lang="ru-RU" noProof="0" smtClean="0"/>
              <a:t>02.02.2024</a:t>
            </a:fld>
            <a:endParaRPr lang="en-US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41" r:id="rId8"/>
    <p:sldLayoutId id="2147483742" r:id="rId9"/>
    <p:sldLayoutId id="2147483743" r:id="rId10"/>
    <p:sldLayoutId id="2147483744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7"/>
          <p:cNvCxnSpPr/>
          <p:nvPr userDrawn="1"/>
        </p:nvCxnSpPr>
        <p:spPr>
          <a:xfrm>
            <a:off x="0" y="525195"/>
            <a:ext cx="12192000" cy="0"/>
          </a:xfrm>
          <a:prstGeom prst="line">
            <a:avLst/>
          </a:prstGeom>
          <a:ln w="158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44" b="39969"/>
          <a:stretch>
            <a:fillRect/>
          </a:stretch>
        </p:blipFill>
        <p:spPr>
          <a:xfrm>
            <a:off x="9882026" y="150227"/>
            <a:ext cx="1830547" cy="354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9D19E5-10A7-2814-F649-848BA63B7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7" t="5856" r="19361" b="279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C65DE1-89D7-A674-6948-7939E251A83E}"/>
              </a:ext>
            </a:extLst>
          </p:cNvPr>
          <p:cNvSpPr txBox="1"/>
          <p:nvPr/>
        </p:nvSpPr>
        <p:spPr>
          <a:xfrm>
            <a:off x="1820034" y="2519418"/>
            <a:ext cx="9000366" cy="8236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88000"/>
              </a:lnSpc>
              <a:defRPr/>
            </a:pPr>
            <a:r>
              <a:rPr lang="en-US" sz="5400" b="1">
                <a:solidFill>
                  <a:prstClr val="white"/>
                </a:solidFill>
                <a:latin typeface="Arial Narrow"/>
                <a:cs typeface="Times New Roman"/>
                <a:sym typeface="Helvetica Neue"/>
              </a:rPr>
              <a:t>Concept of </a:t>
            </a:r>
            <a:r>
              <a:rPr lang="en-US" altLang="zh-CN" sz="5400" b="1">
                <a:solidFill>
                  <a:prstClr val="white"/>
                </a:solidFill>
                <a:latin typeface="Arial Narrow"/>
                <a:cs typeface="Times New Roman"/>
                <a:sym typeface="Helvetica Neue"/>
              </a:rPr>
              <a:t>Energy </a:t>
            </a:r>
            <a:r>
              <a:rPr lang="en-US" sz="5400" b="1">
                <a:solidFill>
                  <a:prstClr val="white"/>
                </a:solidFill>
                <a:latin typeface="Arial Narrow"/>
                <a:cs typeface="Times New Roman"/>
                <a:sym typeface="Helvetica Neue"/>
              </a:rPr>
              <a:t>Management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504F8D-5C97-2DF0-6340-8AA62212D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53" y="746047"/>
            <a:ext cx="2270763" cy="685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C5BE5A-2DB8-D525-BFE1-C98D3B69CF4D}"/>
              </a:ext>
            </a:extLst>
          </p:cNvPr>
          <p:cNvSpPr txBox="1"/>
          <p:nvPr/>
        </p:nvSpPr>
        <p:spPr>
          <a:xfrm>
            <a:off x="10672957" y="0"/>
            <a:ext cx="1431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u="none" strike="noStrike">
                <a:solidFill>
                  <a:srgbClr val="FFFFFF"/>
                </a:solidFill>
                <a:effectLst/>
                <a:latin typeface="Montserrat" pitchFamily="2" charset="77"/>
              </a:rPr>
              <a:t>HVS</a:t>
            </a:r>
            <a:r>
              <a:rPr lang="en-US" sz="4000" b="0" i="0">
                <a:solidFill>
                  <a:srgbClr val="000000"/>
                </a:solidFill>
                <a:effectLst/>
                <a:latin typeface="Montserrat" pitchFamily="2" charset="77"/>
              </a:rPr>
              <a:t>​</a:t>
            </a:r>
            <a:endParaRPr lang="en-RU" sz="4000"/>
          </a:p>
        </p:txBody>
      </p:sp>
    </p:spTree>
    <p:extLst>
      <p:ext uri="{BB962C8B-B14F-4D97-AF65-F5344CB8AC3E}">
        <p14:creationId xmlns:p14="http://schemas.microsoft.com/office/powerpoint/2010/main" val="327408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7" y="0"/>
            <a:ext cx="2743200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Contents</a:t>
            </a:r>
            <a:endParaRPr lang="en-US" sz="5400" b="1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FEF3F2-F545-E8DF-6FC9-9FE5D574EFBB}"/>
              </a:ext>
            </a:extLst>
          </p:cNvPr>
          <p:cNvSpPr txBox="1"/>
          <p:nvPr/>
        </p:nvSpPr>
        <p:spPr>
          <a:xfrm>
            <a:off x="517237" y="1182253"/>
            <a:ext cx="486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/>
              <a:t>Consumption calculate</a:t>
            </a:r>
          </a:p>
          <a:p>
            <a:pPr marL="342900" indent="-342900">
              <a:buAutoNum type="arabicPeriod"/>
            </a:pPr>
            <a:r>
              <a:rPr lang="en-US" altLang="zh-CN"/>
              <a:t>Power limit</a:t>
            </a:r>
          </a:p>
        </p:txBody>
      </p:sp>
    </p:spTree>
    <p:extLst>
      <p:ext uri="{BB962C8B-B14F-4D97-AF65-F5344CB8AC3E}">
        <p14:creationId xmlns:p14="http://schemas.microsoft.com/office/powerpoint/2010/main" val="221465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86229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Consumption calculate</a:t>
            </a:r>
          </a:p>
          <a:p>
            <a:endParaRPr lang="en-US" altLang="zh-CN" sz="5400" b="1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diagnosis</a:t>
            </a:r>
            <a:endParaRPr lang="en-US" sz="5400" b="1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 descr="图片包含 条形图&#10;&#10;描述已自动生成">
            <a:extLst>
              <a:ext uri="{FF2B5EF4-FFF2-40B4-BE49-F238E27FC236}">
                <a16:creationId xmlns:a16="http://schemas.microsoft.com/office/drawing/2014/main" id="{8A15ADA4-95BF-2607-D67C-2216EADFA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2" y="1271587"/>
            <a:ext cx="89820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7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86229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Power limit</a:t>
            </a:r>
          </a:p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selectiondiagnosis</a:t>
            </a:r>
            <a:endParaRPr lang="en-US" sz="5400" b="1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AB460E4F-8E9C-7670-7EEA-E54BD086D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726" y="923644"/>
            <a:ext cx="8818633" cy="5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5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86229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Power limit</a:t>
            </a:r>
          </a:p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selectiondiagnosis</a:t>
            </a:r>
            <a:endParaRPr lang="en-US" sz="5400" b="1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D48623-C59A-13BB-5AAC-0B695DC07DB1}"/>
              </a:ext>
            </a:extLst>
          </p:cNvPr>
          <p:cNvSpPr txBox="1"/>
          <p:nvPr/>
        </p:nvSpPr>
        <p:spPr>
          <a:xfrm>
            <a:off x="292435" y="914401"/>
            <a:ext cx="117471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Power limit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Functional logic description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Determine the power or current limitations of motor long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charging and discharging, battery charging and discharging, DCDC, PackPTC, TCU, and OBC (V2L) based on charging, gear, and driving mode status.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Among them, the power limitation of motor charging and discharging needs to be calculated based on the algorithm of power closed-loop protection function.</a:t>
            </a:r>
          </a:p>
          <a:p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0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4937588" y="2626433"/>
            <a:ext cx="8403508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Backup</a:t>
            </a:r>
            <a:endParaRPr lang="en-US" sz="5400" b="1"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9">
            <a:extLst>
              <a:ext uri="{FF2B5EF4-FFF2-40B4-BE49-F238E27FC236}">
                <a16:creationId xmlns:a16="http://schemas.microsoft.com/office/drawing/2014/main" id="{8BC1C565-4918-7D96-C70C-5D88A2ACBBA7}"/>
              </a:ext>
            </a:extLst>
          </p:cNvPr>
          <p:cNvSpPr/>
          <p:nvPr/>
        </p:nvSpPr>
        <p:spPr>
          <a:xfrm>
            <a:off x="0" y="5555472"/>
            <a:ext cx="12192000" cy="14214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5264445"/>
      </p:ext>
    </p:extLst>
  </p:cSld>
  <p:clrMapOvr>
    <a:masterClrMapping/>
  </p:clrMapOvr>
</p:sld>
</file>

<file path=ppt/theme/theme1.xml><?xml version="1.0" encoding="utf-8"?>
<a:theme xmlns:a="http://schemas.openxmlformats.org/drawingml/2006/main" name="ATOM INFO MEMO">
  <a:themeElements>
    <a:clrScheme name="Другая 8">
      <a:dk1>
        <a:srgbClr val="000000"/>
      </a:dk1>
      <a:lt1>
        <a:srgbClr val="FFFFFF"/>
      </a:lt1>
      <a:dk2>
        <a:srgbClr val="FFFFFF"/>
      </a:dk2>
      <a:lt2>
        <a:srgbClr val="00C9CD"/>
      </a:lt2>
      <a:accent1>
        <a:srgbClr val="00C9CD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000000"/>
      </a:accent6>
      <a:hlink>
        <a:srgbClr val="000000"/>
      </a:hlink>
      <a:folHlink>
        <a:srgbClr val="BFBFBF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INFO MEMO" id="{F9E9B949-4DA4-4789-BC11-58AC8D235D5A}" vid="{0122C7C9-6F94-49F0-A929-B8052A46AA03}"/>
    </a:ext>
  </a:extLst>
</a:theme>
</file>

<file path=ppt/theme/theme2.xml><?xml version="1.0" encoding="utf-8"?>
<a:theme xmlns:a="http://schemas.openxmlformats.org/drawingml/2006/main" name="ATOM THEME">
  <a:themeElements>
    <a:clrScheme name="ATOM">
      <a:dk1>
        <a:sysClr val="windowText" lastClr="000000"/>
      </a:dk1>
      <a:lt1>
        <a:sysClr val="window" lastClr="FFFFFF"/>
      </a:lt1>
      <a:dk2>
        <a:srgbClr val="00868F"/>
      </a:dk2>
      <a:lt2>
        <a:srgbClr val="00FFFF"/>
      </a:lt2>
      <a:accent1>
        <a:srgbClr val="00F2F3"/>
      </a:accent1>
      <a:accent2>
        <a:srgbClr val="00E4E6"/>
      </a:accent2>
      <a:accent3>
        <a:srgbClr val="00D7DA"/>
      </a:accent3>
      <a:accent4>
        <a:srgbClr val="00C9CD"/>
      </a:accent4>
      <a:accent5>
        <a:srgbClr val="00BCC1"/>
      </a:accent5>
      <a:accent6>
        <a:srgbClr val="00AEB4"/>
      </a:accent6>
      <a:hlink>
        <a:srgbClr val="00A1A8"/>
      </a:hlink>
      <a:folHlink>
        <a:srgbClr val="00939B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THEME" id="{73413574-FD48-4262-9B8B-BA2FA6A6556B}" vid="{5217F08D-3873-494F-8777-21D929E1EABE}"/>
    </a:ext>
  </a:extLst>
</a:theme>
</file>

<file path=ppt/theme/theme3.xml><?xml version="1.0" encoding="utf-8"?>
<a:theme xmlns:a="http://schemas.openxmlformats.org/drawingml/2006/main" name="1_ATOM INFO MEMO">
  <a:themeElements>
    <a:clrScheme name="Другая 8">
      <a:dk1>
        <a:srgbClr val="000000"/>
      </a:dk1>
      <a:lt1>
        <a:srgbClr val="FFFFFF"/>
      </a:lt1>
      <a:dk2>
        <a:srgbClr val="FFFFFF"/>
      </a:dk2>
      <a:lt2>
        <a:srgbClr val="00C9CD"/>
      </a:lt2>
      <a:accent1>
        <a:srgbClr val="00C9CD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000000"/>
      </a:accent6>
      <a:hlink>
        <a:srgbClr val="000000"/>
      </a:hlink>
      <a:folHlink>
        <a:srgbClr val="BFBFBF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INFO MEMO" id="{F9E9B949-4DA4-4789-BC11-58AC8D235D5A}" vid="{0122C7C9-6F94-49F0-A929-B8052A46AA03}"/>
    </a:ext>
  </a:extLst>
</a:theme>
</file>

<file path=ppt/theme/theme4.xml><?xml version="1.0" encoding="utf-8"?>
<a:theme xmlns:a="http://schemas.openxmlformats.org/drawingml/2006/main" name="3_ATOM THEME">
  <a:themeElements>
    <a:clrScheme name="ATOM">
      <a:dk1>
        <a:sysClr val="windowText" lastClr="000000"/>
      </a:dk1>
      <a:lt1>
        <a:sysClr val="window" lastClr="FFFFFF"/>
      </a:lt1>
      <a:dk2>
        <a:srgbClr val="00868F"/>
      </a:dk2>
      <a:lt2>
        <a:srgbClr val="00FFFF"/>
      </a:lt2>
      <a:accent1>
        <a:srgbClr val="00F2F3"/>
      </a:accent1>
      <a:accent2>
        <a:srgbClr val="00E4E6"/>
      </a:accent2>
      <a:accent3>
        <a:srgbClr val="00D7DA"/>
      </a:accent3>
      <a:accent4>
        <a:srgbClr val="00C9CD"/>
      </a:accent4>
      <a:accent5>
        <a:srgbClr val="00BCC1"/>
      </a:accent5>
      <a:accent6>
        <a:srgbClr val="00AEB4"/>
      </a:accent6>
      <a:hlink>
        <a:srgbClr val="00A1A8"/>
      </a:hlink>
      <a:folHlink>
        <a:srgbClr val="00939B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THEME" id="{73413574-FD48-4262-9B8B-BA2FA6A6556B}" vid="{5217F08D-3873-494F-8777-21D929E1EABE}"/>
    </a:ext>
  </a:extLst>
</a:theme>
</file>

<file path=ppt/theme/theme5.xml><?xml version="1.0" encoding="utf-8"?>
<a:theme xmlns:a="http://schemas.openxmlformats.org/drawingml/2006/main" name="3_ATOM INFO MEMO">
  <a:themeElements>
    <a:clrScheme name="Другая 8">
      <a:dk1>
        <a:srgbClr val="000000"/>
      </a:dk1>
      <a:lt1>
        <a:srgbClr val="FFFFFF"/>
      </a:lt1>
      <a:dk2>
        <a:srgbClr val="FFFFFF"/>
      </a:dk2>
      <a:lt2>
        <a:srgbClr val="00C9CD"/>
      </a:lt2>
      <a:accent1>
        <a:srgbClr val="00C9CD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000000"/>
      </a:accent6>
      <a:hlink>
        <a:srgbClr val="000000"/>
      </a:hlink>
      <a:folHlink>
        <a:srgbClr val="BFBFBF"/>
      </a:folHlink>
    </a:clrScheme>
    <a:fontScheme name="aKROBAT">
      <a:majorFont>
        <a:latin typeface="Akrobat ExtraBold"/>
        <a:ea typeface=""/>
        <a:cs typeface=""/>
      </a:majorFont>
      <a:minorFont>
        <a:latin typeface="Akrobat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INFO MEMO" id="{F9E9B949-4DA4-4789-BC11-58AC8D235D5A}" vid="{0122C7C9-6F94-49F0-A929-B8052A46AA03}"/>
    </a:ext>
  </a:extLst>
</a:theme>
</file>

<file path=ppt/theme/theme6.xml><?xml version="1.0" encoding="utf-8"?>
<a:theme xmlns:a="http://schemas.openxmlformats.org/drawingml/2006/main" name="1_ATOM THEME">
  <a:themeElements>
    <a:clrScheme name="ATOM">
      <a:dk1>
        <a:sysClr val="windowText" lastClr="000000"/>
      </a:dk1>
      <a:lt1>
        <a:sysClr val="window" lastClr="FFFFFF"/>
      </a:lt1>
      <a:dk2>
        <a:srgbClr val="00868F"/>
      </a:dk2>
      <a:lt2>
        <a:srgbClr val="00FFFF"/>
      </a:lt2>
      <a:accent1>
        <a:srgbClr val="00F2F3"/>
      </a:accent1>
      <a:accent2>
        <a:srgbClr val="00E4E6"/>
      </a:accent2>
      <a:accent3>
        <a:srgbClr val="00D7DA"/>
      </a:accent3>
      <a:accent4>
        <a:srgbClr val="00C9CD"/>
      </a:accent4>
      <a:accent5>
        <a:srgbClr val="00BCC1"/>
      </a:accent5>
      <a:accent6>
        <a:srgbClr val="00AEB4"/>
      </a:accent6>
      <a:hlink>
        <a:srgbClr val="00A1A8"/>
      </a:hlink>
      <a:folHlink>
        <a:srgbClr val="00939B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508a8c4-f644-4269-bf7b-e7ee20a37e6a">
      <Terms xmlns="http://schemas.microsoft.com/office/infopath/2007/PartnerControls"/>
    </lcf76f155ced4ddcb4097134ff3c332f>
    <TaxCatchAll xmlns="81e24a05-c5e6-4cd4-9c92-a17bf173e158" xsi:nil="true"/>
    <_x65e5__x671f_ xmlns="3508a8c4-f644-4269-bf7b-e7ee20a37e6a" xsi:nil="true"/>
    <description xmlns="3508a8c4-f644-4269-bf7b-e7ee20a37e6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B58C0E45DAA049B4783D75162EAA4B" ma:contentTypeVersion="16" ma:contentTypeDescription="Create a new document." ma:contentTypeScope="" ma:versionID="87195f5d8c40d036ee747b07132b2479">
  <xsd:schema xmlns:xsd="http://www.w3.org/2001/XMLSchema" xmlns:xs="http://www.w3.org/2001/XMLSchema" xmlns:p="http://schemas.microsoft.com/office/2006/metadata/properties" xmlns:ns2="3508a8c4-f644-4269-bf7b-e7ee20a37e6a" xmlns:ns3="81e24a05-c5e6-4cd4-9c92-a17bf173e158" targetNamespace="http://schemas.microsoft.com/office/2006/metadata/properties" ma:root="true" ma:fieldsID="0ca578e930571618a1e05305d7b58119" ns2:_="" ns3:_="">
    <xsd:import namespace="3508a8c4-f644-4269-bf7b-e7ee20a37e6a"/>
    <xsd:import namespace="81e24a05-c5e6-4cd4-9c92-a17bf173e1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description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_x65e5__x671f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8a8c4-f644-4269-bf7b-e7ee20a37e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b8e2d421-9677-4856-b1f7-0ea2c0cad7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description" ma:index="18" nillable="true" ma:displayName="description " ma:format="Dropdown" ma:internalName="description">
      <xsd:simpleType>
        <xsd:restriction base="dms:Text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x65e5__x671f_" ma:index="22" nillable="true" ma:displayName="日期" ma:format="DateOnly" ma:internalName="_x65e5__x671f_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24a05-c5e6-4cd4-9c92-a17bf173e15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fb94774-a90f-4d2d-a2ac-e0372e813c38}" ma:internalName="TaxCatchAll" ma:showField="CatchAllData" ma:web="81e24a05-c5e6-4cd4-9c92-a17bf173e1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0A0E9C-CBB5-4FFF-B640-F71FB6F1BC36}">
  <ds:schemaRefs>
    <ds:schemaRef ds:uri="3508a8c4-f644-4269-bf7b-e7ee20a37e6a"/>
    <ds:schemaRef ds:uri="81e24a05-c5e6-4cd4-9c92-a17bf173e15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C75158-2DD1-41B1-A5FB-DACE349F8A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9BC744-DD99-473A-9C4E-1A6954858F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08a8c4-f644-4269-bf7b-e7ee20a37e6a"/>
    <ds:schemaRef ds:uri="81e24a05-c5e6-4cd4-9c92-a17bf173e1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102</Words>
  <Application>Microsoft Office PowerPoint</Application>
  <PresentationFormat>宽屏</PresentationFormat>
  <Paragraphs>22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Akrobat ExtraBold</vt:lpstr>
      <vt:lpstr>Akrobat Light</vt:lpstr>
      <vt:lpstr>楷体_GB2312</vt:lpstr>
      <vt:lpstr>Arial</vt:lpstr>
      <vt:lpstr>Arial Narrow</vt:lpstr>
      <vt:lpstr>Calibri</vt:lpstr>
      <vt:lpstr>Montserrat</vt:lpstr>
      <vt:lpstr>Montserrat Light</vt:lpstr>
      <vt:lpstr>Times New Roman</vt:lpstr>
      <vt:lpstr>ATOM INFO MEMO</vt:lpstr>
      <vt:lpstr>ATOM THEME</vt:lpstr>
      <vt:lpstr>1_ATOM INFO MEMO</vt:lpstr>
      <vt:lpstr>3_ATOM THEME</vt:lpstr>
      <vt:lpstr>3_ATOM INFO MEMO</vt:lpstr>
      <vt:lpstr>1_ATOM THEME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 Bormotov</dc:creator>
  <cp:lastModifiedBy>Hyacinth Ge</cp:lastModifiedBy>
  <cp:revision>41</cp:revision>
  <dcterms:created xsi:type="dcterms:W3CDTF">2023-01-27T08:04:06Z</dcterms:created>
  <dcterms:modified xsi:type="dcterms:W3CDTF">2024-02-02T06:44:14Z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0x0101001CB58C0E45DAA049B4783D75162EAA4B</vt:lpwstr>
  </property>
  <property fmtid="{D5CDD505-2E9C-101B-9397-08002B2CF9AE}" pid="3" name="MediaServiceImageTags">
    <vt:lpwstr/>
  </property>
</Properties>
</file>