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 id="2147483673" r:id="rId5"/>
    <p:sldMasterId id="2147483686" r:id="rId6"/>
    <p:sldMasterId id="2147483700" r:id="rId7"/>
    <p:sldMasterId id="2147483716" r:id="rId8"/>
    <p:sldMasterId id="2147483766" r:id="rId9"/>
    <p:sldMasterId id="2147483648" r:id="rId10"/>
  </p:sldMasterIdLst>
  <p:notesMasterIdLst>
    <p:notesMasterId r:id="rId18"/>
  </p:notesMasterIdLst>
  <p:sldIdLst>
    <p:sldId id="2147376663" r:id="rId11"/>
    <p:sldId id="2147376669" r:id="rId12"/>
    <p:sldId id="2147376686" r:id="rId13"/>
    <p:sldId id="2147376678" r:id="rId14"/>
    <p:sldId id="2147376687" r:id="rId15"/>
    <p:sldId id="2147376688" r:id="rId16"/>
    <p:sldId id="214737667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68B765-D349-DFA8-7756-20CEA2962460}" name="Vadim Ponomarev" initials="VP" userId="S::Vadim.Ponomarev@atom.team::dc7407fc-b92e-4df2-a582-e4e33c6888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kady Vanyukhin" initials="AV" lastIdx="1" clrIdx="0">
    <p:extLst>
      <p:ext uri="{19B8F6BF-5375-455C-9EA6-DF929625EA0E}">
        <p15:presenceInfo xmlns:p15="http://schemas.microsoft.com/office/powerpoint/2012/main" userId="Arkady Vanyukh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F7D8"/>
    <a:srgbClr val="0C4FF7"/>
    <a:srgbClr val="FFFFFF"/>
    <a:srgbClr val="C5E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5056D-2538-4E97-8F77-E00A5EE9706A}" type="datetimeFigureOut">
              <a:rPr lang="ru-RU" smtClean="0"/>
              <a:t>19.02.2024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23639-855E-4A68-A466-05F4CCB98B2F}" type="slidenum">
              <a:rPr lang="ru-RU" smtClean="0"/>
              <a:t>‹#›</a:t>
            </a:fld>
            <a:endParaRPr lang="ru-RU"/>
          </a:p>
        </p:txBody>
      </p:sp>
    </p:spTree>
    <p:extLst>
      <p:ext uri="{BB962C8B-B14F-4D97-AF65-F5344CB8AC3E}">
        <p14:creationId xmlns:p14="http://schemas.microsoft.com/office/powerpoint/2010/main" val="31464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2</a:t>
            </a:fld>
            <a:endParaRPr lang="ru-RU"/>
          </a:p>
        </p:txBody>
      </p:sp>
    </p:spTree>
    <p:extLst>
      <p:ext uri="{BB962C8B-B14F-4D97-AF65-F5344CB8AC3E}">
        <p14:creationId xmlns:p14="http://schemas.microsoft.com/office/powerpoint/2010/main" val="427751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3</a:t>
            </a:fld>
            <a:endParaRPr lang="ru-RU"/>
          </a:p>
        </p:txBody>
      </p:sp>
    </p:spTree>
    <p:extLst>
      <p:ext uri="{BB962C8B-B14F-4D97-AF65-F5344CB8AC3E}">
        <p14:creationId xmlns:p14="http://schemas.microsoft.com/office/powerpoint/2010/main" val="164653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4</a:t>
            </a:fld>
            <a:endParaRPr lang="ru-RU"/>
          </a:p>
        </p:txBody>
      </p:sp>
    </p:spTree>
    <p:extLst>
      <p:ext uri="{BB962C8B-B14F-4D97-AF65-F5344CB8AC3E}">
        <p14:creationId xmlns:p14="http://schemas.microsoft.com/office/powerpoint/2010/main" val="18352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5</a:t>
            </a:fld>
            <a:endParaRPr lang="ru-RU"/>
          </a:p>
        </p:txBody>
      </p:sp>
    </p:spTree>
    <p:extLst>
      <p:ext uri="{BB962C8B-B14F-4D97-AF65-F5344CB8AC3E}">
        <p14:creationId xmlns:p14="http://schemas.microsoft.com/office/powerpoint/2010/main" val="2412061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6</a:t>
            </a:fld>
            <a:endParaRPr lang="ru-RU"/>
          </a:p>
        </p:txBody>
      </p:sp>
    </p:spTree>
    <p:extLst>
      <p:ext uri="{BB962C8B-B14F-4D97-AF65-F5344CB8AC3E}">
        <p14:creationId xmlns:p14="http://schemas.microsoft.com/office/powerpoint/2010/main" val="198155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7</a:t>
            </a:fld>
            <a:endParaRPr lang="ru-RU"/>
          </a:p>
        </p:txBody>
      </p:sp>
    </p:spTree>
    <p:extLst>
      <p:ext uri="{BB962C8B-B14F-4D97-AF65-F5344CB8AC3E}">
        <p14:creationId xmlns:p14="http://schemas.microsoft.com/office/powerpoint/2010/main" val="200805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30975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3180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1833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37786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0073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91933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9"/>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74281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45794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6"/>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01194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21809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6184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73950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60545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9280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881146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F5B051B-A79D-4605-B7D3-0380FEA525A7}"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13260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01" name="Текст заголовка"/>
          <p:cNvSpPr txBox="1">
            <a:spLocks noGrp="1"/>
          </p:cNvSpPr>
          <p:nvPr>
            <p:ph type="title"/>
          </p:nvPr>
        </p:nvSpPr>
        <p:spPr>
          <a:xfrm>
            <a:off x="415599" y="593368"/>
            <a:ext cx="11360803" cy="763601"/>
          </a:xfrm>
          <a:prstGeom prst="rect">
            <a:avLst/>
          </a:prstGeom>
        </p:spPr>
        <p:txBody>
          <a:bodyPr lIns="91424" tIns="91424" rIns="91424" bIns="91424" anchor="t"/>
          <a:lstStyle/>
          <a:p>
            <a:r>
              <a:t>Текст заголовка</a:t>
            </a:r>
          </a:p>
        </p:txBody>
      </p:sp>
      <p:sp>
        <p:nvSpPr>
          <p:cNvPr id="102" name="Уровень текста 1…"/>
          <p:cNvSpPr txBox="1">
            <a:spLocks noGrp="1"/>
          </p:cNvSpPr>
          <p:nvPr>
            <p:ph type="body" idx="1"/>
          </p:nvPr>
        </p:nvSpPr>
        <p:spPr>
          <a:xfrm>
            <a:off x="415599" y="1536633"/>
            <a:ext cx="11360803" cy="4555200"/>
          </a:xfrm>
          <a:prstGeom prst="rect">
            <a:avLst/>
          </a:prstGeom>
        </p:spPr>
        <p:txBody>
          <a:bodyPr lIns="91424" tIns="91424" rIns="91424" bIns="91424"/>
          <a:lstStyle>
            <a:lvl1pPr marL="609585" indent="-457189">
              <a:spcBef>
                <a:spcPts val="0"/>
              </a:spcBef>
              <a:buSzPts val="2100"/>
              <a:buChar char="●"/>
            </a:lvl1pPr>
            <a:lvl2pPr marL="1289722" indent="-493876">
              <a:spcBef>
                <a:spcPts val="0"/>
              </a:spcBef>
              <a:buSzPts val="2100"/>
              <a:buChar char="○"/>
            </a:lvl2pPr>
            <a:lvl3pPr marL="1998083" indent="-592652">
              <a:spcBef>
                <a:spcPts val="0"/>
              </a:spcBef>
              <a:buSzPts val="2100"/>
              <a:buChar char="■"/>
            </a:lvl3pPr>
            <a:lvl4pPr marL="2698845" indent="-683828">
              <a:spcBef>
                <a:spcPts val="0"/>
              </a:spcBef>
              <a:buSzPts val="2100"/>
              <a:buChar char="●"/>
            </a:lvl4pPr>
            <a:lvl5pPr marL="3308429" indent="-683828">
              <a:spcBef>
                <a:spcPts val="0"/>
              </a:spcBef>
              <a:buSzPts val="2100"/>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Номер слайда"/>
          <p:cNvSpPr txBox="1">
            <a:spLocks noGrp="1"/>
          </p:cNvSpPr>
          <p:nvPr>
            <p:ph type="sldNum" sz="quarter" idx="2"/>
          </p:nvPr>
        </p:nvSpPr>
        <p:spPr>
          <a:xfrm>
            <a:off x="11597962" y="6264989"/>
            <a:ext cx="430249" cy="430068"/>
          </a:xfrm>
          <a:prstGeom prst="rect">
            <a:avLst/>
          </a:prstGeom>
        </p:spPr>
        <p:txBody>
          <a:bodyPr lIns="91424" tIns="91424" rIns="91424" bIns="91424">
            <a:normAutofit/>
          </a:bodyPr>
          <a:lstStyle/>
          <a:p>
            <a:fld id="{86CB4B4D-7CA3-9044-876B-883B54F8677D}" type="slidenum">
              <a:t>‹#›</a:t>
            </a:fld>
            <a:endParaRPr/>
          </a:p>
        </p:txBody>
      </p:sp>
    </p:spTree>
    <p:extLst>
      <p:ext uri="{BB962C8B-B14F-4D97-AF65-F5344CB8AC3E}">
        <p14:creationId xmlns:p14="http://schemas.microsoft.com/office/powerpoint/2010/main" val="256430644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175219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403045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74718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54083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958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897142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6480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097878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5239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5073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4184477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86410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154479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E129A92D-8C09-4FBA-B6BA-FB26B1AC134B}" type="datetime1">
              <a:rPr lang="ru-RU" smtClean="0"/>
              <a:t>19.02.2024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CE35FDAB-7888-487D-81A3-D53A67929CF1}" type="slidenum">
              <a:rPr lang="ru-RU" smtClean="0"/>
              <a:t>‹#›</a:t>
            </a:fld>
            <a:endParaRPr lang="ru-RU"/>
          </a:p>
        </p:txBody>
      </p:sp>
    </p:spTree>
    <p:extLst>
      <p:ext uri="{BB962C8B-B14F-4D97-AF65-F5344CB8AC3E}">
        <p14:creationId xmlns:p14="http://schemas.microsoft.com/office/powerpoint/2010/main" val="3379024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836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5959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990229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930891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2522507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54328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06011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680155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1865449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1262902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22849517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Заголовок и фото">
    <p:spTree>
      <p:nvGrpSpPr>
        <p:cNvPr id="1" name=""/>
        <p:cNvGrpSpPr/>
        <p:nvPr/>
      </p:nvGrpSpPr>
      <p:grpSpPr>
        <a:xfrm>
          <a:off x="0" y="0"/>
          <a:ext cx="0" cy="0"/>
          <a:chOff x="0" y="0"/>
          <a:chExt cx="0" cy="0"/>
        </a:xfrm>
      </p:grpSpPr>
      <p:sp>
        <p:nvSpPr>
          <p:cNvPr id="21" name="Авокадо и лаймы"/>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Заголовок презентации"/>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Заголовок презентации</a:t>
            </a:r>
          </a:p>
        </p:txBody>
      </p:sp>
      <p:sp>
        <p:nvSpPr>
          <p:cNvPr id="23" name="Автор и дата"/>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Автор и дата</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Подзаголовок презентации</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631814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AD5BEA7-392F-4531-B149-AE3C1143B811}" type="datetime1">
              <a:rPr lang="ru-RU" noProof="0" smtClean="0"/>
              <a:t>19.02.2024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72928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9988173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981792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19.02.2024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ru-RU"/>
              <a:t>стр.</a:t>
            </a:r>
            <a:r>
              <a:rPr lang="en-US"/>
              <a:t> </a:t>
            </a:r>
            <a:fld id="{F1BC30E3-FFE5-4B91-AA19-87A149EBB9EE}" type="slidenum">
              <a:rPr lang="en-US"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879752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19.02.2024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4139694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0915205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09272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28920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4088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8631152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9831871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3833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46229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6582608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42503888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7525507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480909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FCFA0CB5-0A32-4C72-97D4-40C3DBA3BC6F}" type="datetimeFigureOut">
              <a:rPr lang="ru-RU" smtClean="0"/>
              <a:t>19.02.2024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85DE6CA1-49FD-4CFA-9C37-F6BE6D18196C}"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3417590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29A92D-8C09-4FBA-B6BA-FB26B1AC134B}" type="datetime1">
              <a:rPr lang="ru-RU" smtClean="0"/>
              <a:t>19.02.2024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35FDAB-7888-487D-81A3-D53A67929CF1}" type="slidenum">
              <a:rPr lang="ru-RU" smtClean="0"/>
              <a:t>‹#›</a:t>
            </a:fld>
            <a:endParaRPr lang="ru-R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DB0F290-F452-4FB7-B953-F8E450D31144}" type="datetimeFigureOut">
              <a:rPr lang="ru-RU" smtClean="0"/>
              <a:t>19.02.2024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DB0F290-F452-4FB7-B953-F8E450D31144}" type="datetimeFigureOut">
              <a:rPr lang="ru-RU" smtClean="0"/>
              <a:t>19.02.2024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639896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DB0F290-F452-4FB7-B953-F8E450D31144}" type="datetimeFigureOut">
              <a:rPr lang="ru-RU" smtClean="0"/>
              <a:t>19.02.2024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B0F290-F452-4FB7-B953-F8E450D31144}" type="datetimeFigureOut">
              <a:rPr lang="ru-RU" smtClean="0"/>
              <a:t>19.02.2024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19.02.2024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19.02.2024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19.02.2024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19.02.2024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ru-RU"/>
              <a:t>стр.</a:t>
            </a:r>
            <a:r>
              <a:rPr lang="en-US"/>
              <a:t> </a:t>
            </a:r>
            <a:fld id="{F1BC30E3-FFE5-4B91-AA19-87A149EBB9EE}" type="slidenum">
              <a:rPr lang="en-US"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19.02.2024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en-US" noProof="0"/>
              <a:t>Page </a:t>
            </a:r>
            <a:fld id="{F1BC30E3-FFE5-4B91-AA19-87A149EBB9EE}" type="slidenum">
              <a:rPr lang="en-US" noProof="0"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428504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E0F52E-1EB8-4055-854D-0430A69BE7E5}" type="datetimeFigureOut">
              <a:rPr lang="ru-RU" smtClean="0"/>
              <a:t>19.02.2024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661C802-A3B5-4761-8121-91CDCEEB52D2}" type="slidenum">
              <a:rPr lang="ru-RU" smtClean="0"/>
              <a:t>‹#›</a:t>
            </a:fld>
            <a:endParaRPr lang="ru-RU"/>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95325" y="365125"/>
            <a:ext cx="10801350" cy="900000"/>
          </a:xfrm>
        </p:spPr>
        <p:txBody>
          <a:bodyPr>
            <a:normAutofit/>
          </a:bodyPr>
          <a:lstStyle>
            <a:lvl1pPr lvl="0">
              <a:defRPr sz="2800">
                <a:solidFill>
                  <a:schemeClr val="bg2">
                    <a:lumMod val="50000"/>
                  </a:schemeClr>
                </a:solidFill>
              </a:defRPr>
            </a:lvl1pPr>
          </a:lstStyle>
          <a:p>
            <a:r>
              <a:rPr lang="zh-CN"/>
              <a:t>单击此处编辑母版标题样式</a:t>
            </a:r>
          </a:p>
        </p:txBody>
      </p:sp>
      <p:sp>
        <p:nvSpPr>
          <p:cNvPr id="3" name="矩形 2"/>
          <p:cNvSpPr/>
          <p:nvPr/>
        </p:nvSpPr>
        <p:spPr>
          <a:xfrm>
            <a:off x="330200" y="373559"/>
            <a:ext cx="108000" cy="540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sp>
        <p:nvSpPr>
          <p:cNvPr id="5" name="矩形 4"/>
          <p:cNvSpPr/>
          <p:nvPr/>
        </p:nvSpPr>
        <p:spPr>
          <a:xfrm>
            <a:off x="0" y="6822000"/>
            <a:ext cx="12192000" cy="36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pic>
        <p:nvPicPr>
          <p:cNvPr id="42" name="图片 41"/>
          <p:cNvPicPr/>
          <p:nvPr/>
        </p:nvPicPr>
        <p:blipFill>
          <a:blip r:embed="rId2"/>
          <a:stretch>
            <a:fillRect/>
          </a:stretch>
        </p:blipFill>
        <p:spPr>
          <a:xfrm>
            <a:off x="4898331" y="6525534"/>
            <a:ext cx="2395340" cy="340820"/>
          </a:xfrm>
          <a:prstGeom prst="rect">
            <a:avLst/>
          </a:prstGeom>
        </p:spPr>
      </p:pic>
      <p:cxnSp>
        <p:nvCxnSpPr>
          <p:cNvPr id="78" name="直接连接符 77"/>
          <p:cNvCxnSpPr/>
          <p:nvPr/>
        </p:nvCxnSpPr>
        <p:spPr>
          <a:xfrm>
            <a:off x="695326" y="932723"/>
            <a:ext cx="10801351" cy="0"/>
          </a:xfrm>
          <a:prstGeom prst="line">
            <a:avLst/>
          </a:prstGeom>
          <a:ln w="6350">
            <a:solidFill>
              <a:schemeClr val="bg1">
                <a:lumMod val="65000"/>
              </a:schemeClr>
            </a:solidFill>
            <a:prstDash val="solid"/>
            <a:miter/>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Образец заголовка</a:t>
            </a:r>
          </a:p>
        </p:txBody>
      </p:sp>
      <p:sp>
        <p:nvSpPr>
          <p:cNvPr id="3" name="Объект 2"/>
          <p:cNvSpPr>
            <a:spLocks noGrp="1"/>
          </p:cNvSpPr>
          <p:nvPr>
            <p:ph idx="1"/>
          </p:nvPr>
        </p:nvSpPr>
        <p:spPr>
          <a:xfrm>
            <a:off x="838200" y="1825625"/>
            <a:ext cx="10515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p:spPr>
        <p:txBody>
          <a:bodyPr/>
          <a:lstStyle/>
          <a:p>
            <a:fld id="{0DB0F290-F452-4FB7-B953-F8E450D31144}" type="datetimeFigureOut">
              <a:rPr lang="ru-RU" smtClean="0"/>
              <a:t>19.02.2024</a:t>
            </a:fld>
            <a:endParaRPr lang="ru-RU"/>
          </a:p>
        </p:txBody>
      </p:sp>
      <p:sp>
        <p:nvSpPr>
          <p:cNvPr id="5"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6" name="Номер слайда 5"/>
          <p:cNvSpPr>
            <a:spLocks noGrp="1"/>
          </p:cNvSpPr>
          <p:nvPr>
            <p:ph type="sldNum" sz="quarter" idx="12"/>
          </p:nvPr>
        </p:nvSpPr>
        <p:spPr>
          <a:xfrm>
            <a:off x="8610600" y="6356350"/>
            <a:ext cx="2743200" cy="365125"/>
          </a:xfrm>
        </p:spPr>
        <p:txBody>
          <a:bodyPr/>
          <a:lstStyle/>
          <a:p>
            <a:fld id="{318A32F4-D4DC-4578-BB3F-9B4C4048FEC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19.02.2024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253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image" Target="../media/image1.png"/><Relationship Id="rId5" Type="http://schemas.openxmlformats.org/officeDocument/2006/relationships/theme" Target="../theme/theme7.xml"/><Relationship Id="rId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27243018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B051B-A79D-4605-B7D3-0380FEA525A7}"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ru-RU" smtClean="0"/>
              <a:t>‹#›</a:t>
            </a:fld>
            <a:endParaRPr lang="ru-RU"/>
          </a:p>
        </p:txBody>
      </p:sp>
    </p:spTree>
    <p:extLst>
      <p:ext uri="{BB962C8B-B14F-4D97-AF65-F5344CB8AC3E}">
        <p14:creationId xmlns:p14="http://schemas.microsoft.com/office/powerpoint/2010/main" val="3680496642"/>
      </p:ext>
    </p:extLst>
  </p:cSld>
  <p:clrMap bg1="lt1" tx1="dk1" bg2="lt2" tx2="dk2" accent1="accent1" accent2="accent2" accent3="accent3" accent4="accent4" accent5="accent5" accent6="accent6" hlink="hlink" folHlink="folHlink"/>
  <p:sldLayoutIdLst>
    <p:sldLayoutId id="214748376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17344123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19.02.2024</a:t>
            </a:fld>
            <a:endParaRPr lang="en-US" noProof="0"/>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pPr/>
              <a:t>‹#›</a:t>
            </a:fld>
            <a:endParaRPr lang="en-US" noProof="0"/>
          </a:p>
        </p:txBody>
      </p:sp>
    </p:spTree>
    <p:extLst>
      <p:ext uri="{BB962C8B-B14F-4D97-AF65-F5344CB8AC3E}">
        <p14:creationId xmlns:p14="http://schemas.microsoft.com/office/powerpoint/2010/main" val="5885498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74" r:id="rId12"/>
    <p:sldLayoutId id="2147483712" r:id="rId13"/>
    <p:sldLayoutId id="2147483713" r:id="rId14"/>
    <p:sldLayoutId id="2147483714" r:id="rId15"/>
    <p:sldLayoutId id="214748371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0CB5-0A32-4C72-97D4-40C3DBA3BC6F}" type="datetimeFigureOut">
              <a:rPr lang="ru-RU" smtClean="0"/>
              <a:t>19.02.2024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6CA1-49FD-4CFA-9C37-F6BE6D18196C}" type="slidenum">
              <a:rPr lang="ru-RU" smtClean="0"/>
              <a:t>‹#›</a:t>
            </a:fld>
            <a:endParaRPr lang="ru-RU"/>
          </a:p>
        </p:txBody>
      </p:sp>
    </p:spTree>
    <p:extLst>
      <p:ext uri="{BB962C8B-B14F-4D97-AF65-F5344CB8AC3E}">
        <p14:creationId xmlns:p14="http://schemas.microsoft.com/office/powerpoint/2010/main" val="289691364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19.02.2024</a:t>
            </a:fld>
            <a:endParaRPr lang="en-US" noProof="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t>‹#›</a:t>
            </a:fld>
            <a:endParaRPr lang="en-US" noProof="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41" r:id="rId8"/>
    <p:sldLayoutId id="2147483742" r:id="rId9"/>
    <p:sldLayoutId id="2147483743" r:id="rId10"/>
    <p:sldLayoutId id="2147483744"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Прямая соединительная линия 7"/>
          <p:cNvCxnSpPr/>
          <p:nvPr userDrawn="1"/>
        </p:nvCxnSpPr>
        <p:spPr>
          <a:xfrm>
            <a:off x="0" y="525195"/>
            <a:ext cx="12192000" cy="0"/>
          </a:xfrm>
          <a:prstGeom prst="line">
            <a:avLst/>
          </a:prstGeom>
          <a:ln w="15875">
            <a:solidFill>
              <a:srgbClr val="00B0F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Рисунок 8"/>
          <p:cNvPicPr>
            <a:picLocks noChangeAspect="1"/>
          </p:cNvPicPr>
          <p:nvPr userDrawn="1"/>
        </p:nvPicPr>
        <p:blipFill rotWithShape="1">
          <a:blip r:embed="rId6" cstate="print">
            <a:extLst>
              <a:ext uri="{28A0092B-C50C-407E-A947-70E740481C1C}">
                <a14:useLocalDpi xmlns:a14="http://schemas.microsoft.com/office/drawing/2010/main" val="0"/>
              </a:ext>
            </a:extLst>
          </a:blip>
          <a:srcRect t="40644" b="39969"/>
          <a:stretch>
            <a:fillRect/>
          </a:stretch>
        </p:blipFill>
        <p:spPr>
          <a:xfrm>
            <a:off x="9882026" y="150227"/>
            <a:ext cx="1830547" cy="354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49D19E5-10A7-2814-F649-848BA63B7881}"/>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10007" t="5856" r="19361" b="27929"/>
          <a:stretch/>
        </p:blipFill>
        <p:spPr>
          <a:xfrm>
            <a:off x="0" y="0"/>
            <a:ext cx="12192000" cy="6858000"/>
          </a:xfrm>
          <a:prstGeom prst="rect">
            <a:avLst/>
          </a:prstGeom>
        </p:spPr>
      </p:pic>
      <p:sp>
        <p:nvSpPr>
          <p:cNvPr id="13" name="TextBox 12">
            <a:extLst>
              <a:ext uri="{FF2B5EF4-FFF2-40B4-BE49-F238E27FC236}">
                <a16:creationId xmlns:a16="http://schemas.microsoft.com/office/drawing/2014/main" id="{38C65DE1-89D7-A674-6948-7939E251A83E}"/>
              </a:ext>
            </a:extLst>
          </p:cNvPr>
          <p:cNvSpPr txBox="1"/>
          <p:nvPr/>
        </p:nvSpPr>
        <p:spPr>
          <a:xfrm>
            <a:off x="1123950" y="2519418"/>
            <a:ext cx="10674350" cy="823623"/>
          </a:xfrm>
          <a:prstGeom prst="rect">
            <a:avLst/>
          </a:prstGeom>
          <a:noFill/>
        </p:spPr>
        <p:txBody>
          <a:bodyPr wrap="square" lIns="91440" tIns="45720" rIns="91440" bIns="45720" rtlCol="0" anchor="t">
            <a:spAutoFit/>
          </a:bodyPr>
          <a:lstStyle/>
          <a:p>
            <a:pPr>
              <a:lnSpc>
                <a:spcPct val="88000"/>
              </a:lnSpc>
              <a:defRPr/>
            </a:pPr>
            <a:r>
              <a:rPr lang="en-US" sz="5400" b="1" dirty="0">
                <a:solidFill>
                  <a:prstClr val="white"/>
                </a:solidFill>
                <a:latin typeface="Arial Narrow"/>
                <a:cs typeface="Times New Roman"/>
                <a:sym typeface="Helvetica Neue"/>
              </a:rPr>
              <a:t>Concept of </a:t>
            </a:r>
            <a:r>
              <a:rPr lang="fr-FR" altLang="zh-CN" sz="5400" b="1" dirty="0">
                <a:solidFill>
                  <a:prstClr val="white"/>
                </a:solidFill>
                <a:latin typeface="Arial Narrow"/>
                <a:cs typeface="Times New Roman"/>
              </a:rPr>
              <a:t>Range Estimation</a:t>
            </a:r>
            <a:endParaRPr lang="en-US" sz="5400" b="1" dirty="0">
              <a:solidFill>
                <a:prstClr val="white"/>
              </a:solidFill>
              <a:latin typeface="Arial Narrow"/>
              <a:cs typeface="Times New Roman"/>
              <a:sym typeface="Helvetica Neue"/>
            </a:endParaRPr>
          </a:p>
        </p:txBody>
      </p:sp>
      <p:pic>
        <p:nvPicPr>
          <p:cNvPr id="9" name="Рисунок 8">
            <a:extLst>
              <a:ext uri="{FF2B5EF4-FFF2-40B4-BE49-F238E27FC236}">
                <a16:creationId xmlns:a16="http://schemas.microsoft.com/office/drawing/2014/main" id="{95504F8D-5C97-2DF0-6340-8AA62212D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53" y="746047"/>
            <a:ext cx="2270763" cy="685801"/>
          </a:xfrm>
          <a:prstGeom prst="rect">
            <a:avLst/>
          </a:prstGeom>
        </p:spPr>
      </p:pic>
      <p:sp>
        <p:nvSpPr>
          <p:cNvPr id="7" name="TextBox 6">
            <a:extLst>
              <a:ext uri="{FF2B5EF4-FFF2-40B4-BE49-F238E27FC236}">
                <a16:creationId xmlns:a16="http://schemas.microsoft.com/office/drawing/2014/main" id="{A0C5BE5A-2DB8-D525-BFE1-C98D3B69CF4D}"/>
              </a:ext>
            </a:extLst>
          </p:cNvPr>
          <p:cNvSpPr txBox="1"/>
          <p:nvPr/>
        </p:nvSpPr>
        <p:spPr>
          <a:xfrm>
            <a:off x="10672957" y="0"/>
            <a:ext cx="1431413" cy="707886"/>
          </a:xfrm>
          <a:prstGeom prst="rect">
            <a:avLst/>
          </a:prstGeom>
          <a:noFill/>
        </p:spPr>
        <p:txBody>
          <a:bodyPr wrap="square">
            <a:spAutoFit/>
          </a:bodyPr>
          <a:lstStyle/>
          <a:p>
            <a:r>
              <a:rPr lang="en-US" sz="4000" b="1" i="0" u="none" strike="noStrike">
                <a:solidFill>
                  <a:srgbClr val="FFFFFF"/>
                </a:solidFill>
                <a:effectLst/>
                <a:latin typeface="Montserrat" pitchFamily="2" charset="77"/>
              </a:rPr>
              <a:t>HVS</a:t>
            </a:r>
            <a:r>
              <a:rPr lang="en-US" sz="4000" b="0" i="0">
                <a:solidFill>
                  <a:srgbClr val="000000"/>
                </a:solidFill>
                <a:effectLst/>
                <a:latin typeface="Montserrat" pitchFamily="2" charset="77"/>
              </a:rPr>
              <a:t>​</a:t>
            </a:r>
            <a:endParaRPr lang="en-RU" sz="4000"/>
          </a:p>
        </p:txBody>
      </p:sp>
    </p:spTree>
    <p:extLst>
      <p:ext uri="{BB962C8B-B14F-4D97-AF65-F5344CB8AC3E}">
        <p14:creationId xmlns:p14="http://schemas.microsoft.com/office/powerpoint/2010/main" val="327408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7" y="0"/>
            <a:ext cx="274320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Contents</a:t>
            </a:r>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FFFEF3F2-F545-E8DF-6FC9-9FE5D574EFBB}"/>
              </a:ext>
            </a:extLst>
          </p:cNvPr>
          <p:cNvSpPr txBox="1"/>
          <p:nvPr/>
        </p:nvSpPr>
        <p:spPr>
          <a:xfrm>
            <a:off x="517237" y="1182254"/>
            <a:ext cx="2159374" cy="923330"/>
          </a:xfrm>
          <a:prstGeom prst="rect">
            <a:avLst/>
          </a:prstGeom>
          <a:noFill/>
        </p:spPr>
        <p:txBody>
          <a:bodyPr wrap="none" rtlCol="0">
            <a:spAutoFit/>
          </a:bodyPr>
          <a:lstStyle/>
          <a:p>
            <a:pPr marL="342900" indent="-342900">
              <a:buFont typeface="Wingdings" panose="05000000000000000000" pitchFamily="2" charset="2"/>
              <a:buChar char="p"/>
            </a:pPr>
            <a:r>
              <a:rPr lang="en-US" altLang="zh-CN" dirty="0"/>
              <a:t>Mileage Integral</a:t>
            </a:r>
          </a:p>
          <a:p>
            <a:pPr marL="342900" indent="-342900">
              <a:buFont typeface="Wingdings" panose="05000000000000000000" pitchFamily="2" charset="2"/>
              <a:buChar char="p"/>
            </a:pPr>
            <a:r>
              <a:rPr lang="en-US" altLang="zh-CN" dirty="0"/>
              <a:t>Capacity Integral</a:t>
            </a:r>
          </a:p>
          <a:p>
            <a:pPr marL="342900" indent="-342900">
              <a:buFont typeface="Wingdings" panose="05000000000000000000" pitchFamily="2" charset="2"/>
              <a:buChar char="p"/>
            </a:pPr>
            <a:r>
              <a:rPr lang="en-US" altLang="zh-CN" dirty="0"/>
              <a:t>Range Estimation</a:t>
            </a:r>
          </a:p>
        </p:txBody>
      </p:sp>
    </p:spTree>
    <p:extLst>
      <p:ext uri="{BB962C8B-B14F-4D97-AF65-F5344CB8AC3E}">
        <p14:creationId xmlns:p14="http://schemas.microsoft.com/office/powerpoint/2010/main" val="22146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054513"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Arial Narrow" panose="020B0606020202030204" pitchFamily="34" charset="0"/>
                <a:ea typeface="+mn-ea"/>
                <a:cs typeface="Times New Roman" panose="02020603050405020304" pitchFamily="18" charset="0"/>
              </a:rPr>
              <a:t>Function Behavior</a:t>
            </a:r>
          </a:p>
        </p:txBody>
      </p:sp>
      <p:pic>
        <p:nvPicPr>
          <p:cNvPr id="5" name="图片 4">
            <a:extLst>
              <a:ext uri="{FF2B5EF4-FFF2-40B4-BE49-F238E27FC236}">
                <a16:creationId xmlns:a16="http://schemas.microsoft.com/office/drawing/2014/main" id="{9414113D-777F-7EF6-D4CB-E7107FB8899B}"/>
              </a:ext>
            </a:extLst>
          </p:cNvPr>
          <p:cNvPicPr>
            <a:picLocks noChangeAspect="1"/>
          </p:cNvPicPr>
          <p:nvPr/>
        </p:nvPicPr>
        <p:blipFill>
          <a:blip r:embed="rId4"/>
          <a:stretch>
            <a:fillRect/>
          </a:stretch>
        </p:blipFill>
        <p:spPr>
          <a:xfrm>
            <a:off x="140873" y="884137"/>
            <a:ext cx="4304128" cy="5625845"/>
          </a:xfrm>
          <a:prstGeom prst="rect">
            <a:avLst/>
          </a:prstGeom>
        </p:spPr>
      </p:pic>
      <p:pic>
        <p:nvPicPr>
          <p:cNvPr id="10" name="图片 9">
            <a:extLst>
              <a:ext uri="{FF2B5EF4-FFF2-40B4-BE49-F238E27FC236}">
                <a16:creationId xmlns:a16="http://schemas.microsoft.com/office/drawing/2014/main" id="{97E6C8FC-2CF3-12B0-F986-BAAD611D9E37}"/>
              </a:ext>
            </a:extLst>
          </p:cNvPr>
          <p:cNvPicPr>
            <a:picLocks noChangeAspect="1"/>
          </p:cNvPicPr>
          <p:nvPr/>
        </p:nvPicPr>
        <p:blipFill>
          <a:blip r:embed="rId5"/>
          <a:stretch>
            <a:fillRect/>
          </a:stretch>
        </p:blipFill>
        <p:spPr>
          <a:xfrm>
            <a:off x="4800713" y="1678296"/>
            <a:ext cx="7098850" cy="3685754"/>
          </a:xfrm>
          <a:prstGeom prst="rect">
            <a:avLst/>
          </a:prstGeom>
        </p:spPr>
      </p:pic>
      <p:sp>
        <p:nvSpPr>
          <p:cNvPr id="11" name="箭头: 右 10">
            <a:extLst>
              <a:ext uri="{FF2B5EF4-FFF2-40B4-BE49-F238E27FC236}">
                <a16:creationId xmlns:a16="http://schemas.microsoft.com/office/drawing/2014/main" id="{845FE921-E179-8607-6BB3-D0D995759338}"/>
              </a:ext>
            </a:extLst>
          </p:cNvPr>
          <p:cNvSpPr/>
          <p:nvPr/>
        </p:nvSpPr>
        <p:spPr>
          <a:xfrm>
            <a:off x="4217831" y="3039414"/>
            <a:ext cx="379927" cy="2833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7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8038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Mileage Integral</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2FE467AA-AD9C-223D-70F7-E52865660BCE}"/>
              </a:ext>
            </a:extLst>
          </p:cNvPr>
          <p:cNvSpPr txBox="1"/>
          <p:nvPr/>
        </p:nvSpPr>
        <p:spPr>
          <a:xfrm>
            <a:off x="173114" y="867919"/>
            <a:ext cx="11709400" cy="923330"/>
          </a:xfrm>
          <a:prstGeom prst="rect">
            <a:avLst/>
          </a:prstGeom>
          <a:noFill/>
        </p:spPr>
        <p:txBody>
          <a:bodyPr wrap="square" rtlCol="0">
            <a:spAutoFit/>
          </a:bodyPr>
          <a:lstStyle/>
          <a:p>
            <a:r>
              <a:rPr lang="en-US" altLang="zh-CN" sz="1800" b="0" i="0" dirty="0">
                <a:solidFill>
                  <a:srgbClr val="000000"/>
                </a:solidFill>
                <a:effectLst/>
                <a:latin typeface="BoschSans-Regular"/>
              </a:rPr>
              <a:t>The </a:t>
            </a:r>
            <a:r>
              <a:rPr lang="en-US" altLang="zh-CN" dirty="0"/>
              <a:t>Mileage Integral function use vehicle speed calculation vehicle total mileage</a:t>
            </a:r>
          </a:p>
          <a:p>
            <a:br>
              <a:rPr lang="en-US" altLang="zh-CN" dirty="0"/>
            </a:br>
            <a:endParaRPr lang="zh-CN" altLang="en-US" dirty="0"/>
          </a:p>
        </p:txBody>
      </p:sp>
      <p:pic>
        <p:nvPicPr>
          <p:cNvPr id="6" name="图片 5" descr="图形用户界面&#10;&#10;中度可信度描述已自动生成">
            <a:extLst>
              <a:ext uri="{FF2B5EF4-FFF2-40B4-BE49-F238E27FC236}">
                <a16:creationId xmlns:a16="http://schemas.microsoft.com/office/drawing/2014/main" id="{2C30C3F1-54ED-6334-CA38-DE60F550B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 y="1824037"/>
            <a:ext cx="10868025" cy="3209925"/>
          </a:xfrm>
          <a:prstGeom prst="rect">
            <a:avLst/>
          </a:prstGeom>
        </p:spPr>
      </p:pic>
    </p:spTree>
    <p:extLst>
      <p:ext uri="{BB962C8B-B14F-4D97-AF65-F5344CB8AC3E}">
        <p14:creationId xmlns:p14="http://schemas.microsoft.com/office/powerpoint/2010/main" val="44141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8038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Capacity Integral</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2FE467AA-AD9C-223D-70F7-E52865660BCE}"/>
              </a:ext>
            </a:extLst>
          </p:cNvPr>
          <p:cNvSpPr txBox="1"/>
          <p:nvPr/>
        </p:nvSpPr>
        <p:spPr>
          <a:xfrm>
            <a:off x="173114" y="867919"/>
            <a:ext cx="11709400" cy="923330"/>
          </a:xfrm>
          <a:prstGeom prst="rect">
            <a:avLst/>
          </a:prstGeom>
          <a:noFill/>
        </p:spPr>
        <p:txBody>
          <a:bodyPr wrap="square" rtlCol="0">
            <a:spAutoFit/>
          </a:bodyPr>
          <a:lstStyle/>
          <a:p>
            <a:r>
              <a:rPr lang="en-US" altLang="zh-CN" sz="1800" b="0" i="0" dirty="0">
                <a:solidFill>
                  <a:srgbClr val="000000"/>
                </a:solidFill>
                <a:effectLst/>
                <a:latin typeface="BoschSans-Regular"/>
              </a:rPr>
              <a:t>The </a:t>
            </a:r>
            <a:r>
              <a:rPr lang="en-US" altLang="zh-CN" dirty="0"/>
              <a:t>Capacity Integral function use Motor </a:t>
            </a:r>
            <a:r>
              <a:rPr lang="en-US" altLang="zh-CN" dirty="0" err="1"/>
              <a:t>Udc</a:t>
            </a:r>
            <a:r>
              <a:rPr lang="en-US" altLang="zh-CN" dirty="0"/>
              <a:t> and </a:t>
            </a:r>
            <a:r>
              <a:rPr lang="en-US" altLang="zh-CN" dirty="0" err="1"/>
              <a:t>Idc</a:t>
            </a:r>
            <a:r>
              <a:rPr lang="en-US" altLang="zh-CN" dirty="0"/>
              <a:t> calculation Motor power</a:t>
            </a:r>
          </a:p>
          <a:p>
            <a:br>
              <a:rPr lang="en-US" altLang="zh-CN" dirty="0"/>
            </a:br>
            <a:endParaRPr lang="zh-CN" altLang="en-US" dirty="0"/>
          </a:p>
        </p:txBody>
      </p:sp>
      <p:pic>
        <p:nvPicPr>
          <p:cNvPr id="6" name="图片 5" descr="图形用户界面&#10;&#10;中度可信度描述已自动生成">
            <a:extLst>
              <a:ext uri="{FF2B5EF4-FFF2-40B4-BE49-F238E27FC236}">
                <a16:creationId xmlns:a16="http://schemas.microsoft.com/office/drawing/2014/main" id="{2C30C3F1-54ED-6334-CA38-DE60F550B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 y="1824037"/>
            <a:ext cx="10868025" cy="3209925"/>
          </a:xfrm>
          <a:prstGeom prst="rect">
            <a:avLst/>
          </a:prstGeom>
        </p:spPr>
      </p:pic>
    </p:spTree>
    <p:extLst>
      <p:ext uri="{BB962C8B-B14F-4D97-AF65-F5344CB8AC3E}">
        <p14:creationId xmlns:p14="http://schemas.microsoft.com/office/powerpoint/2010/main" val="301676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dirty="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803814"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Range Estimation</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2FE467AA-AD9C-223D-70F7-E52865660BCE}"/>
              </a:ext>
            </a:extLst>
          </p:cNvPr>
          <p:cNvSpPr txBox="1"/>
          <p:nvPr/>
        </p:nvSpPr>
        <p:spPr>
          <a:xfrm>
            <a:off x="173114" y="867919"/>
            <a:ext cx="11709400" cy="923330"/>
          </a:xfrm>
          <a:prstGeom prst="rect">
            <a:avLst/>
          </a:prstGeom>
          <a:noFill/>
        </p:spPr>
        <p:txBody>
          <a:bodyPr wrap="square" rtlCol="0">
            <a:spAutoFit/>
          </a:bodyPr>
          <a:lstStyle/>
          <a:p>
            <a:r>
              <a:rPr lang="en-US" altLang="zh-CN" sz="1800" b="0" i="0" dirty="0">
                <a:solidFill>
                  <a:srgbClr val="000000"/>
                </a:solidFill>
                <a:effectLst/>
                <a:latin typeface="BoschSans-Regular"/>
              </a:rPr>
              <a:t>The </a:t>
            </a:r>
            <a:r>
              <a:rPr lang="en-US" altLang="zh-CN" dirty="0"/>
              <a:t>Range Estimation function </a:t>
            </a:r>
            <a:r>
              <a:rPr lang="en-US" altLang="zh-CN" sz="1800" kern="100" dirty="0">
                <a:effectLst/>
                <a:latin typeface="Times New Roman" panose="02020603050405020304" pitchFamily="18" charset="0"/>
                <a:ea typeface="宋体" panose="02010600030101010101" pitchFamily="2" charset="-122"/>
              </a:rPr>
              <a:t>calculates the remaining driving range in two ways according to the SOC value of the battery, the remaining capacity of the battery, the speed, the current and other information. The calculated remaining driving range is displayed through the instrument and central control.</a:t>
            </a:r>
            <a:endParaRPr lang="en-US" altLang="zh-CN" dirty="0"/>
          </a:p>
        </p:txBody>
      </p:sp>
      <p:pic>
        <p:nvPicPr>
          <p:cNvPr id="7" name="图片 6" descr="图形用户界面, 应用程序&#10;&#10;描述已自动生成">
            <a:extLst>
              <a:ext uri="{FF2B5EF4-FFF2-40B4-BE49-F238E27FC236}">
                <a16:creationId xmlns:a16="http://schemas.microsoft.com/office/drawing/2014/main" id="{621EE463-1B97-358B-76A5-883AA7365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387" y="2439987"/>
            <a:ext cx="10868025" cy="3209925"/>
          </a:xfrm>
          <a:prstGeom prst="rect">
            <a:avLst/>
          </a:prstGeom>
        </p:spPr>
      </p:pic>
    </p:spTree>
    <p:extLst>
      <p:ext uri="{BB962C8B-B14F-4D97-AF65-F5344CB8AC3E}">
        <p14:creationId xmlns:p14="http://schemas.microsoft.com/office/powerpoint/2010/main" val="177167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4937588" y="2626433"/>
            <a:ext cx="8403508"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a:latin typeface="Arial Narrow" panose="020B0606020202030204" pitchFamily="34" charset="0"/>
                <a:ea typeface="+mn-ea"/>
                <a:cs typeface="Times New Roman" panose="02020603050405020304" pitchFamily="18" charset="0"/>
              </a:rPr>
              <a:t>Backup</a:t>
            </a:r>
            <a:endParaRPr lang="en-US" sz="5400" b="1">
              <a:latin typeface="Arial Narrow" panose="020B0606020202030204" pitchFamily="34" charset="0"/>
              <a:ea typeface="+mn-ea"/>
              <a:cs typeface="Times New Roman" panose="02020603050405020304" pitchFamily="18" charset="0"/>
            </a:endParaRPr>
          </a:p>
        </p:txBody>
      </p:sp>
      <p:sp>
        <p:nvSpPr>
          <p:cNvPr id="15" name="Прямоугольник 9">
            <a:extLst>
              <a:ext uri="{FF2B5EF4-FFF2-40B4-BE49-F238E27FC236}">
                <a16:creationId xmlns:a16="http://schemas.microsoft.com/office/drawing/2014/main" id="{8BC1C565-4918-7D96-C70C-5D88A2ACBBA7}"/>
              </a:ext>
            </a:extLst>
          </p:cNvPr>
          <p:cNvSpPr/>
          <p:nvPr/>
        </p:nvSpPr>
        <p:spPr>
          <a:xfrm>
            <a:off x="0" y="5555472"/>
            <a:ext cx="12192000" cy="14214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spTree>
    <p:extLst>
      <p:ext uri="{BB962C8B-B14F-4D97-AF65-F5344CB8AC3E}">
        <p14:creationId xmlns:p14="http://schemas.microsoft.com/office/powerpoint/2010/main" val="2515264445"/>
      </p:ext>
    </p:extLst>
  </p:cSld>
  <p:clrMapOvr>
    <a:masterClrMapping/>
  </p:clrMapOvr>
</p:sld>
</file>

<file path=ppt/theme/theme1.xml><?xml version="1.0" encoding="utf-8"?>
<a:theme xmlns:a="http://schemas.openxmlformats.org/drawingml/2006/main" name="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2.xml><?xml version="1.0" encoding="utf-8"?>
<a:theme xmlns:a="http://schemas.openxmlformats.org/drawingml/2006/main" name="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3.xml><?xml version="1.0" encoding="utf-8"?>
<a:theme xmlns:a="http://schemas.openxmlformats.org/drawingml/2006/main" name="1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4.xml><?xml version="1.0" encoding="utf-8"?>
<a:theme xmlns:a="http://schemas.openxmlformats.org/drawingml/2006/main" name="3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5.xml><?xml version="1.0" encoding="utf-8"?>
<a:theme xmlns:a="http://schemas.openxmlformats.org/drawingml/2006/main" name="3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KROBAT">
      <a:majorFont>
        <a:latin typeface="Akrobat ExtraBold"/>
        <a:ea typeface=""/>
        <a:cs typeface=""/>
      </a:majorFont>
      <a:minorFont>
        <a:latin typeface="Akrobat 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6.xml><?xml version="1.0" encoding="utf-8"?>
<a:theme xmlns:a="http://schemas.openxmlformats.org/drawingml/2006/main" name="1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508a8c4-f644-4269-bf7b-e7ee20a37e6a">
      <Terms xmlns="http://schemas.microsoft.com/office/infopath/2007/PartnerControls"/>
    </lcf76f155ced4ddcb4097134ff3c332f>
    <TaxCatchAll xmlns="81e24a05-c5e6-4cd4-9c92-a17bf173e158" xsi:nil="true"/>
    <_x65e5__x671f_ xmlns="3508a8c4-f644-4269-bf7b-e7ee20a37e6a" xsi:nil="true"/>
    <description xmlns="3508a8c4-f644-4269-bf7b-e7ee20a37e6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B58C0E45DAA049B4783D75162EAA4B" ma:contentTypeVersion="16" ma:contentTypeDescription="Create a new document." ma:contentTypeScope="" ma:versionID="87195f5d8c40d036ee747b07132b2479">
  <xsd:schema xmlns:xsd="http://www.w3.org/2001/XMLSchema" xmlns:xs="http://www.w3.org/2001/XMLSchema" xmlns:p="http://schemas.microsoft.com/office/2006/metadata/properties" xmlns:ns2="3508a8c4-f644-4269-bf7b-e7ee20a37e6a" xmlns:ns3="81e24a05-c5e6-4cd4-9c92-a17bf173e158" targetNamespace="http://schemas.microsoft.com/office/2006/metadata/properties" ma:root="true" ma:fieldsID="0ca578e930571618a1e05305d7b58119" ns2:_="" ns3:_="">
    <xsd:import namespace="3508a8c4-f644-4269-bf7b-e7ee20a37e6a"/>
    <xsd:import namespace="81e24a05-c5e6-4cd4-9c92-a17bf173e1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description" minOccurs="0"/>
                <xsd:element ref="ns2:MediaServiceDateTaken" minOccurs="0"/>
                <xsd:element ref="ns2:MediaLengthInSeconds" minOccurs="0"/>
                <xsd:element ref="ns2:MediaServiceObjectDetectorVersions" minOccurs="0"/>
                <xsd:element ref="ns2:_x65e5__x671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8a8c4-f644-4269-bf7b-e7ee20a37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8e2d421-9677-4856-b1f7-0ea2c0cad7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description" ma:index="18" nillable="true" ma:displayName="description " ma:format="Dropdown" ma:internalName="description">
      <xsd:simpleType>
        <xsd:restriction base="dms:Text">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_x65e5__x671f_" ma:index="22" nillable="true" ma:displayName="日期" ma:format="DateOnly" ma:internalName="_x65e5__x671f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1e24a05-c5e6-4cd4-9c92-a17bf173e15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fb94774-a90f-4d2d-a2ac-e0372e813c38}" ma:internalName="TaxCatchAll" ma:showField="CatchAllData" ma:web="81e24a05-c5e6-4cd4-9c92-a17bf173e15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75158-2DD1-41B1-A5FB-DACE349F8A41}">
  <ds:schemaRefs>
    <ds:schemaRef ds:uri="http://schemas.microsoft.com/sharepoint/v3/contenttype/forms"/>
  </ds:schemaRefs>
</ds:datastoreItem>
</file>

<file path=customXml/itemProps2.xml><?xml version="1.0" encoding="utf-8"?>
<ds:datastoreItem xmlns:ds="http://schemas.openxmlformats.org/officeDocument/2006/customXml" ds:itemID="{BB0A0E9C-CBB5-4FFF-B640-F71FB6F1BC36}">
  <ds:schemaRefs>
    <ds:schemaRef ds:uri="3508a8c4-f644-4269-bf7b-e7ee20a37e6a"/>
    <ds:schemaRef ds:uri="81e24a05-c5e6-4cd4-9c92-a17bf173e1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D9BC744-DD99-473A-9C4E-1A6954858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8a8c4-f644-4269-bf7b-e7ee20a37e6a"/>
    <ds:schemaRef ds:uri="81e24a05-c5e6-4cd4-9c92-a17bf173e1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1918</TotalTime>
  <Words>104</Words>
  <Application>Microsoft Office PowerPoint</Application>
  <PresentationFormat>宽屏</PresentationFormat>
  <Paragraphs>22</Paragraphs>
  <Slides>7</Slides>
  <Notes>6</Notes>
  <HiddenSlides>0</HiddenSlides>
  <MMClips>0</MMClips>
  <ScaleCrop>false</ScaleCrop>
  <HeadingPairs>
    <vt:vector size="4" baseType="variant">
      <vt:variant>
        <vt:lpstr>主题</vt:lpstr>
      </vt:variant>
      <vt:variant>
        <vt:i4>7</vt:i4>
      </vt:variant>
      <vt:variant>
        <vt:lpstr>幻灯片标题</vt:lpstr>
      </vt:variant>
      <vt:variant>
        <vt:i4>7</vt:i4>
      </vt:variant>
    </vt:vector>
  </HeadingPairs>
  <TitlesOfParts>
    <vt:vector size="14" baseType="lpstr">
      <vt:lpstr>ATOM INFO MEMO</vt:lpstr>
      <vt:lpstr>ATOM THEME</vt:lpstr>
      <vt:lpstr>1_ATOM INFO MEMO</vt:lpstr>
      <vt:lpstr>3_ATOM THEME</vt:lpstr>
      <vt:lpstr>3_ATOM INFO MEMO</vt:lpstr>
      <vt:lpstr>1_ATOM THEME</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Nikita Bormotov</dc:creator>
  <cp:lastModifiedBy>Mike Ni</cp:lastModifiedBy>
  <cp:revision>25</cp:revision>
  <dcterms:created xsi:type="dcterms:W3CDTF">2023-01-27T08:04:06Z</dcterms:created>
  <dcterms:modified xsi:type="dcterms:W3CDTF">2024-02-20T07:18:06Z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0x0101001CB58C0E45DAA049B4783D75162EAA4B</vt:lpwstr>
  </property>
  <property fmtid="{D5CDD505-2E9C-101B-9397-08002B2CF9AE}" pid="3" name="MediaServiceImageTags">
    <vt:lpwstr/>
  </property>
</Properties>
</file>