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4"/>
    <p:sldMasterId id="2147483673" r:id="rId5"/>
    <p:sldMasterId id="2147483686" r:id="rId6"/>
    <p:sldMasterId id="2147483700" r:id="rId7"/>
    <p:sldMasterId id="2147483716" r:id="rId8"/>
    <p:sldMasterId id="2147483766" r:id="rId9"/>
    <p:sldMasterId id="2147483648" r:id="rId10"/>
  </p:sldMasterIdLst>
  <p:notesMasterIdLst>
    <p:notesMasterId r:id="rId19"/>
  </p:notesMasterIdLst>
  <p:sldIdLst>
    <p:sldId id="2147376663" r:id="rId11"/>
    <p:sldId id="2147376669" r:id="rId12"/>
    <p:sldId id="2147376678" r:id="rId13"/>
    <p:sldId id="2147376679" r:id="rId14"/>
    <p:sldId id="2147376680" r:id="rId15"/>
    <p:sldId id="2147376681" r:id="rId16"/>
    <p:sldId id="2147376682" r:id="rId17"/>
    <p:sldId id="2147376677"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B68B765-D349-DFA8-7756-20CEA2962460}" name="Vadim Ponomarev" initials="VP" userId="S::Vadim.Ponomarev@atom.team::dc7407fc-b92e-4df2-a582-e4e33c6888dd"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rkady Vanyukhin" initials="AV" lastIdx="1" clrIdx="0">
    <p:extLst>
      <p:ext uri="{19B8F6BF-5375-455C-9EA6-DF929625EA0E}">
        <p15:presenceInfo xmlns:p15="http://schemas.microsoft.com/office/powerpoint/2012/main" userId="Arkady Vanyukh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F7D8"/>
    <a:srgbClr val="0C4FF7"/>
    <a:srgbClr val="FFFFFF"/>
    <a:srgbClr val="C5E2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BF80A2-51D3-87D3-7A56-42A6899A525D}" v="6" dt="2024-01-19T02:28:10.191"/>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557"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5056D-2538-4E97-8F77-E00A5EE9706A}" type="datetimeFigureOut">
              <a:rPr lang="ru-RU" smtClean="0"/>
              <a:t>23.02.2024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23639-855E-4A68-A466-05F4CCB98B2F}" type="slidenum">
              <a:rPr lang="ru-RU" smtClean="0"/>
              <a:t>‹#›</a:t>
            </a:fld>
            <a:endParaRPr lang="ru-RU"/>
          </a:p>
        </p:txBody>
      </p:sp>
    </p:spTree>
    <p:extLst>
      <p:ext uri="{BB962C8B-B14F-4D97-AF65-F5344CB8AC3E}">
        <p14:creationId xmlns:p14="http://schemas.microsoft.com/office/powerpoint/2010/main" val="3146463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2</a:t>
            </a:fld>
            <a:endParaRPr lang="ru-RU"/>
          </a:p>
        </p:txBody>
      </p:sp>
    </p:spTree>
    <p:extLst>
      <p:ext uri="{BB962C8B-B14F-4D97-AF65-F5344CB8AC3E}">
        <p14:creationId xmlns:p14="http://schemas.microsoft.com/office/powerpoint/2010/main" val="4277518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89D23639-855E-4A68-A466-05F4CCB98B2F}" type="slidenum">
              <a:rPr lang="ru-RU" smtClean="0"/>
              <a:t>3</a:t>
            </a:fld>
            <a:endParaRPr lang="ru-RU"/>
          </a:p>
        </p:txBody>
      </p:sp>
    </p:spTree>
    <p:extLst>
      <p:ext uri="{BB962C8B-B14F-4D97-AF65-F5344CB8AC3E}">
        <p14:creationId xmlns:p14="http://schemas.microsoft.com/office/powerpoint/2010/main" val="1835290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4</a:t>
            </a:fld>
            <a:endParaRPr lang="ru-RU"/>
          </a:p>
        </p:txBody>
      </p:sp>
    </p:spTree>
    <p:extLst>
      <p:ext uri="{BB962C8B-B14F-4D97-AF65-F5344CB8AC3E}">
        <p14:creationId xmlns:p14="http://schemas.microsoft.com/office/powerpoint/2010/main" val="4171217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5</a:t>
            </a:fld>
            <a:endParaRPr lang="ru-RU"/>
          </a:p>
        </p:txBody>
      </p:sp>
    </p:spTree>
    <p:extLst>
      <p:ext uri="{BB962C8B-B14F-4D97-AF65-F5344CB8AC3E}">
        <p14:creationId xmlns:p14="http://schemas.microsoft.com/office/powerpoint/2010/main" val="2432714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6</a:t>
            </a:fld>
            <a:endParaRPr lang="ru-RU"/>
          </a:p>
        </p:txBody>
      </p:sp>
    </p:spTree>
    <p:extLst>
      <p:ext uri="{BB962C8B-B14F-4D97-AF65-F5344CB8AC3E}">
        <p14:creationId xmlns:p14="http://schemas.microsoft.com/office/powerpoint/2010/main" val="1739425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7</a:t>
            </a:fld>
            <a:endParaRPr lang="ru-RU"/>
          </a:p>
        </p:txBody>
      </p:sp>
    </p:spTree>
    <p:extLst>
      <p:ext uri="{BB962C8B-B14F-4D97-AF65-F5344CB8AC3E}">
        <p14:creationId xmlns:p14="http://schemas.microsoft.com/office/powerpoint/2010/main" val="3126682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8</a:t>
            </a:fld>
            <a:endParaRPr lang="ru-RU"/>
          </a:p>
        </p:txBody>
      </p:sp>
    </p:spTree>
    <p:extLst>
      <p:ext uri="{BB962C8B-B14F-4D97-AF65-F5344CB8AC3E}">
        <p14:creationId xmlns:p14="http://schemas.microsoft.com/office/powerpoint/2010/main" val="2008053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E8A004-1606-3C86-1111-A1625A452E3A}"/>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43DFF5F4-01ED-43C4-00C0-0819FA1342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9716B20-C515-6500-7468-B97CCCDEE3D5}"/>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69682E1D-E808-BE7E-75F4-4D52F7B2DC8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9FCA11A-D687-9129-36FB-DE18CA62C32F}"/>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3309756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C37EF5-4D57-E423-4DBA-A0FAAA38880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42434FE4-6FB6-0645-4857-F0D26A08A6A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9FD13A5-A75F-26EC-16A8-53D04AA65945}"/>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113BA193-1708-55CA-FF56-D65C4ECD8F1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5C10D28-CDF0-BB61-3369-E3D3C094CB19}"/>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1431803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465C953-158A-796B-1612-3758FF04B49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90C2720E-A899-36A2-BB21-36EE4B0D289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95E8F7C-13A8-1D85-61AD-BBDDE14EC50F}"/>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E71BAE23-7F99-B21D-2AAE-8421567E1DA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2DC7679-49CE-9F9B-B665-3D05823E037E}"/>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2018337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EY White -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fld id="{F4FCDD2F-85C6-440F-B02D-795CEE92D2CE}" type="slidenum">
              <a:rPr lang="ru-RU" smtClean="0"/>
              <a:t>‹#›</a:t>
            </a:fld>
            <a:endParaRPr lang="ru-RU"/>
          </a:p>
        </p:txBody>
      </p:sp>
      <p:sp>
        <p:nvSpPr>
          <p:cNvPr id="7" name="Line 10">
            <a:extLst>
              <a:ext uri="{FF2B5EF4-FFF2-40B4-BE49-F238E27FC236}">
                <a16:creationId xmlns:a16="http://schemas.microsoft.com/office/drawing/2014/main" id="{B8C1A677-C164-44AF-BFFB-6B8EFE9133D8}"/>
              </a:ext>
            </a:extLst>
          </p:cNvPr>
          <p:cNvSpPr>
            <a:spLocks noChangeShapeType="1"/>
          </p:cNvSpPr>
          <p:nvPr/>
        </p:nvSpPr>
        <p:spPr bwMode="auto">
          <a:xfrm>
            <a:off x="609601" y="907750"/>
            <a:ext cx="10974284" cy="0"/>
          </a:xfrm>
          <a:prstGeom prst="line">
            <a:avLst/>
          </a:prstGeom>
          <a:noFill/>
          <a:ln w="15875">
            <a:solidFill>
              <a:schemeClr val="bg1">
                <a:lumMod val="50000"/>
              </a:schemeClr>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8" noProof="0" dirty="0">
              <a:solidFill>
                <a:schemeClr val="bg1"/>
              </a:solidFill>
            </a:endParaRPr>
          </a:p>
        </p:txBody>
      </p:sp>
    </p:spTree>
    <p:extLst>
      <p:ext uri="{BB962C8B-B14F-4D97-AF65-F5344CB8AC3E}">
        <p14:creationId xmlns:p14="http://schemas.microsoft.com/office/powerpoint/2010/main" val="3778604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E8A004-1606-3C86-1111-A1625A452E3A}"/>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43DFF5F4-01ED-43C4-00C0-0819FA1342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9716B20-C515-6500-7468-B97CCCDEE3D5}"/>
              </a:ext>
            </a:extLst>
          </p:cNvPr>
          <p:cNvSpPr>
            <a:spLocks noGrp="1"/>
          </p:cNvSpPr>
          <p:nvPr>
            <p:ph type="dt" sz="half" idx="10"/>
          </p:nvPr>
        </p:nvSpPr>
        <p:spPr/>
        <p:txBody>
          <a:bodyPr/>
          <a:lstStyle/>
          <a:p>
            <a:fld id="{FF5B051B-A79D-4605-B7D3-0380FEA525A7}"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69682E1D-E808-BE7E-75F4-4D52F7B2DC8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9FCA11A-D687-9129-36FB-DE18CA62C32F}"/>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2900731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0E8FD3-477B-7E2B-BC14-55CA8052E0A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6E3792C-999B-1129-385C-D9249F2F89A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F250288-9363-6996-5FE8-BA1171948C1C}"/>
              </a:ext>
            </a:extLst>
          </p:cNvPr>
          <p:cNvSpPr>
            <a:spLocks noGrp="1"/>
          </p:cNvSpPr>
          <p:nvPr>
            <p:ph type="dt" sz="half" idx="10"/>
          </p:nvPr>
        </p:nvSpPr>
        <p:spPr/>
        <p:txBody>
          <a:bodyPr/>
          <a:lstStyle/>
          <a:p>
            <a:fld id="{FF5B051B-A79D-4605-B7D3-0380FEA525A7}"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66B0AC50-04A0-40D3-D28C-BF7939F0094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A103C7-387A-FC90-A980-5B44856A6780}"/>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3919336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224868-E091-0BC4-9893-4FAE9F1ACCA9}"/>
              </a:ext>
            </a:extLst>
          </p:cNvPr>
          <p:cNvSpPr>
            <a:spLocks noGrp="1"/>
          </p:cNvSpPr>
          <p:nvPr>
            <p:ph type="title"/>
          </p:nvPr>
        </p:nvSpPr>
        <p:spPr>
          <a:xfrm>
            <a:off x="831850" y="1709739"/>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9997610-7650-4881-5008-6B117EE20EE7}"/>
              </a:ext>
            </a:extLst>
          </p:cNvPr>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5747225-A9E3-1D8C-1359-FDCE93EAF5B3}"/>
              </a:ext>
            </a:extLst>
          </p:cNvPr>
          <p:cNvSpPr>
            <a:spLocks noGrp="1"/>
          </p:cNvSpPr>
          <p:nvPr>
            <p:ph type="dt" sz="half" idx="10"/>
          </p:nvPr>
        </p:nvSpPr>
        <p:spPr/>
        <p:txBody>
          <a:bodyPr/>
          <a:lstStyle/>
          <a:p>
            <a:fld id="{FF5B051B-A79D-4605-B7D3-0380FEA525A7}"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A5A2423C-8192-C473-0F0D-13C8F435F34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DD004D2-2B9C-E03E-C18C-BEDF465EF6AA}"/>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1742819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CE10A8-2278-CE46-1E99-535E3C6B0A4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5EF3D74-FA32-AD14-DB26-1C31703961D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CCB46FB-A999-F2F1-775E-8CE5FC424A7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F30F9F0-7EB9-C56B-E0A0-4C87D959F32C}"/>
              </a:ext>
            </a:extLst>
          </p:cNvPr>
          <p:cNvSpPr>
            <a:spLocks noGrp="1"/>
          </p:cNvSpPr>
          <p:nvPr>
            <p:ph type="dt" sz="half" idx="10"/>
          </p:nvPr>
        </p:nvSpPr>
        <p:spPr/>
        <p:txBody>
          <a:bodyPr/>
          <a:lstStyle/>
          <a:p>
            <a:fld id="{FF5B051B-A79D-4605-B7D3-0380FEA525A7}" type="datetimeFigureOut">
              <a:rPr lang="ru-RU" smtClean="0"/>
              <a:t>23.02.2024</a:t>
            </a:fld>
            <a:endParaRPr lang="ru-RU"/>
          </a:p>
        </p:txBody>
      </p:sp>
      <p:sp>
        <p:nvSpPr>
          <p:cNvPr id="6" name="Нижний колонтитул 5">
            <a:extLst>
              <a:ext uri="{FF2B5EF4-FFF2-40B4-BE49-F238E27FC236}">
                <a16:creationId xmlns:a16="http://schemas.microsoft.com/office/drawing/2014/main" id="{B1DF6C89-028D-5A56-42C6-CADC33C5B78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FAA1C00-9AB3-A180-DCAB-3B919CFDCDD5}"/>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3457946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BAF709-DCEC-D98A-57D4-240B9ADAF9E9}"/>
              </a:ext>
            </a:extLst>
          </p:cNvPr>
          <p:cNvSpPr>
            <a:spLocks noGrp="1"/>
          </p:cNvSpPr>
          <p:nvPr>
            <p:ph type="title"/>
          </p:nvPr>
        </p:nvSpPr>
        <p:spPr>
          <a:xfrm>
            <a:off x="839788" y="365126"/>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7C2C121-479E-EBB3-3661-2CA637592E90}"/>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E9CB9F9-C022-3700-4F7A-B8E51E535245}"/>
              </a:ext>
            </a:extLst>
          </p:cNvPr>
          <p:cNvSpPr>
            <a:spLocks noGrp="1"/>
          </p:cNvSpPr>
          <p:nvPr>
            <p:ph sz="half" idx="2"/>
          </p:nvPr>
        </p:nvSpPr>
        <p:spPr>
          <a:xfrm>
            <a:off x="839789"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594115B9-E908-A01E-BC05-842E0A8444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E854286-4255-AE72-F057-FDA9E610CBF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AEBD5B9-D074-0986-7655-FAACAC75C2D1}"/>
              </a:ext>
            </a:extLst>
          </p:cNvPr>
          <p:cNvSpPr>
            <a:spLocks noGrp="1"/>
          </p:cNvSpPr>
          <p:nvPr>
            <p:ph type="dt" sz="half" idx="10"/>
          </p:nvPr>
        </p:nvSpPr>
        <p:spPr/>
        <p:txBody>
          <a:bodyPr/>
          <a:lstStyle/>
          <a:p>
            <a:fld id="{FF5B051B-A79D-4605-B7D3-0380FEA525A7}" type="datetimeFigureOut">
              <a:rPr lang="ru-RU" smtClean="0"/>
              <a:t>23.02.2024</a:t>
            </a:fld>
            <a:endParaRPr lang="ru-RU"/>
          </a:p>
        </p:txBody>
      </p:sp>
      <p:sp>
        <p:nvSpPr>
          <p:cNvPr id="8" name="Нижний колонтитул 7">
            <a:extLst>
              <a:ext uri="{FF2B5EF4-FFF2-40B4-BE49-F238E27FC236}">
                <a16:creationId xmlns:a16="http://schemas.microsoft.com/office/drawing/2014/main" id="{D2EB0D1F-4A2D-6316-56EA-1357E46A3C5C}"/>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35819AB-A64C-75FE-8811-5D4B71E93540}"/>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30119450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301452-2B86-3BA6-3CE4-A3E45B9753B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B0CE60D-0436-4ACE-E247-E590616C0415}"/>
              </a:ext>
            </a:extLst>
          </p:cNvPr>
          <p:cNvSpPr>
            <a:spLocks noGrp="1"/>
          </p:cNvSpPr>
          <p:nvPr>
            <p:ph type="dt" sz="half" idx="10"/>
          </p:nvPr>
        </p:nvSpPr>
        <p:spPr/>
        <p:txBody>
          <a:bodyPr/>
          <a:lstStyle/>
          <a:p>
            <a:fld id="{FF5B051B-A79D-4605-B7D3-0380FEA525A7}" type="datetimeFigureOut">
              <a:rPr lang="ru-RU" smtClean="0"/>
              <a:t>23.02.2024</a:t>
            </a:fld>
            <a:endParaRPr lang="ru-RU"/>
          </a:p>
        </p:txBody>
      </p:sp>
      <p:sp>
        <p:nvSpPr>
          <p:cNvPr id="4" name="Нижний колонтитул 3">
            <a:extLst>
              <a:ext uri="{FF2B5EF4-FFF2-40B4-BE49-F238E27FC236}">
                <a16:creationId xmlns:a16="http://schemas.microsoft.com/office/drawing/2014/main" id="{D0449D1D-3C14-81B8-79DC-CB5D2773C2D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6978E7B-F315-2BD5-9175-BA97C8AED267}"/>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2218097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C0214D0-010E-A239-BCFD-87EF8AC7B5FA}"/>
              </a:ext>
            </a:extLst>
          </p:cNvPr>
          <p:cNvSpPr>
            <a:spLocks noGrp="1"/>
          </p:cNvSpPr>
          <p:nvPr>
            <p:ph type="dt" sz="half" idx="10"/>
          </p:nvPr>
        </p:nvSpPr>
        <p:spPr/>
        <p:txBody>
          <a:bodyPr/>
          <a:lstStyle/>
          <a:p>
            <a:fld id="{FF5B051B-A79D-4605-B7D3-0380FEA525A7}" type="datetimeFigureOut">
              <a:rPr lang="ru-RU" smtClean="0"/>
              <a:t>23.02.2024</a:t>
            </a:fld>
            <a:endParaRPr lang="ru-RU"/>
          </a:p>
        </p:txBody>
      </p:sp>
      <p:sp>
        <p:nvSpPr>
          <p:cNvPr id="3" name="Нижний колонтитул 2">
            <a:extLst>
              <a:ext uri="{FF2B5EF4-FFF2-40B4-BE49-F238E27FC236}">
                <a16:creationId xmlns:a16="http://schemas.microsoft.com/office/drawing/2014/main" id="{DA4CCFB9-F383-3561-F70C-1AE592040FE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52D3E547-E436-C9A6-2F68-1817CD6DAC6B}"/>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2618490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0E8FD3-477B-7E2B-BC14-55CA8052E0A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6E3792C-999B-1129-385C-D9249F2F89A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F250288-9363-6996-5FE8-BA1171948C1C}"/>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66B0AC50-04A0-40D3-D28C-BF7939F0094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A103C7-387A-FC90-A980-5B44856A6780}"/>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37395010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8C2056-E3FA-3A6A-045E-DD4A85DDBB12}"/>
              </a:ext>
            </a:extLst>
          </p:cNvPr>
          <p:cNvSpPr>
            <a:spLocks noGrp="1"/>
          </p:cNvSpPr>
          <p:nvPr>
            <p:ph type="title"/>
          </p:nvPr>
        </p:nvSpPr>
        <p:spPr>
          <a:xfrm>
            <a:off x="839789"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84B84F8-729B-2EB5-6910-08F4CE30B7E8}"/>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8799A35-3B22-5A14-E149-8735DC0780E7}"/>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E73325A-7D70-2216-FE78-84C1E5769538}"/>
              </a:ext>
            </a:extLst>
          </p:cNvPr>
          <p:cNvSpPr>
            <a:spLocks noGrp="1"/>
          </p:cNvSpPr>
          <p:nvPr>
            <p:ph type="dt" sz="half" idx="10"/>
          </p:nvPr>
        </p:nvSpPr>
        <p:spPr/>
        <p:txBody>
          <a:bodyPr/>
          <a:lstStyle/>
          <a:p>
            <a:fld id="{FF5B051B-A79D-4605-B7D3-0380FEA525A7}" type="datetimeFigureOut">
              <a:rPr lang="ru-RU" smtClean="0"/>
              <a:t>23.02.2024</a:t>
            </a:fld>
            <a:endParaRPr lang="ru-RU"/>
          </a:p>
        </p:txBody>
      </p:sp>
      <p:sp>
        <p:nvSpPr>
          <p:cNvPr id="6" name="Нижний колонтитул 5">
            <a:extLst>
              <a:ext uri="{FF2B5EF4-FFF2-40B4-BE49-F238E27FC236}">
                <a16:creationId xmlns:a16="http://schemas.microsoft.com/office/drawing/2014/main" id="{8D7202D7-923F-2512-5F2F-732AAF3E747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489F386-FC58-7471-B99C-FBFB0D5DA0DA}"/>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605459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74A915-2F84-256F-01D6-66B861F5FA01}"/>
              </a:ext>
            </a:extLst>
          </p:cNvPr>
          <p:cNvSpPr>
            <a:spLocks noGrp="1"/>
          </p:cNvSpPr>
          <p:nvPr>
            <p:ph type="title"/>
          </p:nvPr>
        </p:nvSpPr>
        <p:spPr>
          <a:xfrm>
            <a:off x="839789"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3818AF0-D6D1-1B31-6D32-200F12B9D98C}"/>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a:extLst>
              <a:ext uri="{FF2B5EF4-FFF2-40B4-BE49-F238E27FC236}">
                <a16:creationId xmlns:a16="http://schemas.microsoft.com/office/drawing/2014/main" id="{CD9213CB-544C-A833-13D4-2E7F30C050C4}"/>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F98619F-CB93-9577-DCC9-3FF1525D02B4}"/>
              </a:ext>
            </a:extLst>
          </p:cNvPr>
          <p:cNvSpPr>
            <a:spLocks noGrp="1"/>
          </p:cNvSpPr>
          <p:nvPr>
            <p:ph type="dt" sz="half" idx="10"/>
          </p:nvPr>
        </p:nvSpPr>
        <p:spPr/>
        <p:txBody>
          <a:bodyPr/>
          <a:lstStyle/>
          <a:p>
            <a:fld id="{FF5B051B-A79D-4605-B7D3-0380FEA525A7}" type="datetimeFigureOut">
              <a:rPr lang="ru-RU" smtClean="0"/>
              <a:t>23.02.2024</a:t>
            </a:fld>
            <a:endParaRPr lang="ru-RU"/>
          </a:p>
        </p:txBody>
      </p:sp>
      <p:sp>
        <p:nvSpPr>
          <p:cNvPr id="6" name="Нижний колонтитул 5">
            <a:extLst>
              <a:ext uri="{FF2B5EF4-FFF2-40B4-BE49-F238E27FC236}">
                <a16:creationId xmlns:a16="http://schemas.microsoft.com/office/drawing/2014/main" id="{B0F45986-8AD4-1A8F-D460-DEA4FF53D2F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B7361BB-1DF9-8D57-DCDB-B4CB47DAC1A8}"/>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928051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C37EF5-4D57-E423-4DBA-A0FAAA38880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42434FE4-6FB6-0645-4857-F0D26A08A6A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9FD13A5-A75F-26EC-16A8-53D04AA65945}"/>
              </a:ext>
            </a:extLst>
          </p:cNvPr>
          <p:cNvSpPr>
            <a:spLocks noGrp="1"/>
          </p:cNvSpPr>
          <p:nvPr>
            <p:ph type="dt" sz="half" idx="10"/>
          </p:nvPr>
        </p:nvSpPr>
        <p:spPr/>
        <p:txBody>
          <a:bodyPr/>
          <a:lstStyle/>
          <a:p>
            <a:fld id="{FF5B051B-A79D-4605-B7D3-0380FEA525A7}"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113BA193-1708-55CA-FF56-D65C4ECD8F1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5C10D28-CDF0-BB61-3369-E3D3C094CB19}"/>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8811469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465C953-158A-796B-1612-3758FF04B49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90C2720E-A899-36A2-BB21-36EE4B0D289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95E8F7C-13A8-1D85-61AD-BBDDE14EC50F}"/>
              </a:ext>
            </a:extLst>
          </p:cNvPr>
          <p:cNvSpPr>
            <a:spLocks noGrp="1"/>
          </p:cNvSpPr>
          <p:nvPr>
            <p:ph type="dt" sz="half" idx="10"/>
          </p:nvPr>
        </p:nvSpPr>
        <p:spPr/>
        <p:txBody>
          <a:bodyPr/>
          <a:lstStyle/>
          <a:p>
            <a:fld id="{FF5B051B-A79D-4605-B7D3-0380FEA525A7}"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E71BAE23-7F99-B21D-2AAE-8421567E1DA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2DC7679-49CE-9F9B-B665-3D05823E037E}"/>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21326041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101" name="Текст заголовка"/>
          <p:cNvSpPr txBox="1">
            <a:spLocks noGrp="1"/>
          </p:cNvSpPr>
          <p:nvPr>
            <p:ph type="title"/>
          </p:nvPr>
        </p:nvSpPr>
        <p:spPr>
          <a:xfrm>
            <a:off x="415599" y="593368"/>
            <a:ext cx="11360803" cy="763601"/>
          </a:xfrm>
          <a:prstGeom prst="rect">
            <a:avLst/>
          </a:prstGeom>
        </p:spPr>
        <p:txBody>
          <a:bodyPr lIns="91424" tIns="91424" rIns="91424" bIns="91424" anchor="t"/>
          <a:lstStyle/>
          <a:p>
            <a:r>
              <a:t>Текст заголовка</a:t>
            </a:r>
          </a:p>
        </p:txBody>
      </p:sp>
      <p:sp>
        <p:nvSpPr>
          <p:cNvPr id="102" name="Уровень текста 1…"/>
          <p:cNvSpPr txBox="1">
            <a:spLocks noGrp="1"/>
          </p:cNvSpPr>
          <p:nvPr>
            <p:ph type="body" idx="1"/>
          </p:nvPr>
        </p:nvSpPr>
        <p:spPr>
          <a:xfrm>
            <a:off x="415599" y="1536633"/>
            <a:ext cx="11360803" cy="4555200"/>
          </a:xfrm>
          <a:prstGeom prst="rect">
            <a:avLst/>
          </a:prstGeom>
        </p:spPr>
        <p:txBody>
          <a:bodyPr lIns="91424" tIns="91424" rIns="91424" bIns="91424"/>
          <a:lstStyle>
            <a:lvl1pPr marL="609585" indent="-457189">
              <a:spcBef>
                <a:spcPts val="0"/>
              </a:spcBef>
              <a:buSzPts val="2100"/>
              <a:buChar char="●"/>
            </a:lvl1pPr>
            <a:lvl2pPr marL="1289722" indent="-493876">
              <a:spcBef>
                <a:spcPts val="0"/>
              </a:spcBef>
              <a:buSzPts val="2100"/>
              <a:buChar char="○"/>
            </a:lvl2pPr>
            <a:lvl3pPr marL="1998083" indent="-592652">
              <a:spcBef>
                <a:spcPts val="0"/>
              </a:spcBef>
              <a:buSzPts val="2100"/>
              <a:buChar char="■"/>
            </a:lvl3pPr>
            <a:lvl4pPr marL="2698845" indent="-683828">
              <a:spcBef>
                <a:spcPts val="0"/>
              </a:spcBef>
              <a:buSzPts val="2100"/>
              <a:buChar char="●"/>
            </a:lvl4pPr>
            <a:lvl5pPr marL="3308429" indent="-683828">
              <a:spcBef>
                <a:spcPts val="0"/>
              </a:spcBef>
              <a:buSzPts val="2100"/>
              <a:buChar char="○"/>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03" name="Номер слайда"/>
          <p:cNvSpPr txBox="1">
            <a:spLocks noGrp="1"/>
          </p:cNvSpPr>
          <p:nvPr>
            <p:ph type="sldNum" sz="quarter" idx="2"/>
          </p:nvPr>
        </p:nvSpPr>
        <p:spPr>
          <a:xfrm>
            <a:off x="11597962" y="6264989"/>
            <a:ext cx="430249" cy="430068"/>
          </a:xfrm>
          <a:prstGeom prst="rect">
            <a:avLst/>
          </a:prstGeom>
        </p:spPr>
        <p:txBody>
          <a:bodyPr lIns="91424" tIns="91424" rIns="91424" bIns="91424">
            <a:normAutofit/>
          </a:bodyPr>
          <a:lstStyle/>
          <a:p>
            <a:fld id="{86CB4B4D-7CA3-9044-876B-883B54F8677D}" type="slidenum">
              <a:t>‹#›</a:t>
            </a:fld>
            <a:endParaRPr dirty="0"/>
          </a:p>
        </p:txBody>
      </p:sp>
    </p:spTree>
    <p:extLst>
      <p:ext uri="{BB962C8B-B14F-4D97-AF65-F5344CB8AC3E}">
        <p14:creationId xmlns:p14="http://schemas.microsoft.com/office/powerpoint/2010/main" val="2564306446"/>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E8A004-1606-3C86-1111-A1625A452E3A}"/>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43DFF5F4-01ED-43C4-00C0-0819FA1342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9716B20-C515-6500-7468-B97CCCDEE3D5}"/>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69682E1D-E808-BE7E-75F4-4D52F7B2DC8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9FCA11A-D687-9129-36FB-DE18CA62C32F}"/>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3175219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0E8FD3-477B-7E2B-BC14-55CA8052E0A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6E3792C-999B-1129-385C-D9249F2F89A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F250288-9363-6996-5FE8-BA1171948C1C}"/>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66B0AC50-04A0-40D3-D28C-BF7939F0094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A103C7-387A-FC90-A980-5B44856A6780}"/>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24030458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224868-E091-0BC4-9893-4FAE9F1ACCA9}"/>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9997610-7650-4881-5008-6B117EE20E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5747225-A9E3-1D8C-1359-FDCE93EAF5B3}"/>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A5A2423C-8192-C473-0F0D-13C8F435F34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DD004D2-2B9C-E03E-C18C-BEDF465EF6AA}"/>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30747189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CE10A8-2278-CE46-1E99-535E3C6B0A4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5EF3D74-FA32-AD14-DB26-1C31703961D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CCB46FB-A999-F2F1-775E-8CE5FC424A7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F30F9F0-7EB9-C56B-E0A0-4C87D959F32C}"/>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6" name="Нижний колонтитул 5">
            <a:extLst>
              <a:ext uri="{FF2B5EF4-FFF2-40B4-BE49-F238E27FC236}">
                <a16:creationId xmlns:a16="http://schemas.microsoft.com/office/drawing/2014/main" id="{B1DF6C89-028D-5A56-42C6-CADC33C5B78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FAA1C00-9AB3-A180-DCAB-3B919CFDCDD5}"/>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30540832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BAF709-DCEC-D98A-57D4-240B9ADAF9E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7C2C121-479E-EBB3-3661-2CA637592E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E9CB9F9-C022-3700-4F7A-B8E51E53524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594115B9-E908-A01E-BC05-842E0A8444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E854286-4255-AE72-F057-FDA9E610CBF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AEBD5B9-D074-0986-7655-FAACAC75C2D1}"/>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8" name="Нижний колонтитул 7">
            <a:extLst>
              <a:ext uri="{FF2B5EF4-FFF2-40B4-BE49-F238E27FC236}">
                <a16:creationId xmlns:a16="http://schemas.microsoft.com/office/drawing/2014/main" id="{D2EB0D1F-4A2D-6316-56EA-1357E46A3C5C}"/>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35819AB-A64C-75FE-8811-5D4B71E93540}"/>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1495895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224868-E091-0BC4-9893-4FAE9F1ACCA9}"/>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9997610-7650-4881-5008-6B117EE20E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5747225-A9E3-1D8C-1359-FDCE93EAF5B3}"/>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A5A2423C-8192-C473-0F0D-13C8F435F34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DD004D2-2B9C-E03E-C18C-BEDF465EF6AA}"/>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28971427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301452-2B86-3BA6-3CE4-A3E45B9753B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B0CE60D-0436-4ACE-E247-E590616C0415}"/>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4" name="Нижний колонтитул 3">
            <a:extLst>
              <a:ext uri="{FF2B5EF4-FFF2-40B4-BE49-F238E27FC236}">
                <a16:creationId xmlns:a16="http://schemas.microsoft.com/office/drawing/2014/main" id="{D0449D1D-3C14-81B8-79DC-CB5D2773C2D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6978E7B-F315-2BD5-9175-BA97C8AED267}"/>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2064800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C0214D0-010E-A239-BCFD-87EF8AC7B5FA}"/>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3" name="Нижний колонтитул 2">
            <a:extLst>
              <a:ext uri="{FF2B5EF4-FFF2-40B4-BE49-F238E27FC236}">
                <a16:creationId xmlns:a16="http://schemas.microsoft.com/office/drawing/2014/main" id="{DA4CCFB9-F383-3561-F70C-1AE592040FE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52D3E547-E436-C9A6-2F68-1817CD6DAC6B}"/>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10978788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8C2056-E3FA-3A6A-045E-DD4A85DDBB1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84B84F8-729B-2EB5-6910-08F4CE30B7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8799A35-3B22-5A14-E149-8735DC078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E73325A-7D70-2216-FE78-84C1E5769538}"/>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6" name="Нижний колонтитул 5">
            <a:extLst>
              <a:ext uri="{FF2B5EF4-FFF2-40B4-BE49-F238E27FC236}">
                <a16:creationId xmlns:a16="http://schemas.microsoft.com/office/drawing/2014/main" id="{8D7202D7-923F-2512-5F2F-732AAF3E747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489F386-FC58-7471-B99C-FBFB0D5DA0DA}"/>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9523979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74A915-2F84-256F-01D6-66B861F5FA0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3818AF0-D6D1-1B31-6D32-200F12B9D9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a:extLst>
              <a:ext uri="{FF2B5EF4-FFF2-40B4-BE49-F238E27FC236}">
                <a16:creationId xmlns:a16="http://schemas.microsoft.com/office/drawing/2014/main" id="{CD9213CB-544C-A833-13D4-2E7F30C05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F98619F-CB93-9577-DCC9-3FF1525D02B4}"/>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6" name="Нижний колонтитул 5">
            <a:extLst>
              <a:ext uri="{FF2B5EF4-FFF2-40B4-BE49-F238E27FC236}">
                <a16:creationId xmlns:a16="http://schemas.microsoft.com/office/drawing/2014/main" id="{B0F45986-8AD4-1A8F-D460-DEA4FF53D2F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B7361BB-1DF9-8D57-DCDB-B4CB47DAC1A8}"/>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13507302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C37EF5-4D57-E423-4DBA-A0FAAA38880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42434FE4-6FB6-0645-4857-F0D26A08A6A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9FD13A5-A75F-26EC-16A8-53D04AA65945}"/>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113BA193-1708-55CA-FF56-D65C4ECD8F1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5C10D28-CDF0-BB61-3369-E3D3C094CB19}"/>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41844776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465C953-158A-796B-1612-3758FF04B49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90C2720E-A899-36A2-BB21-36EE4B0D289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95E8F7C-13A8-1D85-61AD-BBDDE14EC50F}"/>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E71BAE23-7F99-B21D-2AAE-8421567E1DA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2DC7679-49CE-9F9B-B665-3D05823E037E}"/>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25864103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cSld name="EY White -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fld id="{F4FCDD2F-85C6-440F-B02D-795CEE92D2CE}" type="slidenum">
              <a:rPr lang="ru-RU" smtClean="0"/>
              <a:t>‹#›</a:t>
            </a:fld>
            <a:endParaRPr lang="ru-RU"/>
          </a:p>
        </p:txBody>
      </p:sp>
      <p:sp>
        <p:nvSpPr>
          <p:cNvPr id="7" name="Line 10">
            <a:extLst>
              <a:ext uri="{FF2B5EF4-FFF2-40B4-BE49-F238E27FC236}">
                <a16:creationId xmlns:a16="http://schemas.microsoft.com/office/drawing/2014/main" id="{B8C1A677-C164-44AF-BFFB-6B8EFE9133D8}"/>
              </a:ext>
            </a:extLst>
          </p:cNvPr>
          <p:cNvSpPr>
            <a:spLocks noChangeShapeType="1"/>
          </p:cNvSpPr>
          <p:nvPr/>
        </p:nvSpPr>
        <p:spPr bwMode="auto">
          <a:xfrm>
            <a:off x="609601" y="907750"/>
            <a:ext cx="10974284" cy="0"/>
          </a:xfrm>
          <a:prstGeom prst="line">
            <a:avLst/>
          </a:prstGeom>
          <a:noFill/>
          <a:ln w="15875">
            <a:solidFill>
              <a:schemeClr val="bg1">
                <a:lumMod val="50000"/>
              </a:schemeClr>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8" noProof="0" dirty="0">
              <a:solidFill>
                <a:schemeClr val="bg1"/>
              </a:solidFill>
            </a:endParaRPr>
          </a:p>
        </p:txBody>
      </p:sp>
    </p:spTree>
    <p:extLst>
      <p:ext uri="{BB962C8B-B14F-4D97-AF65-F5344CB8AC3E}">
        <p14:creationId xmlns:p14="http://schemas.microsoft.com/office/powerpoint/2010/main" val="21544791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E8A004-1606-3C86-1111-A1625A452E3A}"/>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43DFF5F4-01ED-43C4-00C0-0819FA1342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9716B20-C515-6500-7468-B97CCCDEE3D5}"/>
              </a:ext>
            </a:extLst>
          </p:cNvPr>
          <p:cNvSpPr>
            <a:spLocks noGrp="1"/>
          </p:cNvSpPr>
          <p:nvPr>
            <p:ph type="dt" sz="half" idx="10"/>
          </p:nvPr>
        </p:nvSpPr>
        <p:spPr/>
        <p:txBody>
          <a:bodyPr/>
          <a:lstStyle/>
          <a:p>
            <a:fld id="{E129A92D-8C09-4FBA-B6BA-FB26B1AC134B}" type="datetime1">
              <a:rPr lang="ru-RU" smtClean="0"/>
              <a:t>23.02.2024</a:t>
            </a:fld>
            <a:endParaRPr lang="ru-RU"/>
          </a:p>
        </p:txBody>
      </p:sp>
      <p:sp>
        <p:nvSpPr>
          <p:cNvPr id="5" name="Нижний колонтитул 4">
            <a:extLst>
              <a:ext uri="{FF2B5EF4-FFF2-40B4-BE49-F238E27FC236}">
                <a16:creationId xmlns:a16="http://schemas.microsoft.com/office/drawing/2014/main" id="{69682E1D-E808-BE7E-75F4-4D52F7B2DC8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9FCA11A-D687-9129-36FB-DE18CA62C32F}"/>
              </a:ext>
            </a:extLst>
          </p:cNvPr>
          <p:cNvSpPr>
            <a:spLocks noGrp="1"/>
          </p:cNvSpPr>
          <p:nvPr>
            <p:ph type="sldNum" sz="quarter" idx="12"/>
          </p:nvPr>
        </p:nvSpPr>
        <p:spPr/>
        <p:txBody>
          <a:bodyPr/>
          <a:lstStyle/>
          <a:p>
            <a:fld id="{CE35FDAB-7888-487D-81A3-D53A67929CF1}" type="slidenum">
              <a:rPr lang="ru-RU" smtClean="0"/>
              <a:t>‹#›</a:t>
            </a:fld>
            <a:endParaRPr lang="ru-RU"/>
          </a:p>
        </p:txBody>
      </p:sp>
    </p:spTree>
    <p:extLst>
      <p:ext uri="{BB962C8B-B14F-4D97-AF65-F5344CB8AC3E}">
        <p14:creationId xmlns:p14="http://schemas.microsoft.com/office/powerpoint/2010/main" val="337902442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0E8FD3-477B-7E2B-BC14-55CA8052E0A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6E3792C-999B-1129-385C-D9249F2F89A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F250288-9363-6996-5FE8-BA1171948C1C}"/>
              </a:ext>
            </a:extLst>
          </p:cNvPr>
          <p:cNvSpPr>
            <a:spLocks noGrp="1"/>
          </p:cNvSpPr>
          <p:nvPr>
            <p:ph type="dt" sz="half" idx="10"/>
          </p:nvPr>
        </p:nvSpPr>
        <p:spPr/>
        <p:txBody>
          <a:bodyPr/>
          <a:lstStyle/>
          <a:p>
            <a:fld id="{0DB0F290-F452-4FB7-B953-F8E450D31144}"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66B0AC50-04A0-40D3-D28C-BF7939F0094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A103C7-387A-FC90-A980-5B44856A6780}"/>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8363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224868-E091-0BC4-9893-4FAE9F1ACCA9}"/>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9997610-7650-4881-5008-6B117EE20E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5747225-A9E3-1D8C-1359-FDCE93EAF5B3}"/>
              </a:ext>
            </a:extLst>
          </p:cNvPr>
          <p:cNvSpPr>
            <a:spLocks noGrp="1"/>
          </p:cNvSpPr>
          <p:nvPr>
            <p:ph type="dt" sz="half" idx="10"/>
          </p:nvPr>
        </p:nvSpPr>
        <p:spPr/>
        <p:txBody>
          <a:bodyPr/>
          <a:lstStyle/>
          <a:p>
            <a:fld id="{0DB0F290-F452-4FB7-B953-F8E450D31144}"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A5A2423C-8192-C473-0F0D-13C8F435F34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DD004D2-2B9C-E03E-C18C-BEDF465EF6AA}"/>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4059596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CE10A8-2278-CE46-1E99-535E3C6B0A4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5EF3D74-FA32-AD14-DB26-1C31703961D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CCB46FB-A999-F2F1-775E-8CE5FC424A7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F30F9F0-7EB9-C56B-E0A0-4C87D959F32C}"/>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6" name="Нижний колонтитул 5">
            <a:extLst>
              <a:ext uri="{FF2B5EF4-FFF2-40B4-BE49-F238E27FC236}">
                <a16:creationId xmlns:a16="http://schemas.microsoft.com/office/drawing/2014/main" id="{B1DF6C89-028D-5A56-42C6-CADC33C5B78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FAA1C00-9AB3-A180-DCAB-3B919CFDCDD5}"/>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18990229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CE10A8-2278-CE46-1E99-535E3C6B0A4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5EF3D74-FA32-AD14-DB26-1C31703961D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CCB46FB-A999-F2F1-775E-8CE5FC424A7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F30F9F0-7EB9-C56B-E0A0-4C87D959F32C}"/>
              </a:ext>
            </a:extLst>
          </p:cNvPr>
          <p:cNvSpPr>
            <a:spLocks noGrp="1"/>
          </p:cNvSpPr>
          <p:nvPr>
            <p:ph type="dt" sz="half" idx="10"/>
          </p:nvPr>
        </p:nvSpPr>
        <p:spPr/>
        <p:txBody>
          <a:bodyPr/>
          <a:lstStyle/>
          <a:p>
            <a:fld id="{0DB0F290-F452-4FB7-B953-F8E450D31144}" type="datetimeFigureOut">
              <a:rPr lang="ru-RU" smtClean="0"/>
              <a:t>23.02.2024</a:t>
            </a:fld>
            <a:endParaRPr lang="ru-RU"/>
          </a:p>
        </p:txBody>
      </p:sp>
      <p:sp>
        <p:nvSpPr>
          <p:cNvPr id="6" name="Нижний колонтитул 5">
            <a:extLst>
              <a:ext uri="{FF2B5EF4-FFF2-40B4-BE49-F238E27FC236}">
                <a16:creationId xmlns:a16="http://schemas.microsoft.com/office/drawing/2014/main" id="{B1DF6C89-028D-5A56-42C6-CADC33C5B78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FAA1C00-9AB3-A180-DCAB-3B919CFDCDD5}"/>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39308912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BAF709-DCEC-D98A-57D4-240B9ADAF9E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7C2C121-479E-EBB3-3661-2CA637592E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E9CB9F9-C022-3700-4F7A-B8E51E53524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594115B9-E908-A01E-BC05-842E0A8444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E854286-4255-AE72-F057-FDA9E610CBF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AEBD5B9-D074-0986-7655-FAACAC75C2D1}"/>
              </a:ext>
            </a:extLst>
          </p:cNvPr>
          <p:cNvSpPr>
            <a:spLocks noGrp="1"/>
          </p:cNvSpPr>
          <p:nvPr>
            <p:ph type="dt" sz="half" idx="10"/>
          </p:nvPr>
        </p:nvSpPr>
        <p:spPr/>
        <p:txBody>
          <a:bodyPr/>
          <a:lstStyle/>
          <a:p>
            <a:fld id="{0DB0F290-F452-4FB7-B953-F8E450D31144}" type="datetimeFigureOut">
              <a:rPr lang="ru-RU" smtClean="0"/>
              <a:t>23.02.2024</a:t>
            </a:fld>
            <a:endParaRPr lang="ru-RU"/>
          </a:p>
        </p:txBody>
      </p:sp>
      <p:sp>
        <p:nvSpPr>
          <p:cNvPr id="8" name="Нижний колонтитул 7">
            <a:extLst>
              <a:ext uri="{FF2B5EF4-FFF2-40B4-BE49-F238E27FC236}">
                <a16:creationId xmlns:a16="http://schemas.microsoft.com/office/drawing/2014/main" id="{D2EB0D1F-4A2D-6316-56EA-1357E46A3C5C}"/>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35819AB-A64C-75FE-8811-5D4B71E93540}"/>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12522507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301452-2B86-3BA6-3CE4-A3E45B9753B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B0CE60D-0436-4ACE-E247-E590616C0415}"/>
              </a:ext>
            </a:extLst>
          </p:cNvPr>
          <p:cNvSpPr>
            <a:spLocks noGrp="1"/>
          </p:cNvSpPr>
          <p:nvPr>
            <p:ph type="dt" sz="half" idx="10"/>
          </p:nvPr>
        </p:nvSpPr>
        <p:spPr/>
        <p:txBody>
          <a:bodyPr/>
          <a:lstStyle/>
          <a:p>
            <a:fld id="{0DB0F290-F452-4FB7-B953-F8E450D31144}" type="datetimeFigureOut">
              <a:rPr lang="ru-RU" smtClean="0"/>
              <a:t>23.02.2024</a:t>
            </a:fld>
            <a:endParaRPr lang="ru-RU"/>
          </a:p>
        </p:txBody>
      </p:sp>
      <p:sp>
        <p:nvSpPr>
          <p:cNvPr id="4" name="Нижний колонтитул 3">
            <a:extLst>
              <a:ext uri="{FF2B5EF4-FFF2-40B4-BE49-F238E27FC236}">
                <a16:creationId xmlns:a16="http://schemas.microsoft.com/office/drawing/2014/main" id="{D0449D1D-3C14-81B8-79DC-CB5D2773C2D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6978E7B-F315-2BD5-9175-BA97C8AED267}"/>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15432850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C0214D0-010E-A239-BCFD-87EF8AC7B5FA}"/>
              </a:ext>
            </a:extLst>
          </p:cNvPr>
          <p:cNvSpPr>
            <a:spLocks noGrp="1"/>
          </p:cNvSpPr>
          <p:nvPr>
            <p:ph type="dt" sz="half" idx="10"/>
          </p:nvPr>
        </p:nvSpPr>
        <p:spPr/>
        <p:txBody>
          <a:bodyPr/>
          <a:lstStyle/>
          <a:p>
            <a:fld id="{0DB0F290-F452-4FB7-B953-F8E450D31144}" type="datetimeFigureOut">
              <a:rPr lang="ru-RU" smtClean="0"/>
              <a:t>23.02.2024</a:t>
            </a:fld>
            <a:endParaRPr lang="ru-RU"/>
          </a:p>
        </p:txBody>
      </p:sp>
      <p:sp>
        <p:nvSpPr>
          <p:cNvPr id="3" name="Нижний колонтитул 2">
            <a:extLst>
              <a:ext uri="{FF2B5EF4-FFF2-40B4-BE49-F238E27FC236}">
                <a16:creationId xmlns:a16="http://schemas.microsoft.com/office/drawing/2014/main" id="{DA4CCFB9-F383-3561-F70C-1AE592040FE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52D3E547-E436-C9A6-2F68-1817CD6DAC6B}"/>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40060117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8C2056-E3FA-3A6A-045E-DD4A85DDBB1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84B84F8-729B-2EB5-6910-08F4CE30B7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8799A35-3B22-5A14-E149-8735DC078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E73325A-7D70-2216-FE78-84C1E5769538}"/>
              </a:ext>
            </a:extLst>
          </p:cNvPr>
          <p:cNvSpPr>
            <a:spLocks noGrp="1"/>
          </p:cNvSpPr>
          <p:nvPr>
            <p:ph type="dt" sz="half" idx="10"/>
          </p:nvPr>
        </p:nvSpPr>
        <p:spPr/>
        <p:txBody>
          <a:bodyPr/>
          <a:lstStyle/>
          <a:p>
            <a:fld id="{0DB0F290-F452-4FB7-B953-F8E450D31144}" type="datetimeFigureOut">
              <a:rPr lang="ru-RU" smtClean="0"/>
              <a:t>23.02.2024</a:t>
            </a:fld>
            <a:endParaRPr lang="ru-RU"/>
          </a:p>
        </p:txBody>
      </p:sp>
      <p:sp>
        <p:nvSpPr>
          <p:cNvPr id="6" name="Нижний колонтитул 5">
            <a:extLst>
              <a:ext uri="{FF2B5EF4-FFF2-40B4-BE49-F238E27FC236}">
                <a16:creationId xmlns:a16="http://schemas.microsoft.com/office/drawing/2014/main" id="{8D7202D7-923F-2512-5F2F-732AAF3E747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489F386-FC58-7471-B99C-FBFB0D5DA0DA}"/>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36801551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74A915-2F84-256F-01D6-66B861F5FA0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3818AF0-D6D1-1B31-6D32-200F12B9D9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a:extLst>
              <a:ext uri="{FF2B5EF4-FFF2-40B4-BE49-F238E27FC236}">
                <a16:creationId xmlns:a16="http://schemas.microsoft.com/office/drawing/2014/main" id="{CD9213CB-544C-A833-13D4-2E7F30C05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F98619F-CB93-9577-DCC9-3FF1525D02B4}"/>
              </a:ext>
            </a:extLst>
          </p:cNvPr>
          <p:cNvSpPr>
            <a:spLocks noGrp="1"/>
          </p:cNvSpPr>
          <p:nvPr>
            <p:ph type="dt" sz="half" idx="10"/>
          </p:nvPr>
        </p:nvSpPr>
        <p:spPr/>
        <p:txBody>
          <a:bodyPr/>
          <a:lstStyle/>
          <a:p>
            <a:fld id="{0DB0F290-F452-4FB7-B953-F8E450D31144}" type="datetimeFigureOut">
              <a:rPr lang="ru-RU" smtClean="0"/>
              <a:t>23.02.2024</a:t>
            </a:fld>
            <a:endParaRPr lang="ru-RU"/>
          </a:p>
        </p:txBody>
      </p:sp>
      <p:sp>
        <p:nvSpPr>
          <p:cNvPr id="6" name="Нижний колонтитул 5">
            <a:extLst>
              <a:ext uri="{FF2B5EF4-FFF2-40B4-BE49-F238E27FC236}">
                <a16:creationId xmlns:a16="http://schemas.microsoft.com/office/drawing/2014/main" id="{B0F45986-8AD4-1A8F-D460-DEA4FF53D2F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B7361BB-1DF9-8D57-DCDB-B4CB47DAC1A8}"/>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418654499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C37EF5-4D57-E423-4DBA-A0FAAA38880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42434FE4-6FB6-0645-4857-F0D26A08A6A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9FD13A5-A75F-26EC-16A8-53D04AA65945}"/>
              </a:ext>
            </a:extLst>
          </p:cNvPr>
          <p:cNvSpPr>
            <a:spLocks noGrp="1"/>
          </p:cNvSpPr>
          <p:nvPr>
            <p:ph type="dt" sz="half" idx="10"/>
          </p:nvPr>
        </p:nvSpPr>
        <p:spPr/>
        <p:txBody>
          <a:bodyPr/>
          <a:lstStyle/>
          <a:p>
            <a:fld id="{0DB0F290-F452-4FB7-B953-F8E450D31144}"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113BA193-1708-55CA-FF56-D65C4ECD8F1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5C10D28-CDF0-BB61-3369-E3D3C094CB19}"/>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31262902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465C953-158A-796B-1612-3758FF04B49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90C2720E-A899-36A2-BB21-36EE4B0D289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95E8F7C-13A8-1D85-61AD-BBDDE14EC50F}"/>
              </a:ext>
            </a:extLst>
          </p:cNvPr>
          <p:cNvSpPr>
            <a:spLocks noGrp="1"/>
          </p:cNvSpPr>
          <p:nvPr>
            <p:ph type="dt" sz="half" idx="10"/>
          </p:nvPr>
        </p:nvSpPr>
        <p:spPr/>
        <p:txBody>
          <a:bodyPr/>
          <a:lstStyle/>
          <a:p>
            <a:fld id="{0DB0F290-F452-4FB7-B953-F8E450D31144}"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E71BAE23-7F99-B21D-2AAE-8421567E1DA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2DC7679-49CE-9F9B-B665-3D05823E037E}"/>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22849517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Заголовок и фото">
    <p:spTree>
      <p:nvGrpSpPr>
        <p:cNvPr id="1" name=""/>
        <p:cNvGrpSpPr/>
        <p:nvPr/>
      </p:nvGrpSpPr>
      <p:grpSpPr>
        <a:xfrm>
          <a:off x="0" y="0"/>
          <a:ext cx="0" cy="0"/>
          <a:chOff x="0" y="0"/>
          <a:chExt cx="0" cy="0"/>
        </a:xfrm>
      </p:grpSpPr>
      <p:sp>
        <p:nvSpPr>
          <p:cNvPr id="21" name="Авокадо и лаймы"/>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dirty="0"/>
          </a:p>
        </p:txBody>
      </p:sp>
      <p:sp>
        <p:nvSpPr>
          <p:cNvPr id="22" name="Заголовок презентации"/>
          <p:cNvSpPr txBox="1">
            <a:spLocks noGrp="1"/>
          </p:cNvSpPr>
          <p:nvPr>
            <p:ph type="title" hasCustomPrompt="1"/>
          </p:nvPr>
        </p:nvSpPr>
        <p:spPr>
          <a:xfrm>
            <a:off x="603250" y="3562350"/>
            <a:ext cx="10985500" cy="2324100"/>
          </a:xfrm>
          <a:prstGeom prst="rect">
            <a:avLst/>
          </a:prstGeom>
        </p:spPr>
        <p:txBody>
          <a:bodyPr anchor="b"/>
          <a:lstStyle>
            <a:lvl1pPr>
              <a:defRPr sz="5800" spc="-116"/>
            </a:lvl1pPr>
          </a:lstStyle>
          <a:p>
            <a:r>
              <a:t>Заголовок презентации</a:t>
            </a:r>
          </a:p>
        </p:txBody>
      </p:sp>
      <p:sp>
        <p:nvSpPr>
          <p:cNvPr id="23" name="Автор и дата"/>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Автор и дата</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Подзаголовок презентации</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extLst>
      <p:ext uri="{BB962C8B-B14F-4D97-AF65-F5344CB8AC3E}">
        <p14:creationId xmlns:p14="http://schemas.microsoft.com/office/powerpoint/2010/main" val="3063181467"/>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EY White -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3AD5BEA7-392F-4531-B149-AE3C1143B811}" type="datetime1">
              <a:rPr lang="ru-RU" noProof="0" smtClean="0"/>
              <a:t>23.02.2024</a:t>
            </a:fld>
            <a:endParaRPr lang="en-US" noProof="0" dirty="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a:t>
            </a:fld>
            <a:endParaRPr lang="en-US" noProof="0" dirty="0"/>
          </a:p>
        </p:txBody>
      </p:sp>
      <p:sp>
        <p:nvSpPr>
          <p:cNvPr id="7" name="Line 10">
            <a:extLst>
              <a:ext uri="{FF2B5EF4-FFF2-40B4-BE49-F238E27FC236}">
                <a16:creationId xmlns:a16="http://schemas.microsoft.com/office/drawing/2014/main" id="{B8C1A677-C164-44AF-BFFB-6B8EFE9133D8}"/>
              </a:ext>
            </a:extLst>
          </p:cNvPr>
          <p:cNvSpPr>
            <a:spLocks noChangeShapeType="1"/>
          </p:cNvSpPr>
          <p:nvPr/>
        </p:nvSpPr>
        <p:spPr bwMode="auto">
          <a:xfrm>
            <a:off x="609601" y="907750"/>
            <a:ext cx="10974284" cy="0"/>
          </a:xfrm>
          <a:prstGeom prst="line">
            <a:avLst/>
          </a:prstGeom>
          <a:noFill/>
          <a:ln w="15875">
            <a:solidFill>
              <a:schemeClr val="bg1">
                <a:lumMod val="50000"/>
              </a:schemeClr>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8" noProof="0" dirty="0">
              <a:solidFill>
                <a:schemeClr val="bg1"/>
              </a:solidFill>
            </a:endParaRPr>
          </a:p>
        </p:txBody>
      </p:sp>
    </p:spTree>
    <p:extLst>
      <p:ext uri="{BB962C8B-B14F-4D97-AF65-F5344CB8AC3E}">
        <p14:creationId xmlns:p14="http://schemas.microsoft.com/office/powerpoint/2010/main" val="729287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BAF709-DCEC-D98A-57D4-240B9ADAF9E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7C2C121-479E-EBB3-3661-2CA637592E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E9CB9F9-C022-3700-4F7A-B8E51E53524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594115B9-E908-A01E-BC05-842E0A8444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E854286-4255-AE72-F057-FDA9E610CBF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AEBD5B9-D074-0986-7655-FAACAC75C2D1}"/>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8" name="Нижний колонтитул 7">
            <a:extLst>
              <a:ext uri="{FF2B5EF4-FFF2-40B4-BE49-F238E27FC236}">
                <a16:creationId xmlns:a16="http://schemas.microsoft.com/office/drawing/2014/main" id="{D2EB0D1F-4A2D-6316-56EA-1357E46A3C5C}"/>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35819AB-A64C-75FE-8811-5D4B71E93540}"/>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399881739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600670" y="5929931"/>
            <a:ext cx="10985502"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12" name="Presentation Title"/>
          <p:cNvSpPr txBox="1">
            <a:spLocks noGrp="1"/>
          </p:cNvSpPr>
          <p:nvPr>
            <p:ph type="title" hasCustomPrompt="1"/>
          </p:nvPr>
        </p:nvSpPr>
        <p:spPr>
          <a:xfrm>
            <a:off x="603248" y="1287496"/>
            <a:ext cx="10985502" cy="2324101"/>
          </a:xfrm>
          <a:prstGeom prst="rect">
            <a:avLst/>
          </a:prstGeom>
        </p:spPr>
        <p:txBody>
          <a:bodyPr anchor="b"/>
          <a:lstStyle>
            <a:lvl1pPr>
              <a:defRPr sz="5800" spc="-116"/>
            </a:lvl1pPr>
          </a:lstStyle>
          <a:p>
            <a:r>
              <a:t>Presentation Title</a:t>
            </a:r>
          </a:p>
        </p:txBody>
      </p:sp>
      <p:sp>
        <p:nvSpPr>
          <p:cNvPr id="13" name="Уровень текста 1…"/>
          <p:cNvSpPr txBox="1">
            <a:spLocks noGrp="1"/>
          </p:cNvSpPr>
          <p:nvPr>
            <p:ph type="body" sz="quarter" idx="1" hasCustomPrompt="1"/>
          </p:nvPr>
        </p:nvSpPr>
        <p:spPr>
          <a:xfrm>
            <a:off x="600671" y="3611595"/>
            <a:ext cx="10985501" cy="952501"/>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dirty="0"/>
          </a:p>
        </p:txBody>
      </p:sp>
    </p:spTree>
    <p:extLst>
      <p:ext uri="{BB962C8B-B14F-4D97-AF65-F5344CB8AC3E}">
        <p14:creationId xmlns:p14="http://schemas.microsoft.com/office/powerpoint/2010/main" val="3999817927"/>
      </p:ext>
    </p:extLst>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EY White -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8FAB0B6B-3928-4E7F-BE8C-B19501B7CCFD}" type="datetime1">
              <a:rPr lang="ru-RU" noProof="0" smtClean="0"/>
              <a:t>23.02.2024</a:t>
            </a:fld>
            <a:endParaRPr lang="en-US" noProof="0" dirty="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ru-RU"/>
              <a:t>стр.</a:t>
            </a:r>
            <a:r>
              <a:rPr lang="en-US" dirty="0"/>
              <a:t> </a:t>
            </a:r>
            <a:fld id="{F1BC30E3-FFE5-4B91-AA19-87A149EBB9EE}" type="slidenum">
              <a:rPr lang="en-US" smtClean="0"/>
              <a:pPr/>
              <a:t>‹#›</a:t>
            </a:fld>
            <a:endParaRPr lang="en-US" noProof="0" dirty="0"/>
          </a:p>
        </p:txBody>
      </p:sp>
      <p:sp>
        <p:nvSpPr>
          <p:cNvPr id="7" name="Line 10">
            <a:extLst>
              <a:ext uri="{FF2B5EF4-FFF2-40B4-BE49-F238E27FC236}">
                <a16:creationId xmlns:a16="http://schemas.microsoft.com/office/drawing/2014/main" id="{B8C1A677-C164-44AF-BFFB-6B8EFE9133D8}"/>
              </a:ext>
            </a:extLst>
          </p:cNvPr>
          <p:cNvSpPr>
            <a:spLocks noChangeShapeType="1"/>
          </p:cNvSpPr>
          <p:nvPr userDrawn="1"/>
        </p:nvSpPr>
        <p:spPr bwMode="auto">
          <a:xfrm>
            <a:off x="609601" y="907750"/>
            <a:ext cx="10974284" cy="0"/>
          </a:xfrm>
          <a:prstGeom prst="line">
            <a:avLst/>
          </a:prstGeom>
          <a:noFill/>
          <a:ln w="15875">
            <a:solidFill>
              <a:schemeClr val="bg1">
                <a:lumMod val="50000"/>
              </a:schemeClr>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8" noProof="0" dirty="0">
              <a:solidFill>
                <a:schemeClr val="bg1"/>
              </a:solidFill>
            </a:endParaRPr>
          </a:p>
        </p:txBody>
      </p:sp>
    </p:spTree>
    <p:extLst>
      <p:ext uri="{BB962C8B-B14F-4D97-AF65-F5344CB8AC3E}">
        <p14:creationId xmlns:p14="http://schemas.microsoft.com/office/powerpoint/2010/main" val="87975252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EY White -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8FAB0B6B-3928-4E7F-BE8C-B19501B7CCFD}" type="datetime1">
              <a:rPr lang="ru-RU" noProof="0" smtClean="0"/>
              <a:t>23.02.2024</a:t>
            </a:fld>
            <a:endParaRPr lang="en-US" noProof="0" dirty="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a:t>
            </a:fld>
            <a:endParaRPr lang="en-US" noProof="0" dirty="0"/>
          </a:p>
        </p:txBody>
      </p:sp>
      <p:sp>
        <p:nvSpPr>
          <p:cNvPr id="7" name="Line 10">
            <a:extLst>
              <a:ext uri="{FF2B5EF4-FFF2-40B4-BE49-F238E27FC236}">
                <a16:creationId xmlns:a16="http://schemas.microsoft.com/office/drawing/2014/main" id="{B8C1A677-C164-44AF-BFFB-6B8EFE9133D8}"/>
              </a:ext>
            </a:extLst>
          </p:cNvPr>
          <p:cNvSpPr>
            <a:spLocks noChangeShapeType="1"/>
          </p:cNvSpPr>
          <p:nvPr userDrawn="1"/>
        </p:nvSpPr>
        <p:spPr bwMode="auto">
          <a:xfrm>
            <a:off x="609601" y="907750"/>
            <a:ext cx="10974284" cy="0"/>
          </a:xfrm>
          <a:prstGeom prst="line">
            <a:avLst/>
          </a:prstGeom>
          <a:noFill/>
          <a:ln w="15875">
            <a:solidFill>
              <a:schemeClr val="bg1">
                <a:lumMod val="50000"/>
              </a:schemeClr>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8" noProof="0" dirty="0">
              <a:solidFill>
                <a:schemeClr val="bg1"/>
              </a:solidFill>
            </a:endParaRPr>
          </a:p>
        </p:txBody>
      </p:sp>
    </p:spTree>
    <p:extLst>
      <p:ext uri="{BB962C8B-B14F-4D97-AF65-F5344CB8AC3E}">
        <p14:creationId xmlns:p14="http://schemas.microsoft.com/office/powerpoint/2010/main" val="41396942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E8A004-1606-3C86-1111-A1625A452E3A}"/>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43DFF5F4-01ED-43C4-00C0-0819FA1342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9716B20-C515-6500-7468-B97CCCDEE3D5}"/>
              </a:ext>
            </a:extLst>
          </p:cNvPr>
          <p:cNvSpPr>
            <a:spLocks noGrp="1"/>
          </p:cNvSpPr>
          <p:nvPr>
            <p:ph type="dt" sz="half" idx="10"/>
          </p:nvPr>
        </p:nvSpPr>
        <p:spPr/>
        <p:txBody>
          <a:bodyPr/>
          <a:lstStyle/>
          <a:p>
            <a:fld id="{FCFA0CB5-0A32-4C72-97D4-40C3DBA3BC6F}"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69682E1D-E808-BE7E-75F4-4D52F7B2DC8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9FCA11A-D687-9129-36FB-DE18CA62C32F}"/>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309152058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0E8FD3-477B-7E2B-BC14-55CA8052E0A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6E3792C-999B-1129-385C-D9249F2F89A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F250288-9363-6996-5FE8-BA1171948C1C}"/>
              </a:ext>
            </a:extLst>
          </p:cNvPr>
          <p:cNvSpPr>
            <a:spLocks noGrp="1"/>
          </p:cNvSpPr>
          <p:nvPr>
            <p:ph type="dt" sz="half" idx="10"/>
          </p:nvPr>
        </p:nvSpPr>
        <p:spPr/>
        <p:txBody>
          <a:bodyPr/>
          <a:lstStyle/>
          <a:p>
            <a:fld id="{FCFA0CB5-0A32-4C72-97D4-40C3DBA3BC6F}"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66B0AC50-04A0-40D3-D28C-BF7939F0094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A103C7-387A-FC90-A980-5B44856A6780}"/>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10092720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224868-E091-0BC4-9893-4FAE9F1ACCA9}"/>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9997610-7650-4881-5008-6B117EE20E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5747225-A9E3-1D8C-1359-FDCE93EAF5B3}"/>
              </a:ext>
            </a:extLst>
          </p:cNvPr>
          <p:cNvSpPr>
            <a:spLocks noGrp="1"/>
          </p:cNvSpPr>
          <p:nvPr>
            <p:ph type="dt" sz="half" idx="10"/>
          </p:nvPr>
        </p:nvSpPr>
        <p:spPr/>
        <p:txBody>
          <a:bodyPr/>
          <a:lstStyle/>
          <a:p>
            <a:fld id="{FCFA0CB5-0A32-4C72-97D4-40C3DBA3BC6F}"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A5A2423C-8192-C473-0F0D-13C8F435F34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DD004D2-2B9C-E03E-C18C-BEDF465EF6AA}"/>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1289205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CE10A8-2278-CE46-1E99-535E3C6B0A4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5EF3D74-FA32-AD14-DB26-1C31703961D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CCB46FB-A999-F2F1-775E-8CE5FC424A7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F30F9F0-7EB9-C56B-E0A0-4C87D959F32C}"/>
              </a:ext>
            </a:extLst>
          </p:cNvPr>
          <p:cNvSpPr>
            <a:spLocks noGrp="1"/>
          </p:cNvSpPr>
          <p:nvPr>
            <p:ph type="dt" sz="half" idx="10"/>
          </p:nvPr>
        </p:nvSpPr>
        <p:spPr/>
        <p:txBody>
          <a:bodyPr/>
          <a:lstStyle/>
          <a:p>
            <a:fld id="{FCFA0CB5-0A32-4C72-97D4-40C3DBA3BC6F}" type="datetimeFigureOut">
              <a:rPr lang="ru-RU" smtClean="0"/>
              <a:t>23.02.2024</a:t>
            </a:fld>
            <a:endParaRPr lang="ru-RU"/>
          </a:p>
        </p:txBody>
      </p:sp>
      <p:sp>
        <p:nvSpPr>
          <p:cNvPr id="6" name="Нижний колонтитул 5">
            <a:extLst>
              <a:ext uri="{FF2B5EF4-FFF2-40B4-BE49-F238E27FC236}">
                <a16:creationId xmlns:a16="http://schemas.microsoft.com/office/drawing/2014/main" id="{B1DF6C89-028D-5A56-42C6-CADC33C5B78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FAA1C00-9AB3-A180-DCAB-3B919CFDCDD5}"/>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24088123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BAF709-DCEC-D98A-57D4-240B9ADAF9E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7C2C121-479E-EBB3-3661-2CA637592E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E9CB9F9-C022-3700-4F7A-B8E51E53524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594115B9-E908-A01E-BC05-842E0A8444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E854286-4255-AE72-F057-FDA9E610CBF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AEBD5B9-D074-0986-7655-FAACAC75C2D1}"/>
              </a:ext>
            </a:extLst>
          </p:cNvPr>
          <p:cNvSpPr>
            <a:spLocks noGrp="1"/>
          </p:cNvSpPr>
          <p:nvPr>
            <p:ph type="dt" sz="half" idx="10"/>
          </p:nvPr>
        </p:nvSpPr>
        <p:spPr/>
        <p:txBody>
          <a:bodyPr/>
          <a:lstStyle/>
          <a:p>
            <a:fld id="{FCFA0CB5-0A32-4C72-97D4-40C3DBA3BC6F}" type="datetimeFigureOut">
              <a:rPr lang="ru-RU" smtClean="0"/>
              <a:t>23.02.2024</a:t>
            </a:fld>
            <a:endParaRPr lang="ru-RU"/>
          </a:p>
        </p:txBody>
      </p:sp>
      <p:sp>
        <p:nvSpPr>
          <p:cNvPr id="8" name="Нижний колонтитул 7">
            <a:extLst>
              <a:ext uri="{FF2B5EF4-FFF2-40B4-BE49-F238E27FC236}">
                <a16:creationId xmlns:a16="http://schemas.microsoft.com/office/drawing/2014/main" id="{D2EB0D1F-4A2D-6316-56EA-1357E46A3C5C}"/>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35819AB-A64C-75FE-8811-5D4B71E93540}"/>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286311521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301452-2B86-3BA6-3CE4-A3E45B9753B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B0CE60D-0436-4ACE-E247-E590616C0415}"/>
              </a:ext>
            </a:extLst>
          </p:cNvPr>
          <p:cNvSpPr>
            <a:spLocks noGrp="1"/>
          </p:cNvSpPr>
          <p:nvPr>
            <p:ph type="dt" sz="half" idx="10"/>
          </p:nvPr>
        </p:nvSpPr>
        <p:spPr/>
        <p:txBody>
          <a:bodyPr/>
          <a:lstStyle/>
          <a:p>
            <a:fld id="{FCFA0CB5-0A32-4C72-97D4-40C3DBA3BC6F}" type="datetimeFigureOut">
              <a:rPr lang="ru-RU" smtClean="0"/>
              <a:t>23.02.2024</a:t>
            </a:fld>
            <a:endParaRPr lang="ru-RU"/>
          </a:p>
        </p:txBody>
      </p:sp>
      <p:sp>
        <p:nvSpPr>
          <p:cNvPr id="4" name="Нижний колонтитул 3">
            <a:extLst>
              <a:ext uri="{FF2B5EF4-FFF2-40B4-BE49-F238E27FC236}">
                <a16:creationId xmlns:a16="http://schemas.microsoft.com/office/drawing/2014/main" id="{D0449D1D-3C14-81B8-79DC-CB5D2773C2D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6978E7B-F315-2BD5-9175-BA97C8AED267}"/>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298318714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C0214D0-010E-A239-BCFD-87EF8AC7B5FA}"/>
              </a:ext>
            </a:extLst>
          </p:cNvPr>
          <p:cNvSpPr>
            <a:spLocks noGrp="1"/>
          </p:cNvSpPr>
          <p:nvPr>
            <p:ph type="dt" sz="half" idx="10"/>
          </p:nvPr>
        </p:nvSpPr>
        <p:spPr/>
        <p:txBody>
          <a:bodyPr/>
          <a:lstStyle/>
          <a:p>
            <a:fld id="{FCFA0CB5-0A32-4C72-97D4-40C3DBA3BC6F}" type="datetimeFigureOut">
              <a:rPr lang="ru-RU" smtClean="0"/>
              <a:t>23.02.2024</a:t>
            </a:fld>
            <a:endParaRPr lang="ru-RU"/>
          </a:p>
        </p:txBody>
      </p:sp>
      <p:sp>
        <p:nvSpPr>
          <p:cNvPr id="3" name="Нижний колонтитул 2">
            <a:extLst>
              <a:ext uri="{FF2B5EF4-FFF2-40B4-BE49-F238E27FC236}">
                <a16:creationId xmlns:a16="http://schemas.microsoft.com/office/drawing/2014/main" id="{DA4CCFB9-F383-3561-F70C-1AE592040FE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52D3E547-E436-C9A6-2F68-1817CD6DAC6B}"/>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1038335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301452-2B86-3BA6-3CE4-A3E45B9753B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B0CE60D-0436-4ACE-E247-E590616C0415}"/>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4" name="Нижний колонтитул 3">
            <a:extLst>
              <a:ext uri="{FF2B5EF4-FFF2-40B4-BE49-F238E27FC236}">
                <a16:creationId xmlns:a16="http://schemas.microsoft.com/office/drawing/2014/main" id="{D0449D1D-3C14-81B8-79DC-CB5D2773C2D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6978E7B-F315-2BD5-9175-BA97C8AED267}"/>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254622910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8C2056-E3FA-3A6A-045E-DD4A85DDBB1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84B84F8-729B-2EB5-6910-08F4CE30B7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8799A35-3B22-5A14-E149-8735DC078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E73325A-7D70-2216-FE78-84C1E5769538}"/>
              </a:ext>
            </a:extLst>
          </p:cNvPr>
          <p:cNvSpPr>
            <a:spLocks noGrp="1"/>
          </p:cNvSpPr>
          <p:nvPr>
            <p:ph type="dt" sz="half" idx="10"/>
          </p:nvPr>
        </p:nvSpPr>
        <p:spPr/>
        <p:txBody>
          <a:bodyPr/>
          <a:lstStyle/>
          <a:p>
            <a:fld id="{FCFA0CB5-0A32-4C72-97D4-40C3DBA3BC6F}" type="datetimeFigureOut">
              <a:rPr lang="ru-RU" smtClean="0"/>
              <a:t>23.02.2024</a:t>
            </a:fld>
            <a:endParaRPr lang="ru-RU"/>
          </a:p>
        </p:txBody>
      </p:sp>
      <p:sp>
        <p:nvSpPr>
          <p:cNvPr id="6" name="Нижний колонтитул 5">
            <a:extLst>
              <a:ext uri="{FF2B5EF4-FFF2-40B4-BE49-F238E27FC236}">
                <a16:creationId xmlns:a16="http://schemas.microsoft.com/office/drawing/2014/main" id="{8D7202D7-923F-2512-5F2F-732AAF3E747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489F386-FC58-7471-B99C-FBFB0D5DA0DA}"/>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165826084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74A915-2F84-256F-01D6-66B861F5FA0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3818AF0-D6D1-1B31-6D32-200F12B9D9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a:extLst>
              <a:ext uri="{FF2B5EF4-FFF2-40B4-BE49-F238E27FC236}">
                <a16:creationId xmlns:a16="http://schemas.microsoft.com/office/drawing/2014/main" id="{CD9213CB-544C-A833-13D4-2E7F30C05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F98619F-CB93-9577-DCC9-3FF1525D02B4}"/>
              </a:ext>
            </a:extLst>
          </p:cNvPr>
          <p:cNvSpPr>
            <a:spLocks noGrp="1"/>
          </p:cNvSpPr>
          <p:nvPr>
            <p:ph type="dt" sz="half" idx="10"/>
          </p:nvPr>
        </p:nvSpPr>
        <p:spPr/>
        <p:txBody>
          <a:bodyPr/>
          <a:lstStyle/>
          <a:p>
            <a:fld id="{FCFA0CB5-0A32-4C72-97D4-40C3DBA3BC6F}" type="datetimeFigureOut">
              <a:rPr lang="ru-RU" smtClean="0"/>
              <a:t>23.02.2024</a:t>
            </a:fld>
            <a:endParaRPr lang="ru-RU"/>
          </a:p>
        </p:txBody>
      </p:sp>
      <p:sp>
        <p:nvSpPr>
          <p:cNvPr id="6" name="Нижний колонтитул 5">
            <a:extLst>
              <a:ext uri="{FF2B5EF4-FFF2-40B4-BE49-F238E27FC236}">
                <a16:creationId xmlns:a16="http://schemas.microsoft.com/office/drawing/2014/main" id="{B0F45986-8AD4-1A8F-D460-DEA4FF53D2F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B7361BB-1DF9-8D57-DCDB-B4CB47DAC1A8}"/>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425038880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C37EF5-4D57-E423-4DBA-A0FAAA38880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42434FE4-6FB6-0645-4857-F0D26A08A6A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9FD13A5-A75F-26EC-16A8-53D04AA65945}"/>
              </a:ext>
            </a:extLst>
          </p:cNvPr>
          <p:cNvSpPr>
            <a:spLocks noGrp="1"/>
          </p:cNvSpPr>
          <p:nvPr>
            <p:ph type="dt" sz="half" idx="10"/>
          </p:nvPr>
        </p:nvSpPr>
        <p:spPr/>
        <p:txBody>
          <a:bodyPr/>
          <a:lstStyle/>
          <a:p>
            <a:fld id="{FCFA0CB5-0A32-4C72-97D4-40C3DBA3BC6F}"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113BA193-1708-55CA-FF56-D65C4ECD8F1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5C10D28-CDF0-BB61-3369-E3D3C094CB19}"/>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75255076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465C953-158A-796B-1612-3758FF04B49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90C2720E-A899-36A2-BB21-36EE4B0D289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95E8F7C-13A8-1D85-61AD-BBDDE14EC50F}"/>
              </a:ext>
            </a:extLst>
          </p:cNvPr>
          <p:cNvSpPr>
            <a:spLocks noGrp="1"/>
          </p:cNvSpPr>
          <p:nvPr>
            <p:ph type="dt" sz="half" idx="10"/>
          </p:nvPr>
        </p:nvSpPr>
        <p:spPr/>
        <p:txBody>
          <a:bodyPr/>
          <a:lstStyle/>
          <a:p>
            <a:fld id="{FCFA0CB5-0A32-4C72-97D4-40C3DBA3BC6F}"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E71BAE23-7F99-B21D-2AAE-8421567E1DA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2DC7679-49CE-9F9B-B665-3D05823E037E}"/>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348090965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cSld name="EY White -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FCFA0CB5-0A32-4C72-97D4-40C3DBA3BC6F}" type="datetimeFigureOut">
              <a:rPr lang="ru-RU" smtClean="0"/>
              <a:t>23.02.2024</a:t>
            </a:fld>
            <a:endParaRPr lang="ru-RU"/>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fld id="{85DE6CA1-49FD-4CFA-9C37-F6BE6D18196C}" type="slidenum">
              <a:rPr lang="ru-RU" smtClean="0"/>
              <a:t>‹#›</a:t>
            </a:fld>
            <a:endParaRPr lang="ru-RU"/>
          </a:p>
        </p:txBody>
      </p:sp>
      <p:sp>
        <p:nvSpPr>
          <p:cNvPr id="7" name="Line 10">
            <a:extLst>
              <a:ext uri="{FF2B5EF4-FFF2-40B4-BE49-F238E27FC236}">
                <a16:creationId xmlns:a16="http://schemas.microsoft.com/office/drawing/2014/main" id="{B8C1A677-C164-44AF-BFFB-6B8EFE9133D8}"/>
              </a:ext>
            </a:extLst>
          </p:cNvPr>
          <p:cNvSpPr>
            <a:spLocks noChangeShapeType="1"/>
          </p:cNvSpPr>
          <p:nvPr/>
        </p:nvSpPr>
        <p:spPr bwMode="auto">
          <a:xfrm>
            <a:off x="609601" y="907750"/>
            <a:ext cx="10974284" cy="0"/>
          </a:xfrm>
          <a:prstGeom prst="line">
            <a:avLst/>
          </a:prstGeom>
          <a:noFill/>
          <a:ln w="15875">
            <a:solidFill>
              <a:schemeClr val="bg1">
                <a:lumMod val="50000"/>
              </a:schemeClr>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8" noProof="0" dirty="0">
              <a:solidFill>
                <a:schemeClr val="bg1"/>
              </a:solidFill>
            </a:endParaRPr>
          </a:p>
        </p:txBody>
      </p:sp>
    </p:spTree>
    <p:extLst>
      <p:ext uri="{BB962C8B-B14F-4D97-AF65-F5344CB8AC3E}">
        <p14:creationId xmlns:p14="http://schemas.microsoft.com/office/powerpoint/2010/main" val="234175904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E129A92D-8C09-4FBA-B6BA-FB26B1AC134B}" type="datetime1">
              <a:rPr lang="ru-RU" smtClean="0"/>
              <a:t>23.02.2024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E35FDAB-7888-487D-81A3-D53A67929CF1}" type="slidenum">
              <a:rPr lang="ru-RU" smtClean="0"/>
              <a:t>‹#›</a:t>
            </a:fld>
            <a:endParaRPr lang="ru-RU"/>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DB0F290-F452-4FB7-B953-F8E450D31144}" type="datetimeFigureOut">
              <a:rPr lang="ru-RU" smtClean="0"/>
              <a:t>23.02.2024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0DB0F290-F452-4FB7-B953-F8E450D31144}" type="datetimeFigureOut">
              <a:rPr lang="ru-RU" smtClean="0"/>
              <a:t>23.02.2024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0DB0F290-F452-4FB7-B953-F8E450D31144}" type="datetimeFigureOut">
              <a:rPr lang="ru-RU" smtClean="0"/>
              <a:t>23.02.2024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0DB0F290-F452-4FB7-B953-F8E450D31144}" type="datetimeFigureOut">
              <a:rPr lang="ru-RU" smtClean="0"/>
              <a:t>23.02.2024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C0214D0-010E-A239-BCFD-87EF8AC7B5FA}"/>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3" name="Нижний колонтитул 2">
            <a:extLst>
              <a:ext uri="{FF2B5EF4-FFF2-40B4-BE49-F238E27FC236}">
                <a16:creationId xmlns:a16="http://schemas.microsoft.com/office/drawing/2014/main" id="{DA4CCFB9-F383-3561-F70C-1AE592040FE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52D3E547-E436-C9A6-2F68-1817CD6DAC6B}"/>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136398968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0DB0F290-F452-4FB7-B953-F8E450D31144}" type="datetimeFigureOut">
              <a:rPr lang="ru-RU" smtClean="0"/>
              <a:t>23.02.2024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DB0F290-F452-4FB7-B953-F8E450D31144}" type="datetimeFigureOut">
              <a:rPr lang="ru-RU" smtClean="0"/>
              <a:t>23.02.2024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0DB0F290-F452-4FB7-B953-F8E450D31144}" type="datetimeFigureOut">
              <a:rPr lang="ru-RU" smtClean="0"/>
              <a:t>23.02.2024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0DB0F290-F452-4FB7-B953-F8E450D31144}" type="datetimeFigureOut">
              <a:rPr lang="ru-RU" smtClean="0"/>
              <a:t>23.02.2024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DB0F290-F452-4FB7-B953-F8E450D31144}" type="datetimeFigureOut">
              <a:rPr lang="ru-RU" smtClean="0"/>
              <a:t>23.02.2024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DB0F290-F452-4FB7-B953-F8E450D31144}" type="datetimeFigureOut">
              <a:rPr lang="ru-RU" smtClean="0"/>
              <a:t>23.02.2024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600670" y="5929931"/>
            <a:ext cx="10985502"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12" name="Presentation Title"/>
          <p:cNvSpPr txBox="1">
            <a:spLocks noGrp="1"/>
          </p:cNvSpPr>
          <p:nvPr>
            <p:ph type="title" hasCustomPrompt="1"/>
          </p:nvPr>
        </p:nvSpPr>
        <p:spPr>
          <a:xfrm>
            <a:off x="603248" y="1287496"/>
            <a:ext cx="10985502" cy="2324101"/>
          </a:xfrm>
          <a:prstGeom prst="rect">
            <a:avLst/>
          </a:prstGeom>
        </p:spPr>
        <p:txBody>
          <a:bodyPr anchor="b"/>
          <a:lstStyle>
            <a:lvl1pPr>
              <a:defRPr sz="5800" spc="-116"/>
            </a:lvl1pPr>
          </a:lstStyle>
          <a:p>
            <a:r>
              <a:t>Presentation Title</a:t>
            </a:r>
          </a:p>
        </p:txBody>
      </p:sp>
      <p:sp>
        <p:nvSpPr>
          <p:cNvPr id="13" name="Уровень текста 1…"/>
          <p:cNvSpPr txBox="1">
            <a:spLocks noGrp="1"/>
          </p:cNvSpPr>
          <p:nvPr>
            <p:ph type="body" sz="quarter" idx="1" hasCustomPrompt="1"/>
          </p:nvPr>
        </p:nvSpPr>
        <p:spPr>
          <a:xfrm>
            <a:off x="600671" y="3611595"/>
            <a:ext cx="10985501" cy="952501"/>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14" name="Номер слайда"/>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1_EY White - 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p>
            <a:fld id="{8FAB0B6B-3928-4E7F-BE8C-B19501B7CCFD}" type="datetime1">
              <a:rPr lang="ru-RU" noProof="0" smtClean="0"/>
              <a:t>23.02.2024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r>
              <a:rPr lang="ru-RU"/>
              <a:t>стр.</a:t>
            </a:r>
            <a:r>
              <a:rPr lang="en-US" dirty="0"/>
              <a:t> </a:t>
            </a:r>
            <a:fld id="{F1BC30E3-FFE5-4B91-AA19-87A149EBB9EE}" type="slidenum">
              <a:rPr lang="en-US" smtClean="0"/>
              <a:t>‹#›</a:t>
            </a:fld>
            <a:endParaRPr lang="en-US" noProof="0" dirty="0"/>
          </a:p>
        </p:txBody>
      </p:sp>
      <p:sp>
        <p:nvSpPr>
          <p:cNvPr id="7" name="Line 10"/>
          <p:cNvSpPr>
            <a:spLocks noChangeShapeType="1"/>
          </p:cNvSpPr>
          <p:nvPr userDrawn="1"/>
        </p:nvSpPr>
        <p:spPr bwMode="auto">
          <a:xfrm>
            <a:off x="609601" y="907750"/>
            <a:ext cx="10974284" cy="0"/>
          </a:xfrm>
          <a:prstGeom prst="line">
            <a:avLst/>
          </a:prstGeom>
          <a:noFill/>
          <a:ln w="15875">
            <a:solidFill>
              <a:schemeClr val="bg1">
                <a:lumMod val="50000"/>
              </a:schemeClr>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noProof="0" dirty="0">
              <a:solidFill>
                <a:schemeClr val="bg1"/>
              </a:solidFil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2_EY White - 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p>
            <a:fld id="{8FAB0B6B-3928-4E7F-BE8C-B19501B7CCFD}" type="datetime1">
              <a:rPr lang="ru-RU" noProof="0" smtClean="0"/>
              <a:t>23.02.2024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r>
              <a:rPr lang="en-US" noProof="0" dirty="0"/>
              <a:t>Page </a:t>
            </a:r>
            <a:fld id="{F1BC30E3-FFE5-4B91-AA19-87A149EBB9EE}" type="slidenum">
              <a:rPr lang="en-US" noProof="0" smtClean="0"/>
              <a:t>‹#›</a:t>
            </a:fld>
            <a:endParaRPr lang="en-US" noProof="0" dirty="0"/>
          </a:p>
        </p:txBody>
      </p:sp>
      <p:sp>
        <p:nvSpPr>
          <p:cNvPr id="7" name="Line 10"/>
          <p:cNvSpPr>
            <a:spLocks noChangeShapeType="1"/>
          </p:cNvSpPr>
          <p:nvPr userDrawn="1"/>
        </p:nvSpPr>
        <p:spPr bwMode="auto">
          <a:xfrm>
            <a:off x="609601" y="907750"/>
            <a:ext cx="10974284" cy="0"/>
          </a:xfrm>
          <a:prstGeom prst="line">
            <a:avLst/>
          </a:prstGeom>
          <a:noFill/>
          <a:ln w="15875">
            <a:solidFill>
              <a:schemeClr val="bg1">
                <a:lumMod val="50000"/>
              </a:schemeClr>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noProof="0" dirty="0">
              <a:solidFill>
                <a:schemeClr val="bg1"/>
              </a:solidFil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8C2056-E3FA-3A6A-045E-DD4A85DDBB1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84B84F8-729B-2EB5-6910-08F4CE30B7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8799A35-3B22-5A14-E149-8735DC078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E73325A-7D70-2216-FE78-84C1E5769538}"/>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6" name="Нижний колонтитул 5">
            <a:extLst>
              <a:ext uri="{FF2B5EF4-FFF2-40B4-BE49-F238E27FC236}">
                <a16:creationId xmlns:a16="http://schemas.microsoft.com/office/drawing/2014/main" id="{8D7202D7-923F-2512-5F2F-732AAF3E747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489F386-FC58-7471-B99C-FBFB0D5DA0DA}"/>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9428504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1E0F52E-1EB8-4055-854D-0430A69BE7E5}" type="datetimeFigureOut">
              <a:rPr lang="ru-RU" smtClean="0"/>
              <a:t>23.02.2024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661C802-A3B5-4761-8121-91CDCEEB52D2}" type="slidenum">
              <a:rPr lang="ru-RU" smtClean="0"/>
              <a:t>‹#›</a:t>
            </a:fld>
            <a:endParaRPr lang="ru-RU"/>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cSld name="2_仅标题">
    <p:spTree>
      <p:nvGrpSpPr>
        <p:cNvPr id="1" name=""/>
        <p:cNvGrpSpPr/>
        <p:nvPr/>
      </p:nvGrpSpPr>
      <p:grpSpPr>
        <a:xfrm>
          <a:off x="0" y="0"/>
          <a:ext cx="0" cy="0"/>
          <a:chOff x="0" y="0"/>
          <a:chExt cx="0" cy="0"/>
        </a:xfrm>
      </p:grpSpPr>
      <p:sp>
        <p:nvSpPr>
          <p:cNvPr id="2" name="标题 1"/>
          <p:cNvSpPr>
            <a:spLocks noGrp="1"/>
          </p:cNvSpPr>
          <p:nvPr>
            <p:ph type="title"/>
          </p:nvPr>
        </p:nvSpPr>
        <p:spPr>
          <a:xfrm>
            <a:off x="695325" y="365125"/>
            <a:ext cx="10801350" cy="900000"/>
          </a:xfrm>
        </p:spPr>
        <p:txBody>
          <a:bodyPr>
            <a:normAutofit/>
          </a:bodyPr>
          <a:lstStyle>
            <a:lvl1pPr lvl="0">
              <a:defRPr sz="2800">
                <a:solidFill>
                  <a:schemeClr val="bg2">
                    <a:lumMod val="50000"/>
                  </a:schemeClr>
                </a:solidFill>
              </a:defRPr>
            </a:lvl1pPr>
          </a:lstStyle>
          <a:p>
            <a:r>
              <a:rPr lang="zh-CN"/>
              <a:t>单击此处编辑母版标题样式</a:t>
            </a:r>
          </a:p>
        </p:txBody>
      </p:sp>
      <p:sp>
        <p:nvSpPr>
          <p:cNvPr id="3" name="矩形 2"/>
          <p:cNvSpPr/>
          <p:nvPr/>
        </p:nvSpPr>
        <p:spPr>
          <a:xfrm>
            <a:off x="330200" y="373559"/>
            <a:ext cx="108000" cy="540000"/>
          </a:xfrm>
          <a:prstGeom prst="rect">
            <a:avLst/>
          </a:prstGeom>
          <a:solidFill>
            <a:srgbClr val="005BAC"/>
          </a:solidFill>
          <a:ln>
            <a:noFill/>
          </a:ln>
        </p:spPr>
        <p:txBody>
          <a:bodyPr anchor="ctr"/>
          <a:lstStyle/>
          <a:p>
            <a:pPr algn="ctr"/>
            <a:endParaRPr lang="zh-CN" altLang="en-US" sz="1800">
              <a:solidFill>
                <a:schemeClr val="lt1"/>
              </a:solidFill>
              <a:ea typeface="楷体_GB2312"/>
            </a:endParaRPr>
          </a:p>
        </p:txBody>
      </p:sp>
      <p:sp>
        <p:nvSpPr>
          <p:cNvPr id="5" name="矩形 4"/>
          <p:cNvSpPr/>
          <p:nvPr/>
        </p:nvSpPr>
        <p:spPr>
          <a:xfrm>
            <a:off x="0" y="6822000"/>
            <a:ext cx="12192000" cy="36000"/>
          </a:xfrm>
          <a:prstGeom prst="rect">
            <a:avLst/>
          </a:prstGeom>
          <a:solidFill>
            <a:srgbClr val="005BAC"/>
          </a:solidFill>
          <a:ln>
            <a:noFill/>
          </a:ln>
        </p:spPr>
        <p:txBody>
          <a:bodyPr anchor="ctr"/>
          <a:lstStyle/>
          <a:p>
            <a:pPr algn="ctr"/>
            <a:endParaRPr lang="zh-CN" altLang="en-US" sz="1800">
              <a:solidFill>
                <a:schemeClr val="lt1"/>
              </a:solidFill>
              <a:ea typeface="楷体_GB2312"/>
            </a:endParaRPr>
          </a:p>
        </p:txBody>
      </p:sp>
      <p:pic>
        <p:nvPicPr>
          <p:cNvPr id="42" name="图片 41"/>
          <p:cNvPicPr/>
          <p:nvPr/>
        </p:nvPicPr>
        <p:blipFill>
          <a:blip r:embed="rId2"/>
          <a:stretch>
            <a:fillRect/>
          </a:stretch>
        </p:blipFill>
        <p:spPr>
          <a:xfrm>
            <a:off x="4898331" y="6525534"/>
            <a:ext cx="2395340" cy="340820"/>
          </a:xfrm>
          <a:prstGeom prst="rect">
            <a:avLst/>
          </a:prstGeom>
        </p:spPr>
      </p:pic>
      <p:cxnSp>
        <p:nvCxnSpPr>
          <p:cNvPr id="78" name="直接连接符 77"/>
          <p:cNvCxnSpPr/>
          <p:nvPr/>
        </p:nvCxnSpPr>
        <p:spPr>
          <a:xfrm>
            <a:off x="695326" y="932723"/>
            <a:ext cx="10801351" cy="0"/>
          </a:xfrm>
          <a:prstGeom prst="line">
            <a:avLst/>
          </a:prstGeom>
          <a:ln w="6350">
            <a:solidFill>
              <a:schemeClr val="bg1">
                <a:lumMod val="65000"/>
              </a:schemeClr>
            </a:solidFill>
            <a:prstDash val="solid"/>
            <a:miter/>
          </a:ln>
        </p:spPr>
      </p:cxn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lstStyle/>
          <a:p>
            <a:r>
              <a:rPr lang="ru-RU"/>
              <a:t>Образец заголовка</a:t>
            </a:r>
          </a:p>
        </p:txBody>
      </p:sp>
      <p:sp>
        <p:nvSpPr>
          <p:cNvPr id="3" name="Объект 2"/>
          <p:cNvSpPr>
            <a:spLocks noGrp="1"/>
          </p:cNvSpPr>
          <p:nvPr>
            <p:ph idx="1"/>
          </p:nvPr>
        </p:nvSpPr>
        <p:spPr>
          <a:xfrm>
            <a:off x="838200" y="1825625"/>
            <a:ext cx="10515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a:xfrm>
            <a:off x="838200" y="6356350"/>
            <a:ext cx="2743200" cy="365125"/>
          </a:xfrm>
        </p:spPr>
        <p:txBody>
          <a:bodyPr/>
          <a:lstStyle/>
          <a:p>
            <a:fld id="{0DB0F290-F452-4FB7-B953-F8E450D31144}" type="datetimeFigureOut">
              <a:rPr lang="ru-RU" smtClean="0"/>
              <a:t>23.02.2024</a:t>
            </a:fld>
            <a:endParaRPr lang="ru-RU"/>
          </a:p>
        </p:txBody>
      </p:sp>
      <p:sp>
        <p:nvSpPr>
          <p:cNvPr id="5" name="Нижний колонтитул 4"/>
          <p:cNvSpPr>
            <a:spLocks noGrp="1"/>
          </p:cNvSpPr>
          <p:nvPr>
            <p:ph type="ftr" sz="quarter" idx="11"/>
          </p:nvPr>
        </p:nvSpPr>
        <p:spPr>
          <a:xfrm>
            <a:off x="4038600" y="6356350"/>
            <a:ext cx="4114800" cy="365125"/>
          </a:xfrm>
        </p:spPr>
        <p:txBody>
          <a:bodyPr/>
          <a:lstStyle/>
          <a:p>
            <a:endParaRPr lang="ru-RU"/>
          </a:p>
        </p:txBody>
      </p:sp>
      <p:sp>
        <p:nvSpPr>
          <p:cNvPr id="6" name="Номер слайда 5"/>
          <p:cNvSpPr>
            <a:spLocks noGrp="1"/>
          </p:cNvSpPr>
          <p:nvPr>
            <p:ph type="sldNum" sz="quarter" idx="12"/>
          </p:nvPr>
        </p:nvSpPr>
        <p:spPr>
          <a:xfrm>
            <a:off x="8610600" y="6356350"/>
            <a:ext cx="2743200" cy="365125"/>
          </a:xfrm>
        </p:spPr>
        <p:txBody>
          <a:bodyPr/>
          <a:lstStyle/>
          <a:p>
            <a:fld id="{318A32F4-D4DC-4578-BB3F-9B4C4048FEC7}"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74A915-2F84-256F-01D6-66B861F5FA0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3818AF0-D6D1-1B31-6D32-200F12B9D9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a:extLst>
              <a:ext uri="{FF2B5EF4-FFF2-40B4-BE49-F238E27FC236}">
                <a16:creationId xmlns:a16="http://schemas.microsoft.com/office/drawing/2014/main" id="{CD9213CB-544C-A833-13D4-2E7F30C05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F98619F-CB93-9577-DCC9-3FF1525D02B4}"/>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6" name="Нижний колонтитул 5">
            <a:extLst>
              <a:ext uri="{FF2B5EF4-FFF2-40B4-BE49-F238E27FC236}">
                <a16:creationId xmlns:a16="http://schemas.microsoft.com/office/drawing/2014/main" id="{B0F45986-8AD4-1A8F-D460-DEA4FF53D2F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B7361BB-1DF9-8D57-DCDB-B4CB47DAC1A8}"/>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1825312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theme" Target="../theme/theme4.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theme" Target="../theme/theme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theme" Target="../theme/theme6.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81.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image" Target="../media/image1.png"/><Relationship Id="rId5" Type="http://schemas.openxmlformats.org/officeDocument/2006/relationships/theme" Target="../theme/theme7.xml"/><Relationship Id="rId4"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B03334-8834-2481-A9AC-FD09FE3AA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B98BF44-5930-B2DE-E663-5E2240A451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5F96A1F-F0B7-E956-2A52-21585E4269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0D60F1-D68D-4C14-8E0B-53648E0AC5DB}"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4F29C643-55FC-BF96-35CB-96999379A6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039EBB93-1BD1-BE91-00F8-8CE8397D1B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CDD2F-85C6-440F-B02D-795CEE92D2CE}" type="slidenum">
              <a:rPr lang="ru-RU" smtClean="0"/>
              <a:t>‹#›</a:t>
            </a:fld>
            <a:endParaRPr lang="ru-RU"/>
          </a:p>
        </p:txBody>
      </p:sp>
    </p:spTree>
    <p:extLst>
      <p:ext uri="{BB962C8B-B14F-4D97-AF65-F5344CB8AC3E}">
        <p14:creationId xmlns:p14="http://schemas.microsoft.com/office/powerpoint/2010/main" val="2724301811"/>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B03334-8834-2481-A9AC-FD09FE3AA3DD}"/>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B98BF44-5930-B2DE-E663-5E2240A451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5F96A1F-F0B7-E956-2A52-21585E4269D6}"/>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5B051B-A79D-4605-B7D3-0380FEA525A7}"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4F29C643-55FC-BF96-35CB-96999379A67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039EBB93-1BD1-BE91-00F8-8CE8397D1BC3}"/>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B4B4D-7CA3-9044-876B-883B54F8677D}" type="slidenum">
              <a:rPr lang="ru-RU" smtClean="0"/>
              <a:t>‹#›</a:t>
            </a:fld>
            <a:endParaRPr lang="ru-RU"/>
          </a:p>
        </p:txBody>
      </p:sp>
    </p:spTree>
    <p:extLst>
      <p:ext uri="{BB962C8B-B14F-4D97-AF65-F5344CB8AC3E}">
        <p14:creationId xmlns:p14="http://schemas.microsoft.com/office/powerpoint/2010/main" val="3680496642"/>
      </p:ext>
    </p:extLst>
  </p:cSld>
  <p:clrMap bg1="lt1" tx1="dk1" bg2="lt2" tx2="dk2" accent1="accent1" accent2="accent2" accent3="accent3" accent4="accent4" accent5="accent5" accent6="accent6" hlink="hlink" folHlink="folHlink"/>
  <p:sldLayoutIdLst>
    <p:sldLayoutId id="2147483762"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B03334-8834-2481-A9AC-FD09FE3AA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B98BF44-5930-B2DE-E663-5E2240A451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5F96A1F-F0B7-E956-2A52-21585E4269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0D60F1-D68D-4C14-8E0B-53648E0AC5DB}"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4F29C643-55FC-BF96-35CB-96999379A6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039EBB93-1BD1-BE91-00F8-8CE8397D1B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CDD2F-85C6-440F-B02D-795CEE92D2CE}" type="slidenum">
              <a:rPr lang="ru-RU" smtClean="0"/>
              <a:t>‹#›</a:t>
            </a:fld>
            <a:endParaRPr lang="ru-RU"/>
          </a:p>
        </p:txBody>
      </p:sp>
    </p:spTree>
    <p:extLst>
      <p:ext uri="{BB962C8B-B14F-4D97-AF65-F5344CB8AC3E}">
        <p14:creationId xmlns:p14="http://schemas.microsoft.com/office/powerpoint/2010/main" val="173441234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B03334-8834-2481-A9AC-FD09FE3AA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B98BF44-5930-B2DE-E663-5E2240A451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5F96A1F-F0B7-E956-2A52-21585E4269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9361B-CDAC-4FB1-B33D-178B1F27D43E}" type="datetime1">
              <a:rPr lang="ru-RU" noProof="0" smtClean="0"/>
              <a:t>23.02.2024</a:t>
            </a:fld>
            <a:endParaRPr lang="en-US" noProof="0" dirty="0"/>
          </a:p>
        </p:txBody>
      </p:sp>
      <p:sp>
        <p:nvSpPr>
          <p:cNvPr id="5" name="Нижний колонтитул 4">
            <a:extLst>
              <a:ext uri="{FF2B5EF4-FFF2-40B4-BE49-F238E27FC236}">
                <a16:creationId xmlns:a16="http://schemas.microsoft.com/office/drawing/2014/main" id="{4F29C643-55FC-BF96-35CB-96999379A6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Номер слайда 5">
            <a:extLst>
              <a:ext uri="{FF2B5EF4-FFF2-40B4-BE49-F238E27FC236}">
                <a16:creationId xmlns:a16="http://schemas.microsoft.com/office/drawing/2014/main" id="{039EBB93-1BD1-BE91-00F8-8CE8397D1B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noProof="0" dirty="0"/>
              <a:t>Page </a:t>
            </a:r>
            <a:fld id="{F1BC30E3-FFE5-4B91-AA19-87A149EBB9EE}" type="slidenum">
              <a:rPr lang="en-US" noProof="0" smtClean="0"/>
              <a:pPr/>
              <a:t>‹#›</a:t>
            </a:fld>
            <a:endParaRPr lang="en-US" noProof="0" dirty="0"/>
          </a:p>
        </p:txBody>
      </p:sp>
    </p:spTree>
    <p:extLst>
      <p:ext uri="{BB962C8B-B14F-4D97-AF65-F5344CB8AC3E}">
        <p14:creationId xmlns:p14="http://schemas.microsoft.com/office/powerpoint/2010/main" val="58854983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674" r:id="rId12"/>
    <p:sldLayoutId id="2147483712" r:id="rId13"/>
    <p:sldLayoutId id="2147483713" r:id="rId14"/>
    <p:sldLayoutId id="2147483714" r:id="rId15"/>
    <p:sldLayoutId id="2147483715" r:id="rId1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B03334-8834-2481-A9AC-FD09FE3AA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B98BF44-5930-B2DE-E663-5E2240A451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5F96A1F-F0B7-E956-2A52-21585E4269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A0CB5-0A32-4C72-97D4-40C3DBA3BC6F}"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4F29C643-55FC-BF96-35CB-96999379A6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039EBB93-1BD1-BE91-00F8-8CE8397D1B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DE6CA1-49FD-4CFA-9C37-F6BE6D18196C}" type="slidenum">
              <a:rPr lang="ru-RU" smtClean="0"/>
              <a:t>‹#›</a:t>
            </a:fld>
            <a:endParaRPr lang="ru-RU"/>
          </a:p>
        </p:txBody>
      </p:sp>
    </p:spTree>
    <p:extLst>
      <p:ext uri="{BB962C8B-B14F-4D97-AF65-F5344CB8AC3E}">
        <p14:creationId xmlns:p14="http://schemas.microsoft.com/office/powerpoint/2010/main" val="2896913647"/>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9361B-CDAC-4FB1-B33D-178B1F27D43E}" type="datetime1">
              <a:rPr lang="ru-RU" noProof="0" smtClean="0"/>
              <a:t>23.02.2024</a:t>
            </a:fld>
            <a:endParaRPr lang="en-US" noProof="0" dirty="0"/>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noProof="0" dirty="0"/>
              <a:t>Page </a:t>
            </a:r>
            <a:fld id="{F1BC30E3-FFE5-4B91-AA19-87A149EBB9EE}" type="slidenum">
              <a:rPr lang="en-US" noProof="0" smtClean="0"/>
              <a:t>‹#›</a:t>
            </a:fld>
            <a:endParaRPr lang="en-US" noProof="0" dirty="0"/>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41" r:id="rId8"/>
    <p:sldLayoutId id="2147483742" r:id="rId9"/>
    <p:sldLayoutId id="2147483743" r:id="rId10"/>
    <p:sldLayoutId id="2147483744" r:id="rId11"/>
    <p:sldLayoutId id="2147483660" r:id="rId12"/>
    <p:sldLayoutId id="2147483661" r:id="rId13"/>
    <p:sldLayoutId id="2147483662" r:id="rId1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Прямая соединительная линия 7"/>
          <p:cNvCxnSpPr/>
          <p:nvPr userDrawn="1"/>
        </p:nvCxnSpPr>
        <p:spPr>
          <a:xfrm>
            <a:off x="0" y="525195"/>
            <a:ext cx="12192000" cy="0"/>
          </a:xfrm>
          <a:prstGeom prst="line">
            <a:avLst/>
          </a:prstGeom>
          <a:ln w="15875">
            <a:solidFill>
              <a:srgbClr val="00B0F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3" name="Рисунок 8"/>
          <p:cNvPicPr>
            <a:picLocks noChangeAspect="1"/>
          </p:cNvPicPr>
          <p:nvPr userDrawn="1"/>
        </p:nvPicPr>
        <p:blipFill rotWithShape="1">
          <a:blip r:embed="rId6" cstate="print">
            <a:extLst>
              <a:ext uri="{28A0092B-C50C-407E-A947-70E740481C1C}">
                <a14:useLocalDpi xmlns:a14="http://schemas.microsoft.com/office/drawing/2010/main" val="0"/>
              </a:ext>
            </a:extLst>
          </a:blip>
          <a:srcRect t="40644" b="39969"/>
          <a:stretch>
            <a:fillRect/>
          </a:stretch>
        </p:blipFill>
        <p:spPr>
          <a:xfrm>
            <a:off x="9882026" y="150227"/>
            <a:ext cx="1830547" cy="35489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80.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0.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0.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0.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0.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0.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949D19E5-10A7-2814-F649-848BA63B7881}"/>
              </a:ext>
            </a:extLst>
          </p:cNvPr>
          <p:cNvPicPr>
            <a:picLocks noChangeAspect="1"/>
          </p:cNvPicPr>
          <p:nvPr/>
        </p:nvPicPr>
        <p:blipFill rotWithShape="1">
          <a:blip r:embed="rId2">
            <a:duotone>
              <a:prstClr val="black"/>
              <a:schemeClr val="accent3">
                <a:tint val="45000"/>
                <a:satMod val="400000"/>
              </a:schemeClr>
            </a:duotone>
            <a:extLst>
              <a:ext uri="{28A0092B-C50C-407E-A947-70E740481C1C}">
                <a14:useLocalDpi xmlns:a14="http://schemas.microsoft.com/office/drawing/2010/main" val="0"/>
              </a:ext>
            </a:extLst>
          </a:blip>
          <a:srcRect l="10007" t="5856" r="19361" b="27929"/>
          <a:stretch/>
        </p:blipFill>
        <p:spPr>
          <a:xfrm>
            <a:off x="0" y="0"/>
            <a:ext cx="12192000" cy="6858000"/>
          </a:xfrm>
          <a:prstGeom prst="rect">
            <a:avLst/>
          </a:prstGeom>
        </p:spPr>
      </p:pic>
      <p:sp>
        <p:nvSpPr>
          <p:cNvPr id="13" name="TextBox 12">
            <a:extLst>
              <a:ext uri="{FF2B5EF4-FFF2-40B4-BE49-F238E27FC236}">
                <a16:creationId xmlns:a16="http://schemas.microsoft.com/office/drawing/2014/main" id="{38C65DE1-89D7-A674-6948-7939E251A83E}"/>
              </a:ext>
            </a:extLst>
          </p:cNvPr>
          <p:cNvSpPr txBox="1"/>
          <p:nvPr/>
        </p:nvSpPr>
        <p:spPr>
          <a:xfrm>
            <a:off x="1820034" y="2519418"/>
            <a:ext cx="8602675" cy="823623"/>
          </a:xfrm>
          <a:prstGeom prst="rect">
            <a:avLst/>
          </a:prstGeom>
          <a:noFill/>
        </p:spPr>
        <p:txBody>
          <a:bodyPr wrap="square" lIns="91440" tIns="45720" rIns="91440" bIns="45720" rtlCol="0" anchor="t">
            <a:spAutoFit/>
          </a:bodyPr>
          <a:lstStyle/>
          <a:p>
            <a:pPr>
              <a:lnSpc>
                <a:spcPct val="88000"/>
              </a:lnSpc>
              <a:defRPr/>
            </a:pPr>
            <a:r>
              <a:rPr lang="en-US" sz="5400" b="1" dirty="0">
                <a:solidFill>
                  <a:prstClr val="white"/>
                </a:solidFill>
                <a:latin typeface="Arial Narrow"/>
                <a:cs typeface="Times New Roman"/>
                <a:sym typeface="Helvetica Neue"/>
              </a:rPr>
              <a:t>Concept of E</a:t>
            </a:r>
            <a:r>
              <a:rPr lang="en-US" altLang="zh-CN" sz="5400" b="1" dirty="0">
                <a:solidFill>
                  <a:prstClr val="white"/>
                </a:solidFill>
                <a:latin typeface="Arial Narrow"/>
                <a:cs typeface="Times New Roman"/>
                <a:sym typeface="Helvetica Neue"/>
              </a:rPr>
              <a:t>rror</a:t>
            </a:r>
            <a:r>
              <a:rPr lang="en-US" sz="5400" b="1" dirty="0">
                <a:solidFill>
                  <a:prstClr val="white"/>
                </a:solidFill>
                <a:latin typeface="Arial Narrow"/>
                <a:cs typeface="Times New Roman"/>
                <a:sym typeface="Helvetica Neue"/>
              </a:rPr>
              <a:t> Management</a:t>
            </a:r>
          </a:p>
        </p:txBody>
      </p:sp>
      <p:pic>
        <p:nvPicPr>
          <p:cNvPr id="9" name="Рисунок 8">
            <a:extLst>
              <a:ext uri="{FF2B5EF4-FFF2-40B4-BE49-F238E27FC236}">
                <a16:creationId xmlns:a16="http://schemas.microsoft.com/office/drawing/2014/main" id="{95504F8D-5C97-2DF0-6340-8AA62212DA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4653" y="746047"/>
            <a:ext cx="2270763" cy="685801"/>
          </a:xfrm>
          <a:prstGeom prst="rect">
            <a:avLst/>
          </a:prstGeom>
        </p:spPr>
      </p:pic>
      <p:sp>
        <p:nvSpPr>
          <p:cNvPr id="7" name="TextBox 6">
            <a:extLst>
              <a:ext uri="{FF2B5EF4-FFF2-40B4-BE49-F238E27FC236}">
                <a16:creationId xmlns:a16="http://schemas.microsoft.com/office/drawing/2014/main" id="{A0C5BE5A-2DB8-D525-BFE1-C98D3B69CF4D}"/>
              </a:ext>
            </a:extLst>
          </p:cNvPr>
          <p:cNvSpPr txBox="1"/>
          <p:nvPr/>
        </p:nvSpPr>
        <p:spPr>
          <a:xfrm>
            <a:off x="10672957" y="0"/>
            <a:ext cx="1431413" cy="707886"/>
          </a:xfrm>
          <a:prstGeom prst="rect">
            <a:avLst/>
          </a:prstGeom>
          <a:noFill/>
        </p:spPr>
        <p:txBody>
          <a:bodyPr wrap="square">
            <a:spAutoFit/>
          </a:bodyPr>
          <a:lstStyle/>
          <a:p>
            <a:r>
              <a:rPr lang="en-US" sz="4000" b="1" i="0" u="none" strike="noStrike" dirty="0">
                <a:solidFill>
                  <a:srgbClr val="FFFFFF"/>
                </a:solidFill>
                <a:effectLst/>
                <a:latin typeface="Montserrat" pitchFamily="2" charset="77"/>
              </a:rPr>
              <a:t>HVS</a:t>
            </a:r>
            <a:r>
              <a:rPr lang="en-US" sz="4000" b="0" i="0" dirty="0">
                <a:solidFill>
                  <a:srgbClr val="000000"/>
                </a:solidFill>
                <a:effectLst/>
                <a:latin typeface="Montserrat" pitchFamily="2" charset="77"/>
              </a:rPr>
              <a:t>​</a:t>
            </a:r>
            <a:endParaRPr lang="en-RU" sz="4000"/>
          </a:p>
        </p:txBody>
      </p:sp>
    </p:spTree>
    <p:extLst>
      <p:ext uri="{BB962C8B-B14F-4D97-AF65-F5344CB8AC3E}">
        <p14:creationId xmlns:p14="http://schemas.microsoft.com/office/powerpoint/2010/main" val="3274081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292437" y="0"/>
            <a:ext cx="2743200"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dirty="0">
                <a:solidFill>
                  <a:schemeClr val="bg1"/>
                </a:solidFill>
                <a:latin typeface="Arial Narrow" panose="020B0606020202030204" pitchFamily="34" charset="0"/>
                <a:ea typeface="+mn-ea"/>
                <a:cs typeface="Times New Roman" panose="02020603050405020304" pitchFamily="18" charset="0"/>
              </a:rPr>
              <a:t>Contents</a:t>
            </a:r>
            <a:endParaRPr lang="en-US" sz="5400" b="1" dirty="0">
              <a:solidFill>
                <a:schemeClr val="bg1"/>
              </a:solidFill>
              <a:latin typeface="Arial Narrow" panose="020B0606020202030204" pitchFamily="34" charset="0"/>
              <a:ea typeface="+mn-ea"/>
              <a:cs typeface="Times New Roman" panose="02020603050405020304" pitchFamily="18" charset="0"/>
            </a:endParaRPr>
          </a:p>
        </p:txBody>
      </p:sp>
      <p:sp>
        <p:nvSpPr>
          <p:cNvPr id="2" name="文本框 1">
            <a:extLst>
              <a:ext uri="{FF2B5EF4-FFF2-40B4-BE49-F238E27FC236}">
                <a16:creationId xmlns:a16="http://schemas.microsoft.com/office/drawing/2014/main" id="{FFFEF3F2-F545-E8DF-6FC9-9FE5D574EFBB}"/>
              </a:ext>
            </a:extLst>
          </p:cNvPr>
          <p:cNvSpPr txBox="1"/>
          <p:nvPr/>
        </p:nvSpPr>
        <p:spPr>
          <a:xfrm>
            <a:off x="517237" y="1182254"/>
            <a:ext cx="2640979" cy="1200329"/>
          </a:xfrm>
          <a:prstGeom prst="rect">
            <a:avLst/>
          </a:prstGeom>
          <a:noFill/>
        </p:spPr>
        <p:txBody>
          <a:bodyPr wrap="none" rtlCol="0">
            <a:spAutoFit/>
          </a:bodyPr>
          <a:lstStyle/>
          <a:p>
            <a:pPr marL="342900" indent="-342900">
              <a:buAutoNum type="arabicPeriod"/>
            </a:pPr>
            <a:r>
              <a:rPr lang="en-US" altLang="zh-CN" dirty="0"/>
              <a:t>Communication errors</a:t>
            </a:r>
          </a:p>
          <a:p>
            <a:pPr marL="342900" indent="-342900">
              <a:buAutoNum type="arabicPeriod"/>
            </a:pPr>
            <a:r>
              <a:rPr lang="en-US" altLang="zh-CN" dirty="0"/>
              <a:t>HV Safety</a:t>
            </a:r>
          </a:p>
          <a:p>
            <a:pPr marL="342900" indent="-342900">
              <a:buAutoNum type="arabicPeriod"/>
            </a:pPr>
            <a:r>
              <a:rPr lang="en-US" altLang="zh-CN" dirty="0"/>
              <a:t>Reaction on vehicle</a:t>
            </a:r>
          </a:p>
          <a:p>
            <a:pPr marL="342900" indent="-342900">
              <a:buAutoNum type="arabicPeriod"/>
            </a:pPr>
            <a:r>
              <a:rPr lang="en-US" altLang="zh-CN" dirty="0"/>
              <a:t>Diagnosis interfaces</a:t>
            </a:r>
          </a:p>
        </p:txBody>
      </p:sp>
    </p:spTree>
    <p:extLst>
      <p:ext uri="{BB962C8B-B14F-4D97-AF65-F5344CB8AC3E}">
        <p14:creationId xmlns:p14="http://schemas.microsoft.com/office/powerpoint/2010/main" val="2214654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292436" y="0"/>
            <a:ext cx="6597891"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dirty="0">
                <a:solidFill>
                  <a:schemeClr val="bg1"/>
                </a:solidFill>
                <a:latin typeface="Arial Narrow" panose="020B0606020202030204" pitchFamily="34" charset="0"/>
                <a:ea typeface="+mn-ea"/>
                <a:cs typeface="Times New Roman" panose="02020603050405020304" pitchFamily="18" charset="0"/>
              </a:rPr>
              <a:t>Communication errors</a:t>
            </a:r>
          </a:p>
        </p:txBody>
      </p:sp>
      <p:sp>
        <p:nvSpPr>
          <p:cNvPr id="2" name="文本框 1">
            <a:extLst>
              <a:ext uri="{FF2B5EF4-FFF2-40B4-BE49-F238E27FC236}">
                <a16:creationId xmlns:a16="http://schemas.microsoft.com/office/drawing/2014/main" id="{B3763879-5FE5-D229-5FF8-8E535F079623}"/>
              </a:ext>
            </a:extLst>
          </p:cNvPr>
          <p:cNvSpPr txBox="1"/>
          <p:nvPr/>
        </p:nvSpPr>
        <p:spPr>
          <a:xfrm>
            <a:off x="411018" y="803778"/>
            <a:ext cx="10877107" cy="646331"/>
          </a:xfrm>
          <a:prstGeom prst="rect">
            <a:avLst/>
          </a:prstGeom>
          <a:noFill/>
        </p:spPr>
        <p:txBody>
          <a:bodyPr wrap="square" rtlCol="0">
            <a:spAutoFit/>
          </a:bodyPr>
          <a:lstStyle/>
          <a:p>
            <a:r>
              <a:rPr lang="en-US" altLang="zh-CN" dirty="0"/>
              <a:t>The module is responsible for the judgment of network loss and the fault level of the vehicle caused by other ECUs, and does the rate conversion between different cycles of communication in the module.</a:t>
            </a:r>
            <a:endParaRPr lang="zh-CN" altLang="en-US" dirty="0"/>
          </a:p>
        </p:txBody>
      </p:sp>
      <p:pic>
        <p:nvPicPr>
          <p:cNvPr id="7" name="图片 6" descr="图形用户界面, 应用程序&#10;&#10;描述已自动生成">
            <a:extLst>
              <a:ext uri="{FF2B5EF4-FFF2-40B4-BE49-F238E27FC236}">
                <a16:creationId xmlns:a16="http://schemas.microsoft.com/office/drawing/2014/main" id="{F6F58D5C-B773-22B4-A64E-C558F73CE6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01102"/>
            <a:ext cx="12192000" cy="5556898"/>
          </a:xfrm>
          <a:prstGeom prst="rect">
            <a:avLst/>
          </a:prstGeom>
        </p:spPr>
      </p:pic>
    </p:spTree>
    <p:extLst>
      <p:ext uri="{BB962C8B-B14F-4D97-AF65-F5344CB8AC3E}">
        <p14:creationId xmlns:p14="http://schemas.microsoft.com/office/powerpoint/2010/main" val="441419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292436" y="0"/>
            <a:ext cx="6597891"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dirty="0">
                <a:solidFill>
                  <a:schemeClr val="bg1"/>
                </a:solidFill>
                <a:latin typeface="Arial Narrow" panose="020B0606020202030204" pitchFamily="34" charset="0"/>
                <a:ea typeface="+mn-ea"/>
                <a:cs typeface="Times New Roman" panose="02020603050405020304" pitchFamily="18" charset="0"/>
              </a:rPr>
              <a:t>HV Safety</a:t>
            </a:r>
          </a:p>
          <a:p>
            <a:endParaRPr lang="en-US" altLang="zh-CN" sz="5400" b="1" dirty="0">
              <a:solidFill>
                <a:schemeClr val="bg1"/>
              </a:solidFill>
              <a:latin typeface="Arial Narrow" panose="020B0606020202030204" pitchFamily="34" charset="0"/>
              <a:ea typeface="+mn-ea"/>
              <a:cs typeface="Times New Roman" panose="02020603050405020304" pitchFamily="18" charset="0"/>
            </a:endParaRPr>
          </a:p>
          <a:p>
            <a:endParaRPr lang="en-US" sz="5400" b="1" dirty="0">
              <a:solidFill>
                <a:schemeClr val="bg1"/>
              </a:solidFill>
              <a:latin typeface="Arial Narrow" panose="020B0606020202030204" pitchFamily="34" charset="0"/>
              <a:ea typeface="+mn-ea"/>
              <a:cs typeface="Times New Roman" panose="02020603050405020304" pitchFamily="18" charset="0"/>
            </a:endParaRPr>
          </a:p>
        </p:txBody>
      </p:sp>
      <p:sp>
        <p:nvSpPr>
          <p:cNvPr id="5" name="文本框 4">
            <a:extLst>
              <a:ext uri="{FF2B5EF4-FFF2-40B4-BE49-F238E27FC236}">
                <a16:creationId xmlns:a16="http://schemas.microsoft.com/office/drawing/2014/main" id="{BC2115C1-0119-1C2D-C987-E27683D23B9D}"/>
              </a:ext>
            </a:extLst>
          </p:cNvPr>
          <p:cNvSpPr txBox="1"/>
          <p:nvPr/>
        </p:nvSpPr>
        <p:spPr>
          <a:xfrm>
            <a:off x="95523" y="802566"/>
            <a:ext cx="11875497" cy="646331"/>
          </a:xfrm>
          <a:prstGeom prst="rect">
            <a:avLst/>
          </a:prstGeom>
          <a:noFill/>
        </p:spPr>
        <p:txBody>
          <a:bodyPr wrap="square" rtlCol="0">
            <a:spAutoFit/>
          </a:bodyPr>
          <a:lstStyle/>
          <a:p>
            <a:pPr latinLnBrk="1"/>
            <a:r>
              <a:rPr lang="en-US" altLang="zh-CN" dirty="0"/>
              <a:t>The module is responsible for the judgment of insulation, interlock, crash and thermal runaway, as well as the corresponding fault level of the vehicle, to the </a:t>
            </a:r>
            <a:r>
              <a:rPr lang="en-US" altLang="zh-CN" dirty="0" err="1"/>
              <a:t>Diag</a:t>
            </a:r>
            <a:r>
              <a:rPr lang="en-US" altLang="zh-CN" dirty="0"/>
              <a:t> module; And output BMS and MCU thermal runaway signals to the network.</a:t>
            </a:r>
            <a:endParaRPr lang="zh-CN" altLang="en-US" dirty="0"/>
          </a:p>
        </p:txBody>
      </p:sp>
      <p:pic>
        <p:nvPicPr>
          <p:cNvPr id="7" name="图片 6" descr="文本&#10;&#10;低可信度描述已自动生成">
            <a:extLst>
              <a:ext uri="{FF2B5EF4-FFF2-40B4-BE49-F238E27FC236}">
                <a16:creationId xmlns:a16="http://schemas.microsoft.com/office/drawing/2014/main" id="{BF530380-1115-712D-CE67-02E80D5BF9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5935" y="1600200"/>
            <a:ext cx="9820275" cy="5257800"/>
          </a:xfrm>
          <a:prstGeom prst="rect">
            <a:avLst/>
          </a:prstGeom>
        </p:spPr>
      </p:pic>
    </p:spTree>
    <p:extLst>
      <p:ext uri="{BB962C8B-B14F-4D97-AF65-F5344CB8AC3E}">
        <p14:creationId xmlns:p14="http://schemas.microsoft.com/office/powerpoint/2010/main" val="1824154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292436" y="0"/>
            <a:ext cx="9042950"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dirty="0">
                <a:solidFill>
                  <a:schemeClr val="bg1"/>
                </a:solidFill>
                <a:latin typeface="Arial Narrow" panose="020B0606020202030204" pitchFamily="34" charset="0"/>
                <a:ea typeface="+mn-ea"/>
                <a:cs typeface="Times New Roman" panose="02020603050405020304" pitchFamily="18" charset="0"/>
              </a:rPr>
              <a:t>Reaction on vehicle</a:t>
            </a:r>
          </a:p>
          <a:p>
            <a:r>
              <a:rPr lang="en-US" altLang="zh-CN" sz="5400" b="1" dirty="0">
                <a:solidFill>
                  <a:schemeClr val="bg1"/>
                </a:solidFill>
                <a:latin typeface="Arial Narrow" panose="020B0606020202030204" pitchFamily="34" charset="0"/>
                <a:ea typeface="+mn-ea"/>
                <a:cs typeface="Times New Roman" panose="02020603050405020304" pitchFamily="18" charset="0"/>
              </a:rPr>
              <a:t> </a:t>
            </a:r>
          </a:p>
          <a:p>
            <a:endParaRPr lang="en-US" sz="5400" b="1" dirty="0">
              <a:solidFill>
                <a:schemeClr val="bg1"/>
              </a:solidFill>
              <a:latin typeface="Arial Narrow" panose="020B0606020202030204" pitchFamily="34" charset="0"/>
              <a:ea typeface="+mn-ea"/>
              <a:cs typeface="Times New Roman" panose="02020603050405020304" pitchFamily="18" charset="0"/>
            </a:endParaRPr>
          </a:p>
        </p:txBody>
      </p:sp>
      <p:sp>
        <p:nvSpPr>
          <p:cNvPr id="2" name="文本框 1">
            <a:extLst>
              <a:ext uri="{FF2B5EF4-FFF2-40B4-BE49-F238E27FC236}">
                <a16:creationId xmlns:a16="http://schemas.microsoft.com/office/drawing/2014/main" id="{05D241FD-FE8E-A818-47AC-18DE7A0DD6F0}"/>
              </a:ext>
            </a:extLst>
          </p:cNvPr>
          <p:cNvSpPr txBox="1"/>
          <p:nvPr/>
        </p:nvSpPr>
        <p:spPr>
          <a:xfrm>
            <a:off x="292435" y="925032"/>
            <a:ext cx="11607127" cy="646331"/>
          </a:xfrm>
          <a:prstGeom prst="rect">
            <a:avLst/>
          </a:prstGeom>
          <a:noFill/>
        </p:spPr>
        <p:txBody>
          <a:bodyPr wrap="square" rtlCol="0">
            <a:spAutoFit/>
          </a:bodyPr>
          <a:lstStyle/>
          <a:p>
            <a:pPr latinLnBrk="1"/>
            <a:r>
              <a:rPr lang="en-US" altLang="zh-CN" dirty="0"/>
              <a:t>This module is responsible for sorting out vehicle faults and functional faults of </a:t>
            </a:r>
            <a:r>
              <a:rPr lang="en-US" altLang="zh-CN" dirty="0" err="1"/>
              <a:t>Diag</a:t>
            </a:r>
            <a:r>
              <a:rPr lang="en-US" altLang="zh-CN" dirty="0"/>
              <a:t> module, and outputs corresponding operations to other modules.</a:t>
            </a:r>
            <a:endParaRPr lang="zh-CN" altLang="en-US" dirty="0"/>
          </a:p>
        </p:txBody>
      </p:sp>
      <p:pic>
        <p:nvPicPr>
          <p:cNvPr id="7" name="图片 6" descr="图片包含 文本&#10;&#10;描述已自动生成">
            <a:extLst>
              <a:ext uri="{FF2B5EF4-FFF2-40B4-BE49-F238E27FC236}">
                <a16:creationId xmlns:a16="http://schemas.microsoft.com/office/drawing/2014/main" id="{55148960-CCB2-A77C-E57B-745AC4335A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14351"/>
            <a:ext cx="12192000" cy="4854898"/>
          </a:xfrm>
          <a:prstGeom prst="rect">
            <a:avLst/>
          </a:prstGeom>
        </p:spPr>
      </p:pic>
    </p:spTree>
    <p:extLst>
      <p:ext uri="{BB962C8B-B14F-4D97-AF65-F5344CB8AC3E}">
        <p14:creationId xmlns:p14="http://schemas.microsoft.com/office/powerpoint/2010/main" val="952530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38081"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292436" y="0"/>
            <a:ext cx="6597891"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dirty="0">
                <a:solidFill>
                  <a:schemeClr val="bg1"/>
                </a:solidFill>
                <a:latin typeface="Arial Narrow" panose="020B0606020202030204" pitchFamily="34" charset="0"/>
                <a:ea typeface="+mn-ea"/>
                <a:cs typeface="Times New Roman" panose="02020603050405020304" pitchFamily="18" charset="0"/>
              </a:rPr>
              <a:t>Diagnosis interfaces</a:t>
            </a:r>
          </a:p>
          <a:p>
            <a:endParaRPr lang="en-US" sz="5400" b="1" dirty="0">
              <a:solidFill>
                <a:schemeClr val="bg1"/>
              </a:solidFill>
              <a:latin typeface="Arial Narrow" panose="020B0606020202030204" pitchFamily="34" charset="0"/>
              <a:ea typeface="+mn-ea"/>
              <a:cs typeface="Times New Roman" panose="02020603050405020304" pitchFamily="18" charset="0"/>
            </a:endParaRPr>
          </a:p>
        </p:txBody>
      </p:sp>
      <p:sp>
        <p:nvSpPr>
          <p:cNvPr id="2" name="文本框 1">
            <a:extLst>
              <a:ext uri="{FF2B5EF4-FFF2-40B4-BE49-F238E27FC236}">
                <a16:creationId xmlns:a16="http://schemas.microsoft.com/office/drawing/2014/main" id="{A268323C-2B73-8629-34F7-A10B01448F83}"/>
              </a:ext>
            </a:extLst>
          </p:cNvPr>
          <p:cNvSpPr txBox="1"/>
          <p:nvPr/>
        </p:nvSpPr>
        <p:spPr>
          <a:xfrm>
            <a:off x="292435" y="1129651"/>
            <a:ext cx="11530969" cy="1200329"/>
          </a:xfrm>
          <a:prstGeom prst="rect">
            <a:avLst/>
          </a:prstGeom>
          <a:noFill/>
        </p:spPr>
        <p:txBody>
          <a:bodyPr wrap="square" rtlCol="0">
            <a:spAutoFit/>
          </a:bodyPr>
          <a:lstStyle/>
          <a:p>
            <a:pPr latinLnBrk="1"/>
            <a:r>
              <a:rPr lang="en-US" altLang="zh-CN" dirty="0"/>
              <a:t>This module is responsible for summarizing the faults output by HVS and Com modules, enabling the premise of the function module in this module, and after judging the function fault, the final vehicle fault signal and the fault light signal caused by the fault level are output to the CAN network. Output the fault flag bit corresponding to DTC to the DEM module of BSW.</a:t>
            </a:r>
            <a:endParaRPr lang="zh-CN" altLang="en-US" dirty="0"/>
          </a:p>
        </p:txBody>
      </p:sp>
      <p:pic>
        <p:nvPicPr>
          <p:cNvPr id="10" name="图片 9">
            <a:extLst>
              <a:ext uri="{FF2B5EF4-FFF2-40B4-BE49-F238E27FC236}">
                <a16:creationId xmlns:a16="http://schemas.microsoft.com/office/drawing/2014/main" id="{E90CEC84-5082-5AA5-E12C-08D81FF68AB6}"/>
              </a:ext>
            </a:extLst>
          </p:cNvPr>
          <p:cNvPicPr>
            <a:picLocks noChangeAspect="1"/>
          </p:cNvPicPr>
          <p:nvPr/>
        </p:nvPicPr>
        <p:blipFill>
          <a:blip r:embed="rId4"/>
          <a:stretch>
            <a:fillRect/>
          </a:stretch>
        </p:blipFill>
        <p:spPr>
          <a:xfrm>
            <a:off x="401099" y="2631664"/>
            <a:ext cx="7145010" cy="2460108"/>
          </a:xfrm>
          <a:prstGeom prst="rect">
            <a:avLst/>
          </a:prstGeom>
        </p:spPr>
      </p:pic>
    </p:spTree>
    <p:extLst>
      <p:ext uri="{BB962C8B-B14F-4D97-AF65-F5344CB8AC3E}">
        <p14:creationId xmlns:p14="http://schemas.microsoft.com/office/powerpoint/2010/main" val="1567552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637309"/>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439336"/>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292436" y="0"/>
            <a:ext cx="6597891" cy="560413"/>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800" b="1" dirty="0">
                <a:solidFill>
                  <a:schemeClr val="bg1"/>
                </a:solidFill>
                <a:latin typeface="Arial Narrow" panose="020B0606020202030204" pitchFamily="34" charset="0"/>
                <a:ea typeface="+mn-ea"/>
                <a:cs typeface="Times New Roman" panose="02020603050405020304" pitchFamily="18" charset="0"/>
              </a:rPr>
              <a:t>Diagnosis interfaces</a:t>
            </a:r>
          </a:p>
          <a:p>
            <a:endParaRPr lang="en-US" sz="5400" b="1" dirty="0">
              <a:solidFill>
                <a:schemeClr val="bg1"/>
              </a:solidFill>
              <a:latin typeface="Arial Narrow" panose="020B0606020202030204" pitchFamily="34" charset="0"/>
              <a:ea typeface="+mn-ea"/>
              <a:cs typeface="Times New Roman" panose="02020603050405020304" pitchFamily="18" charset="0"/>
            </a:endParaRPr>
          </a:p>
        </p:txBody>
      </p:sp>
      <p:pic>
        <p:nvPicPr>
          <p:cNvPr id="5" name="图片 4" descr="图形用户界面, 文本&#10;&#10;描述已自动生成">
            <a:extLst>
              <a:ext uri="{FF2B5EF4-FFF2-40B4-BE49-F238E27FC236}">
                <a16:creationId xmlns:a16="http://schemas.microsoft.com/office/drawing/2014/main" id="{8EC783E2-3F95-CB55-9B3C-132348F81F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606" y="198883"/>
            <a:ext cx="9710098" cy="6538040"/>
          </a:xfrm>
          <a:prstGeom prst="rect">
            <a:avLst/>
          </a:prstGeom>
        </p:spPr>
      </p:pic>
    </p:spTree>
    <p:extLst>
      <p:ext uri="{BB962C8B-B14F-4D97-AF65-F5344CB8AC3E}">
        <p14:creationId xmlns:p14="http://schemas.microsoft.com/office/powerpoint/2010/main" val="953331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4937588" y="2626433"/>
            <a:ext cx="8403508"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dirty="0">
                <a:latin typeface="Arial Narrow" panose="020B0606020202030204" pitchFamily="34" charset="0"/>
                <a:ea typeface="+mn-ea"/>
                <a:cs typeface="Times New Roman" panose="02020603050405020304" pitchFamily="18" charset="0"/>
              </a:rPr>
              <a:t>Backup</a:t>
            </a:r>
            <a:endParaRPr lang="en-US" sz="5400" b="1" dirty="0">
              <a:latin typeface="Arial Narrow" panose="020B0606020202030204" pitchFamily="34" charset="0"/>
              <a:ea typeface="+mn-ea"/>
              <a:cs typeface="Times New Roman" panose="02020603050405020304" pitchFamily="18" charset="0"/>
            </a:endParaRPr>
          </a:p>
        </p:txBody>
      </p:sp>
      <p:sp>
        <p:nvSpPr>
          <p:cNvPr id="15" name="Прямоугольник 9">
            <a:extLst>
              <a:ext uri="{FF2B5EF4-FFF2-40B4-BE49-F238E27FC236}">
                <a16:creationId xmlns:a16="http://schemas.microsoft.com/office/drawing/2014/main" id="{8BC1C565-4918-7D96-C70C-5D88A2ACBBA7}"/>
              </a:ext>
            </a:extLst>
          </p:cNvPr>
          <p:cNvSpPr/>
          <p:nvPr/>
        </p:nvSpPr>
        <p:spPr>
          <a:xfrm>
            <a:off x="0" y="5555472"/>
            <a:ext cx="12192000" cy="1421400"/>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spTree>
    <p:extLst>
      <p:ext uri="{BB962C8B-B14F-4D97-AF65-F5344CB8AC3E}">
        <p14:creationId xmlns:p14="http://schemas.microsoft.com/office/powerpoint/2010/main" val="2515264445"/>
      </p:ext>
    </p:extLst>
  </p:cSld>
  <p:clrMapOvr>
    <a:masterClrMapping/>
  </p:clrMapOvr>
</p:sld>
</file>

<file path=ppt/theme/theme1.xml><?xml version="1.0" encoding="utf-8"?>
<a:theme xmlns:a="http://schemas.openxmlformats.org/drawingml/2006/main" name="ATOM INFO MEMO">
  <a:themeElements>
    <a:clrScheme name="Другая 8">
      <a:dk1>
        <a:srgbClr val="000000"/>
      </a:dk1>
      <a:lt1>
        <a:srgbClr val="FFFFFF"/>
      </a:lt1>
      <a:dk2>
        <a:srgbClr val="FFFFFF"/>
      </a:dk2>
      <a:lt2>
        <a:srgbClr val="00C9CD"/>
      </a:lt2>
      <a:accent1>
        <a:srgbClr val="00C9CD"/>
      </a:accent1>
      <a:accent2>
        <a:srgbClr val="F2F2F2"/>
      </a:accent2>
      <a:accent3>
        <a:srgbClr val="D8D8D8"/>
      </a:accent3>
      <a:accent4>
        <a:srgbClr val="BFBFBF"/>
      </a:accent4>
      <a:accent5>
        <a:srgbClr val="A5A5A5"/>
      </a:accent5>
      <a:accent6>
        <a:srgbClr val="000000"/>
      </a:accent6>
      <a:hlink>
        <a:srgbClr val="000000"/>
      </a:hlink>
      <a:folHlink>
        <a:srgbClr val="BFBFBF"/>
      </a:folHlink>
    </a:clrScheme>
    <a:fontScheme name="ATOM">
      <a:majorFont>
        <a:latin typeface="Montserrat"/>
        <a:ea typeface=""/>
        <a:cs typeface=""/>
      </a:majorFont>
      <a:minorFont>
        <a:latin typeface="Montserrat"/>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TOM INFO MEMO" id="{F9E9B949-4DA4-4789-BC11-58AC8D235D5A}" vid="{0122C7C9-6F94-49F0-A929-B8052A46AA03}"/>
    </a:ext>
  </a:extLst>
</a:theme>
</file>

<file path=ppt/theme/theme2.xml><?xml version="1.0" encoding="utf-8"?>
<a:theme xmlns:a="http://schemas.openxmlformats.org/drawingml/2006/main" name="ATOM THEME">
  <a:themeElements>
    <a:clrScheme name="ATOM">
      <a:dk1>
        <a:sysClr val="windowText" lastClr="000000"/>
      </a:dk1>
      <a:lt1>
        <a:sysClr val="window" lastClr="FFFFFF"/>
      </a:lt1>
      <a:dk2>
        <a:srgbClr val="00868F"/>
      </a:dk2>
      <a:lt2>
        <a:srgbClr val="00FFFF"/>
      </a:lt2>
      <a:accent1>
        <a:srgbClr val="00F2F3"/>
      </a:accent1>
      <a:accent2>
        <a:srgbClr val="00E4E6"/>
      </a:accent2>
      <a:accent3>
        <a:srgbClr val="00D7DA"/>
      </a:accent3>
      <a:accent4>
        <a:srgbClr val="00C9CD"/>
      </a:accent4>
      <a:accent5>
        <a:srgbClr val="00BCC1"/>
      </a:accent5>
      <a:accent6>
        <a:srgbClr val="00AEB4"/>
      </a:accent6>
      <a:hlink>
        <a:srgbClr val="00A1A8"/>
      </a:hlink>
      <a:folHlink>
        <a:srgbClr val="00939B"/>
      </a:folHlink>
    </a:clrScheme>
    <a:fontScheme name="ATOM">
      <a:majorFont>
        <a:latin typeface="Montserrat"/>
        <a:ea typeface=""/>
        <a:cs typeface=""/>
      </a:majorFont>
      <a:minorFont>
        <a:latin typeface="Montserrat"/>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TOM THEME" id="{73413574-FD48-4262-9B8B-BA2FA6A6556B}" vid="{5217F08D-3873-494F-8777-21D929E1EABE}"/>
    </a:ext>
  </a:extLst>
</a:theme>
</file>

<file path=ppt/theme/theme3.xml><?xml version="1.0" encoding="utf-8"?>
<a:theme xmlns:a="http://schemas.openxmlformats.org/drawingml/2006/main" name="1_ATOM INFO MEMO">
  <a:themeElements>
    <a:clrScheme name="Другая 8">
      <a:dk1>
        <a:srgbClr val="000000"/>
      </a:dk1>
      <a:lt1>
        <a:srgbClr val="FFFFFF"/>
      </a:lt1>
      <a:dk2>
        <a:srgbClr val="FFFFFF"/>
      </a:dk2>
      <a:lt2>
        <a:srgbClr val="00C9CD"/>
      </a:lt2>
      <a:accent1>
        <a:srgbClr val="00C9CD"/>
      </a:accent1>
      <a:accent2>
        <a:srgbClr val="F2F2F2"/>
      </a:accent2>
      <a:accent3>
        <a:srgbClr val="D8D8D8"/>
      </a:accent3>
      <a:accent4>
        <a:srgbClr val="BFBFBF"/>
      </a:accent4>
      <a:accent5>
        <a:srgbClr val="A5A5A5"/>
      </a:accent5>
      <a:accent6>
        <a:srgbClr val="000000"/>
      </a:accent6>
      <a:hlink>
        <a:srgbClr val="000000"/>
      </a:hlink>
      <a:folHlink>
        <a:srgbClr val="BFBFBF"/>
      </a:folHlink>
    </a:clrScheme>
    <a:fontScheme name="ATOM">
      <a:majorFont>
        <a:latin typeface="Montserrat"/>
        <a:ea typeface=""/>
        <a:cs typeface=""/>
      </a:majorFont>
      <a:minorFont>
        <a:latin typeface="Montserrat"/>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TOM INFO MEMO" id="{F9E9B949-4DA4-4789-BC11-58AC8D235D5A}" vid="{0122C7C9-6F94-49F0-A929-B8052A46AA03}"/>
    </a:ext>
  </a:extLst>
</a:theme>
</file>

<file path=ppt/theme/theme4.xml><?xml version="1.0" encoding="utf-8"?>
<a:theme xmlns:a="http://schemas.openxmlformats.org/drawingml/2006/main" name="3_ATOM THEME">
  <a:themeElements>
    <a:clrScheme name="ATOM">
      <a:dk1>
        <a:sysClr val="windowText" lastClr="000000"/>
      </a:dk1>
      <a:lt1>
        <a:sysClr val="window" lastClr="FFFFFF"/>
      </a:lt1>
      <a:dk2>
        <a:srgbClr val="00868F"/>
      </a:dk2>
      <a:lt2>
        <a:srgbClr val="00FFFF"/>
      </a:lt2>
      <a:accent1>
        <a:srgbClr val="00F2F3"/>
      </a:accent1>
      <a:accent2>
        <a:srgbClr val="00E4E6"/>
      </a:accent2>
      <a:accent3>
        <a:srgbClr val="00D7DA"/>
      </a:accent3>
      <a:accent4>
        <a:srgbClr val="00C9CD"/>
      </a:accent4>
      <a:accent5>
        <a:srgbClr val="00BCC1"/>
      </a:accent5>
      <a:accent6>
        <a:srgbClr val="00AEB4"/>
      </a:accent6>
      <a:hlink>
        <a:srgbClr val="00A1A8"/>
      </a:hlink>
      <a:folHlink>
        <a:srgbClr val="00939B"/>
      </a:folHlink>
    </a:clrScheme>
    <a:fontScheme name="ATOM">
      <a:majorFont>
        <a:latin typeface="Montserrat"/>
        <a:ea typeface=""/>
        <a:cs typeface=""/>
      </a:majorFont>
      <a:minorFont>
        <a:latin typeface="Montserrat"/>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TOM THEME" id="{73413574-FD48-4262-9B8B-BA2FA6A6556B}" vid="{5217F08D-3873-494F-8777-21D929E1EABE}"/>
    </a:ext>
  </a:extLst>
</a:theme>
</file>

<file path=ppt/theme/theme5.xml><?xml version="1.0" encoding="utf-8"?>
<a:theme xmlns:a="http://schemas.openxmlformats.org/drawingml/2006/main" name="3_ATOM INFO MEMO">
  <a:themeElements>
    <a:clrScheme name="Другая 8">
      <a:dk1>
        <a:srgbClr val="000000"/>
      </a:dk1>
      <a:lt1>
        <a:srgbClr val="FFFFFF"/>
      </a:lt1>
      <a:dk2>
        <a:srgbClr val="FFFFFF"/>
      </a:dk2>
      <a:lt2>
        <a:srgbClr val="00C9CD"/>
      </a:lt2>
      <a:accent1>
        <a:srgbClr val="00C9CD"/>
      </a:accent1>
      <a:accent2>
        <a:srgbClr val="F2F2F2"/>
      </a:accent2>
      <a:accent3>
        <a:srgbClr val="D8D8D8"/>
      </a:accent3>
      <a:accent4>
        <a:srgbClr val="BFBFBF"/>
      </a:accent4>
      <a:accent5>
        <a:srgbClr val="A5A5A5"/>
      </a:accent5>
      <a:accent6>
        <a:srgbClr val="000000"/>
      </a:accent6>
      <a:hlink>
        <a:srgbClr val="000000"/>
      </a:hlink>
      <a:folHlink>
        <a:srgbClr val="BFBFBF"/>
      </a:folHlink>
    </a:clrScheme>
    <a:fontScheme name="aKROBAT">
      <a:majorFont>
        <a:latin typeface="Akrobat ExtraBold"/>
        <a:ea typeface=""/>
        <a:cs typeface=""/>
      </a:majorFont>
      <a:minorFont>
        <a:latin typeface="Akrobat Light"/>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TOM INFO MEMO" id="{F9E9B949-4DA4-4789-BC11-58AC8D235D5A}" vid="{0122C7C9-6F94-49F0-A929-B8052A46AA03}"/>
    </a:ext>
  </a:extLst>
</a:theme>
</file>

<file path=ppt/theme/theme6.xml><?xml version="1.0" encoding="utf-8"?>
<a:theme xmlns:a="http://schemas.openxmlformats.org/drawingml/2006/main" name="1_ATOM THEME">
  <a:themeElements>
    <a:clrScheme name="ATOM">
      <a:dk1>
        <a:sysClr val="windowText" lastClr="000000"/>
      </a:dk1>
      <a:lt1>
        <a:sysClr val="window" lastClr="FFFFFF"/>
      </a:lt1>
      <a:dk2>
        <a:srgbClr val="00868F"/>
      </a:dk2>
      <a:lt2>
        <a:srgbClr val="00FFFF"/>
      </a:lt2>
      <a:accent1>
        <a:srgbClr val="00F2F3"/>
      </a:accent1>
      <a:accent2>
        <a:srgbClr val="00E4E6"/>
      </a:accent2>
      <a:accent3>
        <a:srgbClr val="00D7DA"/>
      </a:accent3>
      <a:accent4>
        <a:srgbClr val="00C9CD"/>
      </a:accent4>
      <a:accent5>
        <a:srgbClr val="00BCC1"/>
      </a:accent5>
      <a:accent6>
        <a:srgbClr val="00AEB4"/>
      </a:accent6>
      <a:hlink>
        <a:srgbClr val="00A1A8"/>
      </a:hlink>
      <a:folHlink>
        <a:srgbClr val="00939B"/>
      </a:folHlink>
    </a:clrScheme>
    <a:fontScheme name="ATOM">
      <a:majorFont>
        <a:latin typeface="Montserrat"/>
        <a:ea typeface=""/>
        <a:cs typeface=""/>
      </a:majorFont>
      <a:minorFont>
        <a:latin typeface="Montserrat"/>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3508a8c4-f644-4269-bf7b-e7ee20a37e6a">
      <Terms xmlns="http://schemas.microsoft.com/office/infopath/2007/PartnerControls"/>
    </lcf76f155ced4ddcb4097134ff3c332f>
    <TaxCatchAll xmlns="81e24a05-c5e6-4cd4-9c92-a17bf173e158" xsi:nil="true"/>
    <_x65e5__x671f_ xmlns="3508a8c4-f644-4269-bf7b-e7ee20a37e6a" xsi:nil="true"/>
    <description xmlns="3508a8c4-f644-4269-bf7b-e7ee20a37e6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CB58C0E45DAA049B4783D75162EAA4B" ma:contentTypeVersion="16" ma:contentTypeDescription="Create a new document." ma:contentTypeScope="" ma:versionID="87195f5d8c40d036ee747b07132b2479">
  <xsd:schema xmlns:xsd="http://www.w3.org/2001/XMLSchema" xmlns:xs="http://www.w3.org/2001/XMLSchema" xmlns:p="http://schemas.microsoft.com/office/2006/metadata/properties" xmlns:ns2="3508a8c4-f644-4269-bf7b-e7ee20a37e6a" xmlns:ns3="81e24a05-c5e6-4cd4-9c92-a17bf173e158" targetNamespace="http://schemas.microsoft.com/office/2006/metadata/properties" ma:root="true" ma:fieldsID="0ca578e930571618a1e05305d7b58119" ns2:_="" ns3:_="">
    <xsd:import namespace="3508a8c4-f644-4269-bf7b-e7ee20a37e6a"/>
    <xsd:import namespace="81e24a05-c5e6-4cd4-9c92-a17bf173e15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description" minOccurs="0"/>
                <xsd:element ref="ns2:MediaServiceDateTaken" minOccurs="0"/>
                <xsd:element ref="ns2:MediaLengthInSeconds" minOccurs="0"/>
                <xsd:element ref="ns2:MediaServiceObjectDetectorVersions" minOccurs="0"/>
                <xsd:element ref="ns2:_x65e5__x671f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08a8c4-f644-4269-bf7b-e7ee20a37e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b8e2d421-9677-4856-b1f7-0ea2c0cad787"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description" ma:index="18" nillable="true" ma:displayName="description " ma:format="Dropdown" ma:internalName="description">
      <xsd:simpleType>
        <xsd:restriction base="dms:Text">
          <xsd:maxLength value="255"/>
        </xsd:restriction>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_x65e5__x671f_" ma:index="22" nillable="true" ma:displayName="日期" ma:format="DateOnly" ma:internalName="_x65e5__x671f_">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81e24a05-c5e6-4cd4-9c92-a17bf173e15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fb94774-a90f-4d2d-a2ac-e0372e813c38}" ma:internalName="TaxCatchAll" ma:showField="CatchAllData" ma:web="81e24a05-c5e6-4cd4-9c92-a17bf173e158">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C75158-2DD1-41B1-A5FB-DACE349F8A41}">
  <ds:schemaRefs>
    <ds:schemaRef ds:uri="http://schemas.microsoft.com/sharepoint/v3/contenttype/forms"/>
  </ds:schemaRefs>
</ds:datastoreItem>
</file>

<file path=customXml/itemProps2.xml><?xml version="1.0" encoding="utf-8"?>
<ds:datastoreItem xmlns:ds="http://schemas.openxmlformats.org/officeDocument/2006/customXml" ds:itemID="{BB0A0E9C-CBB5-4FFF-B640-F71FB6F1BC36}">
  <ds:schemaRefs>
    <ds:schemaRef ds:uri="3508a8c4-f644-4269-bf7b-e7ee20a37e6a"/>
    <ds:schemaRef ds:uri="81e24a05-c5e6-4cd4-9c92-a17bf173e15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D9BC744-DD99-473A-9C4E-1A6954858F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08a8c4-f644-4269-bf7b-e7ee20a37e6a"/>
    <ds:schemaRef ds:uri="81e24a05-c5e6-4cd4-9c92-a17bf173e1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2999</TotalTime>
  <Words>211</Words>
  <Application>Microsoft Office PowerPoint</Application>
  <PresentationFormat>宽屏</PresentationFormat>
  <Paragraphs>25</Paragraphs>
  <Slides>8</Slides>
  <Notes>7</Notes>
  <HiddenSlides>0</HiddenSlides>
  <MMClips>0</MMClips>
  <ScaleCrop>false</ScaleCrop>
  <HeadingPairs>
    <vt:vector size="6" baseType="variant">
      <vt:variant>
        <vt:lpstr>已用的字体</vt:lpstr>
      </vt:variant>
      <vt:variant>
        <vt:i4>8</vt:i4>
      </vt:variant>
      <vt:variant>
        <vt:lpstr>主题</vt:lpstr>
      </vt:variant>
      <vt:variant>
        <vt:i4>7</vt:i4>
      </vt:variant>
      <vt:variant>
        <vt:lpstr>幻灯片标题</vt:lpstr>
      </vt:variant>
      <vt:variant>
        <vt:i4>8</vt:i4>
      </vt:variant>
    </vt:vector>
  </HeadingPairs>
  <TitlesOfParts>
    <vt:vector size="23" baseType="lpstr">
      <vt:lpstr>Akrobat ExtraBold</vt:lpstr>
      <vt:lpstr>Akrobat Light</vt:lpstr>
      <vt:lpstr>楷体_GB2312</vt:lpstr>
      <vt:lpstr>Arial</vt:lpstr>
      <vt:lpstr>Arial Narrow</vt:lpstr>
      <vt:lpstr>Calibri</vt:lpstr>
      <vt:lpstr>Montserrat</vt:lpstr>
      <vt:lpstr>Montserrat Light</vt:lpstr>
      <vt:lpstr>ATOM INFO MEMO</vt:lpstr>
      <vt:lpstr>ATOM THEME</vt:lpstr>
      <vt:lpstr>1_ATOM INFO MEMO</vt:lpstr>
      <vt:lpstr>3_ATOM THEME</vt:lpstr>
      <vt:lpstr>3_ATOM INFO MEMO</vt:lpstr>
      <vt:lpstr>1_ATOM THEME</vt:lpstr>
      <vt:lpstr>Тема 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Nikita Bormotov</dc:creator>
  <cp:lastModifiedBy>Jacky Wang</cp:lastModifiedBy>
  <cp:revision>68</cp:revision>
  <dcterms:created xsi:type="dcterms:W3CDTF">2023-01-27T08:04:06Z</dcterms:created>
  <dcterms:modified xsi:type="dcterms:W3CDTF">2024-02-23T06:20:43Z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0x0101001CB58C0E45DAA049B4783D75162EAA4B</vt:lpwstr>
  </property>
  <property fmtid="{D5CDD505-2E9C-101B-9397-08002B2CF9AE}" pid="3" name="MediaServiceImageTags">
    <vt:lpwstr/>
  </property>
</Properties>
</file>