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4"/>
    <p:sldMasterId id="2147483673" r:id="rId5"/>
    <p:sldMasterId id="2147483686" r:id="rId6"/>
    <p:sldMasterId id="2147483700" r:id="rId7"/>
    <p:sldMasterId id="2147483716" r:id="rId8"/>
    <p:sldMasterId id="2147483766" r:id="rId9"/>
    <p:sldMasterId id="2147483648" r:id="rId10"/>
  </p:sldMasterIdLst>
  <p:notesMasterIdLst>
    <p:notesMasterId r:id="rId18"/>
  </p:notesMasterIdLst>
  <p:sldIdLst>
    <p:sldId id="2147376663" r:id="rId11"/>
    <p:sldId id="2147376669" r:id="rId12"/>
    <p:sldId id="2147376678" r:id="rId13"/>
    <p:sldId id="2147376679" r:id="rId14"/>
    <p:sldId id="2147376680" r:id="rId15"/>
    <p:sldId id="2147376681" r:id="rId16"/>
    <p:sldId id="2147376677"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B68B765-D349-DFA8-7756-20CEA2962460}" name="Vadim Ponomarev" initials="VP" userId="S::Vadim.Ponomarev@atom.team::dc7407fc-b92e-4df2-a582-e4e33c6888dd"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rkady Vanyukhin" initials="AV" lastIdx="1" clrIdx="0">
    <p:extLst>
      <p:ext uri="{19B8F6BF-5375-455C-9EA6-DF929625EA0E}">
        <p15:presenceInfo xmlns:p15="http://schemas.microsoft.com/office/powerpoint/2012/main" userId="Arkady Vanyukh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F7D8"/>
    <a:srgbClr val="0C4FF7"/>
    <a:srgbClr val="FFFFFF"/>
    <a:srgbClr val="C5E2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BF80A2-51D3-87D3-7A56-42A6899A525D}" v="6" dt="2024-01-19T02:28:10.191"/>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55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5056D-2538-4E97-8F77-E00A5EE9706A}" type="datetimeFigureOut">
              <a:rPr lang="ru-RU" smtClean="0"/>
              <a:t>26.02.2024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23639-855E-4A68-A466-05F4CCB98B2F}" type="slidenum">
              <a:rPr lang="ru-RU" smtClean="0"/>
              <a:t>‹#›</a:t>
            </a:fld>
            <a:endParaRPr lang="ru-RU"/>
          </a:p>
        </p:txBody>
      </p:sp>
    </p:spTree>
    <p:extLst>
      <p:ext uri="{BB962C8B-B14F-4D97-AF65-F5344CB8AC3E}">
        <p14:creationId xmlns:p14="http://schemas.microsoft.com/office/powerpoint/2010/main" val="3146463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2</a:t>
            </a:fld>
            <a:endParaRPr lang="ru-RU"/>
          </a:p>
        </p:txBody>
      </p:sp>
    </p:spTree>
    <p:extLst>
      <p:ext uri="{BB962C8B-B14F-4D97-AF65-F5344CB8AC3E}">
        <p14:creationId xmlns:p14="http://schemas.microsoft.com/office/powerpoint/2010/main" val="4277518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3</a:t>
            </a:fld>
            <a:endParaRPr lang="ru-RU"/>
          </a:p>
        </p:txBody>
      </p:sp>
    </p:spTree>
    <p:extLst>
      <p:ext uri="{BB962C8B-B14F-4D97-AF65-F5344CB8AC3E}">
        <p14:creationId xmlns:p14="http://schemas.microsoft.com/office/powerpoint/2010/main" val="1835290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4</a:t>
            </a:fld>
            <a:endParaRPr lang="ru-RU"/>
          </a:p>
        </p:txBody>
      </p:sp>
    </p:spTree>
    <p:extLst>
      <p:ext uri="{BB962C8B-B14F-4D97-AF65-F5344CB8AC3E}">
        <p14:creationId xmlns:p14="http://schemas.microsoft.com/office/powerpoint/2010/main" val="4171217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5</a:t>
            </a:fld>
            <a:endParaRPr lang="ru-RU"/>
          </a:p>
        </p:txBody>
      </p:sp>
    </p:spTree>
    <p:extLst>
      <p:ext uri="{BB962C8B-B14F-4D97-AF65-F5344CB8AC3E}">
        <p14:creationId xmlns:p14="http://schemas.microsoft.com/office/powerpoint/2010/main" val="2432714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6</a:t>
            </a:fld>
            <a:endParaRPr lang="ru-RU"/>
          </a:p>
        </p:txBody>
      </p:sp>
    </p:spTree>
    <p:extLst>
      <p:ext uri="{BB962C8B-B14F-4D97-AF65-F5344CB8AC3E}">
        <p14:creationId xmlns:p14="http://schemas.microsoft.com/office/powerpoint/2010/main" val="1739425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9D23639-855E-4A68-A466-05F4CCB98B2F}" type="slidenum">
              <a:rPr lang="ru-RU" smtClean="0"/>
              <a:t>7</a:t>
            </a:fld>
            <a:endParaRPr lang="ru-RU"/>
          </a:p>
        </p:txBody>
      </p:sp>
    </p:spTree>
    <p:extLst>
      <p:ext uri="{BB962C8B-B14F-4D97-AF65-F5344CB8AC3E}">
        <p14:creationId xmlns:p14="http://schemas.microsoft.com/office/powerpoint/2010/main" val="2008053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E8A004-1606-3C86-1111-A1625A452E3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3DFF5F4-01ED-43C4-00C0-0819FA1342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9716B20-C515-6500-7468-B97CCCDEE3D5}"/>
              </a:ext>
            </a:extLst>
          </p:cNvPr>
          <p:cNvSpPr>
            <a:spLocks noGrp="1"/>
          </p:cNvSpPr>
          <p:nvPr>
            <p:ph type="dt" sz="half" idx="10"/>
          </p:nvPr>
        </p:nvSpPr>
        <p:spPr/>
        <p:txBody>
          <a:bodyPr/>
          <a:lstStyle/>
          <a:p>
            <a:fld id="{DA0D60F1-D68D-4C14-8E0B-53648E0AC5DB}" type="datetimeFigureOut">
              <a:rPr lang="ru-RU" smtClean="0"/>
              <a:t>26.02.2024</a:t>
            </a:fld>
            <a:endParaRPr lang="ru-RU"/>
          </a:p>
        </p:txBody>
      </p:sp>
      <p:sp>
        <p:nvSpPr>
          <p:cNvPr id="5" name="Нижний колонтитул 4">
            <a:extLst>
              <a:ext uri="{FF2B5EF4-FFF2-40B4-BE49-F238E27FC236}">
                <a16:creationId xmlns:a16="http://schemas.microsoft.com/office/drawing/2014/main" id="{69682E1D-E808-BE7E-75F4-4D52F7B2DC8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9FCA11A-D687-9129-36FB-DE18CA62C32F}"/>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3309756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C37EF5-4D57-E423-4DBA-A0FAAA38880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2434FE4-6FB6-0645-4857-F0D26A08A6A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9FD13A5-A75F-26EC-16A8-53D04AA65945}"/>
              </a:ext>
            </a:extLst>
          </p:cNvPr>
          <p:cNvSpPr>
            <a:spLocks noGrp="1"/>
          </p:cNvSpPr>
          <p:nvPr>
            <p:ph type="dt" sz="half" idx="10"/>
          </p:nvPr>
        </p:nvSpPr>
        <p:spPr/>
        <p:txBody>
          <a:bodyPr/>
          <a:lstStyle/>
          <a:p>
            <a:fld id="{DA0D60F1-D68D-4C14-8E0B-53648E0AC5DB}" type="datetimeFigureOut">
              <a:rPr lang="ru-RU" smtClean="0"/>
              <a:t>26.02.2024</a:t>
            </a:fld>
            <a:endParaRPr lang="ru-RU"/>
          </a:p>
        </p:txBody>
      </p:sp>
      <p:sp>
        <p:nvSpPr>
          <p:cNvPr id="5" name="Нижний колонтитул 4">
            <a:extLst>
              <a:ext uri="{FF2B5EF4-FFF2-40B4-BE49-F238E27FC236}">
                <a16:creationId xmlns:a16="http://schemas.microsoft.com/office/drawing/2014/main" id="{113BA193-1708-55CA-FF56-D65C4ECD8F1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5C10D28-CDF0-BB61-3369-E3D3C094CB19}"/>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431803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65C953-158A-796B-1612-3758FF04B49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0C2720E-A899-36A2-BB21-36EE4B0D289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95E8F7C-13A8-1D85-61AD-BBDDE14EC50F}"/>
              </a:ext>
            </a:extLst>
          </p:cNvPr>
          <p:cNvSpPr>
            <a:spLocks noGrp="1"/>
          </p:cNvSpPr>
          <p:nvPr>
            <p:ph type="dt" sz="half" idx="10"/>
          </p:nvPr>
        </p:nvSpPr>
        <p:spPr/>
        <p:txBody>
          <a:bodyPr/>
          <a:lstStyle/>
          <a:p>
            <a:fld id="{DA0D60F1-D68D-4C14-8E0B-53648E0AC5DB}" type="datetimeFigureOut">
              <a:rPr lang="ru-RU" smtClean="0"/>
              <a:t>26.02.2024</a:t>
            </a:fld>
            <a:endParaRPr lang="ru-RU"/>
          </a:p>
        </p:txBody>
      </p:sp>
      <p:sp>
        <p:nvSpPr>
          <p:cNvPr id="5" name="Нижний колонтитул 4">
            <a:extLst>
              <a:ext uri="{FF2B5EF4-FFF2-40B4-BE49-F238E27FC236}">
                <a16:creationId xmlns:a16="http://schemas.microsoft.com/office/drawing/2014/main" id="{E71BAE23-7F99-B21D-2AAE-8421567E1DA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2DC7679-49CE-9F9B-B665-3D05823E037E}"/>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2018337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EY White -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DA0D60F1-D68D-4C14-8E0B-53648E0AC5DB}" type="datetimeFigureOut">
              <a:rPr lang="ru-RU" smtClean="0"/>
              <a:t>26.02.2024</a:t>
            </a:fld>
            <a:endParaRPr lang="ru-RU"/>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fld id="{F4FCDD2F-85C6-440F-B02D-795CEE92D2CE}" type="slidenum">
              <a:rPr lang="ru-RU" smtClean="0"/>
              <a:t>‹#›</a:t>
            </a:fld>
            <a:endParaRPr lang="ru-RU"/>
          </a:p>
        </p:txBody>
      </p:sp>
      <p:sp>
        <p:nvSpPr>
          <p:cNvPr id="7" name="Line 10">
            <a:extLst>
              <a:ext uri="{FF2B5EF4-FFF2-40B4-BE49-F238E27FC236}">
                <a16:creationId xmlns:a16="http://schemas.microsoft.com/office/drawing/2014/main" id="{B8C1A677-C164-44AF-BFFB-6B8EFE9133D8}"/>
              </a:ext>
            </a:extLst>
          </p:cNvPr>
          <p:cNvSpPr>
            <a:spLocks noChangeShapeType="1"/>
          </p:cNvSpPr>
          <p:nvPr/>
        </p:nvSpPr>
        <p:spPr bwMode="auto">
          <a:xfrm>
            <a:off x="609601" y="907750"/>
            <a:ext cx="10974284" cy="0"/>
          </a:xfrm>
          <a:prstGeom prst="line">
            <a:avLst/>
          </a:prstGeom>
          <a:noFill/>
          <a:ln w="15875">
            <a:solidFill>
              <a:schemeClr val="bg1">
                <a:lumMod val="50000"/>
              </a:schemeClr>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8" noProof="0">
              <a:solidFill>
                <a:schemeClr val="bg1"/>
              </a:solidFill>
            </a:endParaRPr>
          </a:p>
        </p:txBody>
      </p:sp>
    </p:spTree>
    <p:extLst>
      <p:ext uri="{BB962C8B-B14F-4D97-AF65-F5344CB8AC3E}">
        <p14:creationId xmlns:p14="http://schemas.microsoft.com/office/powerpoint/2010/main" val="3778604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E8A004-1606-3C86-1111-A1625A452E3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3DFF5F4-01ED-43C4-00C0-0819FA1342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9716B20-C515-6500-7468-B97CCCDEE3D5}"/>
              </a:ext>
            </a:extLst>
          </p:cNvPr>
          <p:cNvSpPr>
            <a:spLocks noGrp="1"/>
          </p:cNvSpPr>
          <p:nvPr>
            <p:ph type="dt" sz="half" idx="10"/>
          </p:nvPr>
        </p:nvSpPr>
        <p:spPr/>
        <p:txBody>
          <a:bodyPr/>
          <a:lstStyle/>
          <a:p>
            <a:fld id="{FF5B051B-A79D-4605-B7D3-0380FEA525A7}" type="datetimeFigureOut">
              <a:rPr lang="ru-RU" smtClean="0"/>
              <a:t>26.02.2024</a:t>
            </a:fld>
            <a:endParaRPr lang="ru-RU"/>
          </a:p>
        </p:txBody>
      </p:sp>
      <p:sp>
        <p:nvSpPr>
          <p:cNvPr id="5" name="Нижний колонтитул 4">
            <a:extLst>
              <a:ext uri="{FF2B5EF4-FFF2-40B4-BE49-F238E27FC236}">
                <a16:creationId xmlns:a16="http://schemas.microsoft.com/office/drawing/2014/main" id="{69682E1D-E808-BE7E-75F4-4D52F7B2DC8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9FCA11A-D687-9129-36FB-DE18CA62C32F}"/>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2900731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0E8FD3-477B-7E2B-BC14-55CA8052E0A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6E3792C-999B-1129-385C-D9249F2F89A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F250288-9363-6996-5FE8-BA1171948C1C}"/>
              </a:ext>
            </a:extLst>
          </p:cNvPr>
          <p:cNvSpPr>
            <a:spLocks noGrp="1"/>
          </p:cNvSpPr>
          <p:nvPr>
            <p:ph type="dt" sz="half" idx="10"/>
          </p:nvPr>
        </p:nvSpPr>
        <p:spPr/>
        <p:txBody>
          <a:bodyPr/>
          <a:lstStyle/>
          <a:p>
            <a:fld id="{FF5B051B-A79D-4605-B7D3-0380FEA525A7}" type="datetimeFigureOut">
              <a:rPr lang="ru-RU" smtClean="0"/>
              <a:t>26.02.2024</a:t>
            </a:fld>
            <a:endParaRPr lang="ru-RU"/>
          </a:p>
        </p:txBody>
      </p:sp>
      <p:sp>
        <p:nvSpPr>
          <p:cNvPr id="5" name="Нижний колонтитул 4">
            <a:extLst>
              <a:ext uri="{FF2B5EF4-FFF2-40B4-BE49-F238E27FC236}">
                <a16:creationId xmlns:a16="http://schemas.microsoft.com/office/drawing/2014/main" id="{66B0AC50-04A0-40D3-D28C-BF7939F0094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A103C7-387A-FC90-A980-5B44856A6780}"/>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3919336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224868-E091-0BC4-9893-4FAE9F1ACCA9}"/>
              </a:ext>
            </a:extLst>
          </p:cNvPr>
          <p:cNvSpPr>
            <a:spLocks noGrp="1"/>
          </p:cNvSpPr>
          <p:nvPr>
            <p:ph type="title"/>
          </p:nvPr>
        </p:nvSpPr>
        <p:spPr>
          <a:xfrm>
            <a:off x="831850" y="1709739"/>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9997610-7650-4881-5008-6B117EE20EE7}"/>
              </a:ext>
            </a:extLst>
          </p:cNvPr>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5747225-A9E3-1D8C-1359-FDCE93EAF5B3}"/>
              </a:ext>
            </a:extLst>
          </p:cNvPr>
          <p:cNvSpPr>
            <a:spLocks noGrp="1"/>
          </p:cNvSpPr>
          <p:nvPr>
            <p:ph type="dt" sz="half" idx="10"/>
          </p:nvPr>
        </p:nvSpPr>
        <p:spPr/>
        <p:txBody>
          <a:bodyPr/>
          <a:lstStyle/>
          <a:p>
            <a:fld id="{FF5B051B-A79D-4605-B7D3-0380FEA525A7}" type="datetimeFigureOut">
              <a:rPr lang="ru-RU" smtClean="0"/>
              <a:t>26.02.2024</a:t>
            </a:fld>
            <a:endParaRPr lang="ru-RU"/>
          </a:p>
        </p:txBody>
      </p:sp>
      <p:sp>
        <p:nvSpPr>
          <p:cNvPr id="5" name="Нижний колонтитул 4">
            <a:extLst>
              <a:ext uri="{FF2B5EF4-FFF2-40B4-BE49-F238E27FC236}">
                <a16:creationId xmlns:a16="http://schemas.microsoft.com/office/drawing/2014/main" id="{A5A2423C-8192-C473-0F0D-13C8F435F34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DD004D2-2B9C-E03E-C18C-BEDF465EF6AA}"/>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1742819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E10A8-2278-CE46-1E99-535E3C6B0A4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5EF3D74-FA32-AD14-DB26-1C31703961D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CCB46FB-A999-F2F1-775E-8CE5FC424A7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F30F9F0-7EB9-C56B-E0A0-4C87D959F32C}"/>
              </a:ext>
            </a:extLst>
          </p:cNvPr>
          <p:cNvSpPr>
            <a:spLocks noGrp="1"/>
          </p:cNvSpPr>
          <p:nvPr>
            <p:ph type="dt" sz="half" idx="10"/>
          </p:nvPr>
        </p:nvSpPr>
        <p:spPr/>
        <p:txBody>
          <a:bodyPr/>
          <a:lstStyle/>
          <a:p>
            <a:fld id="{FF5B051B-A79D-4605-B7D3-0380FEA525A7}" type="datetimeFigureOut">
              <a:rPr lang="ru-RU" smtClean="0"/>
              <a:t>26.02.2024</a:t>
            </a:fld>
            <a:endParaRPr lang="ru-RU"/>
          </a:p>
        </p:txBody>
      </p:sp>
      <p:sp>
        <p:nvSpPr>
          <p:cNvPr id="6" name="Нижний колонтитул 5">
            <a:extLst>
              <a:ext uri="{FF2B5EF4-FFF2-40B4-BE49-F238E27FC236}">
                <a16:creationId xmlns:a16="http://schemas.microsoft.com/office/drawing/2014/main" id="{B1DF6C89-028D-5A56-42C6-CADC33C5B78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FAA1C00-9AB3-A180-DCAB-3B919CFDCDD5}"/>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3457946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BAF709-DCEC-D98A-57D4-240B9ADAF9E9}"/>
              </a:ext>
            </a:extLst>
          </p:cNvPr>
          <p:cNvSpPr>
            <a:spLocks noGrp="1"/>
          </p:cNvSpPr>
          <p:nvPr>
            <p:ph type="title"/>
          </p:nvPr>
        </p:nvSpPr>
        <p:spPr>
          <a:xfrm>
            <a:off x="839788" y="365126"/>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7C2C121-479E-EBB3-3661-2CA637592E90}"/>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E9CB9F9-C022-3700-4F7A-B8E51E535245}"/>
              </a:ext>
            </a:extLst>
          </p:cNvPr>
          <p:cNvSpPr>
            <a:spLocks noGrp="1"/>
          </p:cNvSpPr>
          <p:nvPr>
            <p:ph sz="half" idx="2"/>
          </p:nvPr>
        </p:nvSpPr>
        <p:spPr>
          <a:xfrm>
            <a:off x="839789"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94115B9-E908-A01E-BC05-842E0A8444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E854286-4255-AE72-F057-FDA9E610CBF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AEBD5B9-D074-0986-7655-FAACAC75C2D1}"/>
              </a:ext>
            </a:extLst>
          </p:cNvPr>
          <p:cNvSpPr>
            <a:spLocks noGrp="1"/>
          </p:cNvSpPr>
          <p:nvPr>
            <p:ph type="dt" sz="half" idx="10"/>
          </p:nvPr>
        </p:nvSpPr>
        <p:spPr/>
        <p:txBody>
          <a:bodyPr/>
          <a:lstStyle/>
          <a:p>
            <a:fld id="{FF5B051B-A79D-4605-B7D3-0380FEA525A7}" type="datetimeFigureOut">
              <a:rPr lang="ru-RU" smtClean="0"/>
              <a:t>26.02.2024</a:t>
            </a:fld>
            <a:endParaRPr lang="ru-RU"/>
          </a:p>
        </p:txBody>
      </p:sp>
      <p:sp>
        <p:nvSpPr>
          <p:cNvPr id="8" name="Нижний колонтитул 7">
            <a:extLst>
              <a:ext uri="{FF2B5EF4-FFF2-40B4-BE49-F238E27FC236}">
                <a16:creationId xmlns:a16="http://schemas.microsoft.com/office/drawing/2014/main" id="{D2EB0D1F-4A2D-6316-56EA-1357E46A3C5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35819AB-A64C-75FE-8811-5D4B71E93540}"/>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30119450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301452-2B86-3BA6-3CE4-A3E45B9753B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B0CE60D-0436-4ACE-E247-E590616C0415}"/>
              </a:ext>
            </a:extLst>
          </p:cNvPr>
          <p:cNvSpPr>
            <a:spLocks noGrp="1"/>
          </p:cNvSpPr>
          <p:nvPr>
            <p:ph type="dt" sz="half" idx="10"/>
          </p:nvPr>
        </p:nvSpPr>
        <p:spPr/>
        <p:txBody>
          <a:bodyPr/>
          <a:lstStyle/>
          <a:p>
            <a:fld id="{FF5B051B-A79D-4605-B7D3-0380FEA525A7}" type="datetimeFigureOut">
              <a:rPr lang="ru-RU" smtClean="0"/>
              <a:t>26.02.2024</a:t>
            </a:fld>
            <a:endParaRPr lang="ru-RU"/>
          </a:p>
        </p:txBody>
      </p:sp>
      <p:sp>
        <p:nvSpPr>
          <p:cNvPr id="4" name="Нижний колонтитул 3">
            <a:extLst>
              <a:ext uri="{FF2B5EF4-FFF2-40B4-BE49-F238E27FC236}">
                <a16:creationId xmlns:a16="http://schemas.microsoft.com/office/drawing/2014/main" id="{D0449D1D-3C14-81B8-79DC-CB5D2773C2D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6978E7B-F315-2BD5-9175-BA97C8AED267}"/>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2218097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C0214D0-010E-A239-BCFD-87EF8AC7B5FA}"/>
              </a:ext>
            </a:extLst>
          </p:cNvPr>
          <p:cNvSpPr>
            <a:spLocks noGrp="1"/>
          </p:cNvSpPr>
          <p:nvPr>
            <p:ph type="dt" sz="half" idx="10"/>
          </p:nvPr>
        </p:nvSpPr>
        <p:spPr/>
        <p:txBody>
          <a:bodyPr/>
          <a:lstStyle/>
          <a:p>
            <a:fld id="{FF5B051B-A79D-4605-B7D3-0380FEA525A7}" type="datetimeFigureOut">
              <a:rPr lang="ru-RU" smtClean="0"/>
              <a:t>26.02.2024</a:t>
            </a:fld>
            <a:endParaRPr lang="ru-RU"/>
          </a:p>
        </p:txBody>
      </p:sp>
      <p:sp>
        <p:nvSpPr>
          <p:cNvPr id="3" name="Нижний колонтитул 2">
            <a:extLst>
              <a:ext uri="{FF2B5EF4-FFF2-40B4-BE49-F238E27FC236}">
                <a16:creationId xmlns:a16="http://schemas.microsoft.com/office/drawing/2014/main" id="{DA4CCFB9-F383-3561-F70C-1AE592040FE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52D3E547-E436-C9A6-2F68-1817CD6DAC6B}"/>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2618490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0E8FD3-477B-7E2B-BC14-55CA8052E0A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6E3792C-999B-1129-385C-D9249F2F89A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F250288-9363-6996-5FE8-BA1171948C1C}"/>
              </a:ext>
            </a:extLst>
          </p:cNvPr>
          <p:cNvSpPr>
            <a:spLocks noGrp="1"/>
          </p:cNvSpPr>
          <p:nvPr>
            <p:ph type="dt" sz="half" idx="10"/>
          </p:nvPr>
        </p:nvSpPr>
        <p:spPr/>
        <p:txBody>
          <a:bodyPr/>
          <a:lstStyle/>
          <a:p>
            <a:fld id="{DA0D60F1-D68D-4C14-8E0B-53648E0AC5DB}" type="datetimeFigureOut">
              <a:rPr lang="ru-RU" smtClean="0"/>
              <a:t>26.02.2024</a:t>
            </a:fld>
            <a:endParaRPr lang="ru-RU"/>
          </a:p>
        </p:txBody>
      </p:sp>
      <p:sp>
        <p:nvSpPr>
          <p:cNvPr id="5" name="Нижний колонтитул 4">
            <a:extLst>
              <a:ext uri="{FF2B5EF4-FFF2-40B4-BE49-F238E27FC236}">
                <a16:creationId xmlns:a16="http://schemas.microsoft.com/office/drawing/2014/main" id="{66B0AC50-04A0-40D3-D28C-BF7939F0094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A103C7-387A-FC90-A980-5B44856A6780}"/>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37395010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8C2056-E3FA-3A6A-045E-DD4A85DDBB12}"/>
              </a:ext>
            </a:extLst>
          </p:cNvPr>
          <p:cNvSpPr>
            <a:spLocks noGrp="1"/>
          </p:cNvSpPr>
          <p:nvPr>
            <p:ph type="title"/>
          </p:nvPr>
        </p:nvSpPr>
        <p:spPr>
          <a:xfrm>
            <a:off x="839789"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84B84F8-729B-2EB5-6910-08F4CE30B7E8}"/>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8799A35-3B22-5A14-E149-8735DC0780E7}"/>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73325A-7D70-2216-FE78-84C1E5769538}"/>
              </a:ext>
            </a:extLst>
          </p:cNvPr>
          <p:cNvSpPr>
            <a:spLocks noGrp="1"/>
          </p:cNvSpPr>
          <p:nvPr>
            <p:ph type="dt" sz="half" idx="10"/>
          </p:nvPr>
        </p:nvSpPr>
        <p:spPr/>
        <p:txBody>
          <a:bodyPr/>
          <a:lstStyle/>
          <a:p>
            <a:fld id="{FF5B051B-A79D-4605-B7D3-0380FEA525A7}" type="datetimeFigureOut">
              <a:rPr lang="ru-RU" smtClean="0"/>
              <a:t>26.02.2024</a:t>
            </a:fld>
            <a:endParaRPr lang="ru-RU"/>
          </a:p>
        </p:txBody>
      </p:sp>
      <p:sp>
        <p:nvSpPr>
          <p:cNvPr id="6" name="Нижний колонтитул 5">
            <a:extLst>
              <a:ext uri="{FF2B5EF4-FFF2-40B4-BE49-F238E27FC236}">
                <a16:creationId xmlns:a16="http://schemas.microsoft.com/office/drawing/2014/main" id="{8D7202D7-923F-2512-5F2F-732AAF3E747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489F386-FC58-7471-B99C-FBFB0D5DA0DA}"/>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605459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74A915-2F84-256F-01D6-66B861F5FA01}"/>
              </a:ext>
            </a:extLst>
          </p:cNvPr>
          <p:cNvSpPr>
            <a:spLocks noGrp="1"/>
          </p:cNvSpPr>
          <p:nvPr>
            <p:ph type="title"/>
          </p:nvPr>
        </p:nvSpPr>
        <p:spPr>
          <a:xfrm>
            <a:off x="839789"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3818AF0-D6D1-1B31-6D32-200F12B9D98C}"/>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a:extLst>
              <a:ext uri="{FF2B5EF4-FFF2-40B4-BE49-F238E27FC236}">
                <a16:creationId xmlns:a16="http://schemas.microsoft.com/office/drawing/2014/main" id="{CD9213CB-544C-A833-13D4-2E7F30C050C4}"/>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F98619F-CB93-9577-DCC9-3FF1525D02B4}"/>
              </a:ext>
            </a:extLst>
          </p:cNvPr>
          <p:cNvSpPr>
            <a:spLocks noGrp="1"/>
          </p:cNvSpPr>
          <p:nvPr>
            <p:ph type="dt" sz="half" idx="10"/>
          </p:nvPr>
        </p:nvSpPr>
        <p:spPr/>
        <p:txBody>
          <a:bodyPr/>
          <a:lstStyle/>
          <a:p>
            <a:fld id="{FF5B051B-A79D-4605-B7D3-0380FEA525A7}" type="datetimeFigureOut">
              <a:rPr lang="ru-RU" smtClean="0"/>
              <a:t>26.02.2024</a:t>
            </a:fld>
            <a:endParaRPr lang="ru-RU"/>
          </a:p>
        </p:txBody>
      </p:sp>
      <p:sp>
        <p:nvSpPr>
          <p:cNvPr id="6" name="Нижний колонтитул 5">
            <a:extLst>
              <a:ext uri="{FF2B5EF4-FFF2-40B4-BE49-F238E27FC236}">
                <a16:creationId xmlns:a16="http://schemas.microsoft.com/office/drawing/2014/main" id="{B0F45986-8AD4-1A8F-D460-DEA4FF53D2F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B7361BB-1DF9-8D57-DCDB-B4CB47DAC1A8}"/>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928051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C37EF5-4D57-E423-4DBA-A0FAAA38880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2434FE4-6FB6-0645-4857-F0D26A08A6A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9FD13A5-A75F-26EC-16A8-53D04AA65945}"/>
              </a:ext>
            </a:extLst>
          </p:cNvPr>
          <p:cNvSpPr>
            <a:spLocks noGrp="1"/>
          </p:cNvSpPr>
          <p:nvPr>
            <p:ph type="dt" sz="half" idx="10"/>
          </p:nvPr>
        </p:nvSpPr>
        <p:spPr/>
        <p:txBody>
          <a:bodyPr/>
          <a:lstStyle/>
          <a:p>
            <a:fld id="{FF5B051B-A79D-4605-B7D3-0380FEA525A7}" type="datetimeFigureOut">
              <a:rPr lang="ru-RU" smtClean="0"/>
              <a:t>26.02.2024</a:t>
            </a:fld>
            <a:endParaRPr lang="ru-RU"/>
          </a:p>
        </p:txBody>
      </p:sp>
      <p:sp>
        <p:nvSpPr>
          <p:cNvPr id="5" name="Нижний колонтитул 4">
            <a:extLst>
              <a:ext uri="{FF2B5EF4-FFF2-40B4-BE49-F238E27FC236}">
                <a16:creationId xmlns:a16="http://schemas.microsoft.com/office/drawing/2014/main" id="{113BA193-1708-55CA-FF56-D65C4ECD8F1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5C10D28-CDF0-BB61-3369-E3D3C094CB19}"/>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8811469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65C953-158A-796B-1612-3758FF04B49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0C2720E-A899-36A2-BB21-36EE4B0D289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95E8F7C-13A8-1D85-61AD-BBDDE14EC50F}"/>
              </a:ext>
            </a:extLst>
          </p:cNvPr>
          <p:cNvSpPr>
            <a:spLocks noGrp="1"/>
          </p:cNvSpPr>
          <p:nvPr>
            <p:ph type="dt" sz="half" idx="10"/>
          </p:nvPr>
        </p:nvSpPr>
        <p:spPr/>
        <p:txBody>
          <a:bodyPr/>
          <a:lstStyle/>
          <a:p>
            <a:fld id="{FF5B051B-A79D-4605-B7D3-0380FEA525A7}" type="datetimeFigureOut">
              <a:rPr lang="ru-RU" smtClean="0"/>
              <a:t>26.02.2024</a:t>
            </a:fld>
            <a:endParaRPr lang="ru-RU"/>
          </a:p>
        </p:txBody>
      </p:sp>
      <p:sp>
        <p:nvSpPr>
          <p:cNvPr id="5" name="Нижний колонтитул 4">
            <a:extLst>
              <a:ext uri="{FF2B5EF4-FFF2-40B4-BE49-F238E27FC236}">
                <a16:creationId xmlns:a16="http://schemas.microsoft.com/office/drawing/2014/main" id="{E71BAE23-7F99-B21D-2AAE-8421567E1DA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2DC7679-49CE-9F9B-B665-3D05823E037E}"/>
              </a:ext>
            </a:extLst>
          </p:cNvPr>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21326041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101" name="Текст заголовка"/>
          <p:cNvSpPr txBox="1">
            <a:spLocks noGrp="1"/>
          </p:cNvSpPr>
          <p:nvPr>
            <p:ph type="title"/>
          </p:nvPr>
        </p:nvSpPr>
        <p:spPr>
          <a:xfrm>
            <a:off x="415599" y="593368"/>
            <a:ext cx="11360803" cy="763601"/>
          </a:xfrm>
          <a:prstGeom prst="rect">
            <a:avLst/>
          </a:prstGeom>
        </p:spPr>
        <p:txBody>
          <a:bodyPr lIns="91424" tIns="91424" rIns="91424" bIns="91424" anchor="t"/>
          <a:lstStyle/>
          <a:p>
            <a:r>
              <a:t>Текст заголовка</a:t>
            </a:r>
          </a:p>
        </p:txBody>
      </p:sp>
      <p:sp>
        <p:nvSpPr>
          <p:cNvPr id="102" name="Уровень текста 1…"/>
          <p:cNvSpPr txBox="1">
            <a:spLocks noGrp="1"/>
          </p:cNvSpPr>
          <p:nvPr>
            <p:ph type="body" idx="1"/>
          </p:nvPr>
        </p:nvSpPr>
        <p:spPr>
          <a:xfrm>
            <a:off x="415599" y="1536633"/>
            <a:ext cx="11360803" cy="4555200"/>
          </a:xfrm>
          <a:prstGeom prst="rect">
            <a:avLst/>
          </a:prstGeom>
        </p:spPr>
        <p:txBody>
          <a:bodyPr lIns="91424" tIns="91424" rIns="91424" bIns="91424"/>
          <a:lstStyle>
            <a:lvl1pPr marL="609585" indent="-457189">
              <a:spcBef>
                <a:spcPts val="0"/>
              </a:spcBef>
              <a:buSzPts val="2100"/>
              <a:buChar char="●"/>
            </a:lvl1pPr>
            <a:lvl2pPr marL="1289722" indent="-493876">
              <a:spcBef>
                <a:spcPts val="0"/>
              </a:spcBef>
              <a:buSzPts val="2100"/>
              <a:buChar char="○"/>
            </a:lvl2pPr>
            <a:lvl3pPr marL="1998083" indent="-592652">
              <a:spcBef>
                <a:spcPts val="0"/>
              </a:spcBef>
              <a:buSzPts val="2100"/>
              <a:buChar char="■"/>
            </a:lvl3pPr>
            <a:lvl4pPr marL="2698845" indent="-683828">
              <a:spcBef>
                <a:spcPts val="0"/>
              </a:spcBef>
              <a:buSzPts val="2100"/>
              <a:buChar char="●"/>
            </a:lvl4pPr>
            <a:lvl5pPr marL="3308429" indent="-683828">
              <a:spcBef>
                <a:spcPts val="0"/>
              </a:spcBef>
              <a:buSzPts val="2100"/>
              <a:buChar char="○"/>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03" name="Номер слайда"/>
          <p:cNvSpPr txBox="1">
            <a:spLocks noGrp="1"/>
          </p:cNvSpPr>
          <p:nvPr>
            <p:ph type="sldNum" sz="quarter" idx="2"/>
          </p:nvPr>
        </p:nvSpPr>
        <p:spPr>
          <a:xfrm>
            <a:off x="11597962" y="6264989"/>
            <a:ext cx="430249" cy="430068"/>
          </a:xfrm>
          <a:prstGeom prst="rect">
            <a:avLst/>
          </a:prstGeom>
        </p:spPr>
        <p:txBody>
          <a:bodyPr lIns="91424" tIns="91424" rIns="91424" bIns="91424">
            <a:normAutofit/>
          </a:bodyPr>
          <a:lstStyle/>
          <a:p>
            <a:fld id="{86CB4B4D-7CA3-9044-876B-883B54F8677D}" type="slidenum">
              <a:t>‹#›</a:t>
            </a:fld>
            <a:endParaRPr/>
          </a:p>
        </p:txBody>
      </p:sp>
    </p:spTree>
    <p:extLst>
      <p:ext uri="{BB962C8B-B14F-4D97-AF65-F5344CB8AC3E}">
        <p14:creationId xmlns:p14="http://schemas.microsoft.com/office/powerpoint/2010/main" val="2564306446"/>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E8A004-1606-3C86-1111-A1625A452E3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3DFF5F4-01ED-43C4-00C0-0819FA1342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9716B20-C515-6500-7468-B97CCCDEE3D5}"/>
              </a:ext>
            </a:extLst>
          </p:cNvPr>
          <p:cNvSpPr>
            <a:spLocks noGrp="1"/>
          </p:cNvSpPr>
          <p:nvPr>
            <p:ph type="dt" sz="half" idx="10"/>
          </p:nvPr>
        </p:nvSpPr>
        <p:spPr/>
        <p:txBody>
          <a:bodyPr/>
          <a:lstStyle/>
          <a:p>
            <a:fld id="{DA0D60F1-D68D-4C14-8E0B-53648E0AC5DB}" type="datetimeFigureOut">
              <a:rPr lang="ru-RU" smtClean="0"/>
              <a:t>26.02.2024</a:t>
            </a:fld>
            <a:endParaRPr lang="ru-RU"/>
          </a:p>
        </p:txBody>
      </p:sp>
      <p:sp>
        <p:nvSpPr>
          <p:cNvPr id="5" name="Нижний колонтитул 4">
            <a:extLst>
              <a:ext uri="{FF2B5EF4-FFF2-40B4-BE49-F238E27FC236}">
                <a16:creationId xmlns:a16="http://schemas.microsoft.com/office/drawing/2014/main" id="{69682E1D-E808-BE7E-75F4-4D52F7B2DC8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9FCA11A-D687-9129-36FB-DE18CA62C32F}"/>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3175219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0E8FD3-477B-7E2B-BC14-55CA8052E0A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6E3792C-999B-1129-385C-D9249F2F89A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F250288-9363-6996-5FE8-BA1171948C1C}"/>
              </a:ext>
            </a:extLst>
          </p:cNvPr>
          <p:cNvSpPr>
            <a:spLocks noGrp="1"/>
          </p:cNvSpPr>
          <p:nvPr>
            <p:ph type="dt" sz="half" idx="10"/>
          </p:nvPr>
        </p:nvSpPr>
        <p:spPr/>
        <p:txBody>
          <a:bodyPr/>
          <a:lstStyle/>
          <a:p>
            <a:fld id="{DA0D60F1-D68D-4C14-8E0B-53648E0AC5DB}" type="datetimeFigureOut">
              <a:rPr lang="ru-RU" smtClean="0"/>
              <a:t>26.02.2024</a:t>
            </a:fld>
            <a:endParaRPr lang="ru-RU"/>
          </a:p>
        </p:txBody>
      </p:sp>
      <p:sp>
        <p:nvSpPr>
          <p:cNvPr id="5" name="Нижний колонтитул 4">
            <a:extLst>
              <a:ext uri="{FF2B5EF4-FFF2-40B4-BE49-F238E27FC236}">
                <a16:creationId xmlns:a16="http://schemas.microsoft.com/office/drawing/2014/main" id="{66B0AC50-04A0-40D3-D28C-BF7939F0094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A103C7-387A-FC90-A980-5B44856A6780}"/>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24030458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224868-E091-0BC4-9893-4FAE9F1ACCA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9997610-7650-4881-5008-6B117EE20E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5747225-A9E3-1D8C-1359-FDCE93EAF5B3}"/>
              </a:ext>
            </a:extLst>
          </p:cNvPr>
          <p:cNvSpPr>
            <a:spLocks noGrp="1"/>
          </p:cNvSpPr>
          <p:nvPr>
            <p:ph type="dt" sz="half" idx="10"/>
          </p:nvPr>
        </p:nvSpPr>
        <p:spPr/>
        <p:txBody>
          <a:bodyPr/>
          <a:lstStyle/>
          <a:p>
            <a:fld id="{DA0D60F1-D68D-4C14-8E0B-53648E0AC5DB}" type="datetimeFigureOut">
              <a:rPr lang="ru-RU" smtClean="0"/>
              <a:t>26.02.2024</a:t>
            </a:fld>
            <a:endParaRPr lang="ru-RU"/>
          </a:p>
        </p:txBody>
      </p:sp>
      <p:sp>
        <p:nvSpPr>
          <p:cNvPr id="5" name="Нижний колонтитул 4">
            <a:extLst>
              <a:ext uri="{FF2B5EF4-FFF2-40B4-BE49-F238E27FC236}">
                <a16:creationId xmlns:a16="http://schemas.microsoft.com/office/drawing/2014/main" id="{A5A2423C-8192-C473-0F0D-13C8F435F34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DD004D2-2B9C-E03E-C18C-BEDF465EF6AA}"/>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30747189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E10A8-2278-CE46-1E99-535E3C6B0A4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5EF3D74-FA32-AD14-DB26-1C31703961D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CCB46FB-A999-F2F1-775E-8CE5FC424A7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F30F9F0-7EB9-C56B-E0A0-4C87D959F32C}"/>
              </a:ext>
            </a:extLst>
          </p:cNvPr>
          <p:cNvSpPr>
            <a:spLocks noGrp="1"/>
          </p:cNvSpPr>
          <p:nvPr>
            <p:ph type="dt" sz="half" idx="10"/>
          </p:nvPr>
        </p:nvSpPr>
        <p:spPr/>
        <p:txBody>
          <a:bodyPr/>
          <a:lstStyle/>
          <a:p>
            <a:fld id="{DA0D60F1-D68D-4C14-8E0B-53648E0AC5DB}" type="datetimeFigureOut">
              <a:rPr lang="ru-RU" smtClean="0"/>
              <a:t>26.02.2024</a:t>
            </a:fld>
            <a:endParaRPr lang="ru-RU"/>
          </a:p>
        </p:txBody>
      </p:sp>
      <p:sp>
        <p:nvSpPr>
          <p:cNvPr id="6" name="Нижний колонтитул 5">
            <a:extLst>
              <a:ext uri="{FF2B5EF4-FFF2-40B4-BE49-F238E27FC236}">
                <a16:creationId xmlns:a16="http://schemas.microsoft.com/office/drawing/2014/main" id="{B1DF6C89-028D-5A56-42C6-CADC33C5B78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FAA1C00-9AB3-A180-DCAB-3B919CFDCDD5}"/>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30540832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BAF709-DCEC-D98A-57D4-240B9ADAF9E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7C2C121-479E-EBB3-3661-2CA637592E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E9CB9F9-C022-3700-4F7A-B8E51E53524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94115B9-E908-A01E-BC05-842E0A8444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E854286-4255-AE72-F057-FDA9E610CBF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AEBD5B9-D074-0986-7655-FAACAC75C2D1}"/>
              </a:ext>
            </a:extLst>
          </p:cNvPr>
          <p:cNvSpPr>
            <a:spLocks noGrp="1"/>
          </p:cNvSpPr>
          <p:nvPr>
            <p:ph type="dt" sz="half" idx="10"/>
          </p:nvPr>
        </p:nvSpPr>
        <p:spPr/>
        <p:txBody>
          <a:bodyPr/>
          <a:lstStyle/>
          <a:p>
            <a:fld id="{DA0D60F1-D68D-4C14-8E0B-53648E0AC5DB}" type="datetimeFigureOut">
              <a:rPr lang="ru-RU" smtClean="0"/>
              <a:t>26.02.2024</a:t>
            </a:fld>
            <a:endParaRPr lang="ru-RU"/>
          </a:p>
        </p:txBody>
      </p:sp>
      <p:sp>
        <p:nvSpPr>
          <p:cNvPr id="8" name="Нижний колонтитул 7">
            <a:extLst>
              <a:ext uri="{FF2B5EF4-FFF2-40B4-BE49-F238E27FC236}">
                <a16:creationId xmlns:a16="http://schemas.microsoft.com/office/drawing/2014/main" id="{D2EB0D1F-4A2D-6316-56EA-1357E46A3C5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35819AB-A64C-75FE-8811-5D4B71E93540}"/>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495895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224868-E091-0BC4-9893-4FAE9F1ACCA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9997610-7650-4881-5008-6B117EE20E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5747225-A9E3-1D8C-1359-FDCE93EAF5B3}"/>
              </a:ext>
            </a:extLst>
          </p:cNvPr>
          <p:cNvSpPr>
            <a:spLocks noGrp="1"/>
          </p:cNvSpPr>
          <p:nvPr>
            <p:ph type="dt" sz="half" idx="10"/>
          </p:nvPr>
        </p:nvSpPr>
        <p:spPr/>
        <p:txBody>
          <a:bodyPr/>
          <a:lstStyle/>
          <a:p>
            <a:fld id="{DA0D60F1-D68D-4C14-8E0B-53648E0AC5DB}" type="datetimeFigureOut">
              <a:rPr lang="ru-RU" smtClean="0"/>
              <a:t>26.02.2024</a:t>
            </a:fld>
            <a:endParaRPr lang="ru-RU"/>
          </a:p>
        </p:txBody>
      </p:sp>
      <p:sp>
        <p:nvSpPr>
          <p:cNvPr id="5" name="Нижний колонтитул 4">
            <a:extLst>
              <a:ext uri="{FF2B5EF4-FFF2-40B4-BE49-F238E27FC236}">
                <a16:creationId xmlns:a16="http://schemas.microsoft.com/office/drawing/2014/main" id="{A5A2423C-8192-C473-0F0D-13C8F435F34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DD004D2-2B9C-E03E-C18C-BEDF465EF6AA}"/>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28971427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301452-2B86-3BA6-3CE4-A3E45B9753B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B0CE60D-0436-4ACE-E247-E590616C0415}"/>
              </a:ext>
            </a:extLst>
          </p:cNvPr>
          <p:cNvSpPr>
            <a:spLocks noGrp="1"/>
          </p:cNvSpPr>
          <p:nvPr>
            <p:ph type="dt" sz="half" idx="10"/>
          </p:nvPr>
        </p:nvSpPr>
        <p:spPr/>
        <p:txBody>
          <a:bodyPr/>
          <a:lstStyle/>
          <a:p>
            <a:fld id="{DA0D60F1-D68D-4C14-8E0B-53648E0AC5DB}" type="datetimeFigureOut">
              <a:rPr lang="ru-RU" smtClean="0"/>
              <a:t>26.02.2024</a:t>
            </a:fld>
            <a:endParaRPr lang="ru-RU"/>
          </a:p>
        </p:txBody>
      </p:sp>
      <p:sp>
        <p:nvSpPr>
          <p:cNvPr id="4" name="Нижний колонтитул 3">
            <a:extLst>
              <a:ext uri="{FF2B5EF4-FFF2-40B4-BE49-F238E27FC236}">
                <a16:creationId xmlns:a16="http://schemas.microsoft.com/office/drawing/2014/main" id="{D0449D1D-3C14-81B8-79DC-CB5D2773C2D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6978E7B-F315-2BD5-9175-BA97C8AED267}"/>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2064800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C0214D0-010E-A239-BCFD-87EF8AC7B5FA}"/>
              </a:ext>
            </a:extLst>
          </p:cNvPr>
          <p:cNvSpPr>
            <a:spLocks noGrp="1"/>
          </p:cNvSpPr>
          <p:nvPr>
            <p:ph type="dt" sz="half" idx="10"/>
          </p:nvPr>
        </p:nvSpPr>
        <p:spPr/>
        <p:txBody>
          <a:bodyPr/>
          <a:lstStyle/>
          <a:p>
            <a:fld id="{DA0D60F1-D68D-4C14-8E0B-53648E0AC5DB}" type="datetimeFigureOut">
              <a:rPr lang="ru-RU" smtClean="0"/>
              <a:t>26.02.2024</a:t>
            </a:fld>
            <a:endParaRPr lang="ru-RU"/>
          </a:p>
        </p:txBody>
      </p:sp>
      <p:sp>
        <p:nvSpPr>
          <p:cNvPr id="3" name="Нижний колонтитул 2">
            <a:extLst>
              <a:ext uri="{FF2B5EF4-FFF2-40B4-BE49-F238E27FC236}">
                <a16:creationId xmlns:a16="http://schemas.microsoft.com/office/drawing/2014/main" id="{DA4CCFB9-F383-3561-F70C-1AE592040FE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52D3E547-E436-C9A6-2F68-1817CD6DAC6B}"/>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0978788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8C2056-E3FA-3A6A-045E-DD4A85DDBB1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84B84F8-729B-2EB5-6910-08F4CE30B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8799A35-3B22-5A14-E149-8735DC078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73325A-7D70-2216-FE78-84C1E5769538}"/>
              </a:ext>
            </a:extLst>
          </p:cNvPr>
          <p:cNvSpPr>
            <a:spLocks noGrp="1"/>
          </p:cNvSpPr>
          <p:nvPr>
            <p:ph type="dt" sz="half" idx="10"/>
          </p:nvPr>
        </p:nvSpPr>
        <p:spPr/>
        <p:txBody>
          <a:bodyPr/>
          <a:lstStyle/>
          <a:p>
            <a:fld id="{DA0D60F1-D68D-4C14-8E0B-53648E0AC5DB}" type="datetimeFigureOut">
              <a:rPr lang="ru-RU" smtClean="0"/>
              <a:t>26.02.2024</a:t>
            </a:fld>
            <a:endParaRPr lang="ru-RU"/>
          </a:p>
        </p:txBody>
      </p:sp>
      <p:sp>
        <p:nvSpPr>
          <p:cNvPr id="6" name="Нижний колонтитул 5">
            <a:extLst>
              <a:ext uri="{FF2B5EF4-FFF2-40B4-BE49-F238E27FC236}">
                <a16:creationId xmlns:a16="http://schemas.microsoft.com/office/drawing/2014/main" id="{8D7202D7-923F-2512-5F2F-732AAF3E747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489F386-FC58-7471-B99C-FBFB0D5DA0DA}"/>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9523979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74A915-2F84-256F-01D6-66B861F5FA0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3818AF0-D6D1-1B31-6D32-200F12B9D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a:extLst>
              <a:ext uri="{FF2B5EF4-FFF2-40B4-BE49-F238E27FC236}">
                <a16:creationId xmlns:a16="http://schemas.microsoft.com/office/drawing/2014/main" id="{CD9213CB-544C-A833-13D4-2E7F30C05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F98619F-CB93-9577-DCC9-3FF1525D02B4}"/>
              </a:ext>
            </a:extLst>
          </p:cNvPr>
          <p:cNvSpPr>
            <a:spLocks noGrp="1"/>
          </p:cNvSpPr>
          <p:nvPr>
            <p:ph type="dt" sz="half" idx="10"/>
          </p:nvPr>
        </p:nvSpPr>
        <p:spPr/>
        <p:txBody>
          <a:bodyPr/>
          <a:lstStyle/>
          <a:p>
            <a:fld id="{DA0D60F1-D68D-4C14-8E0B-53648E0AC5DB}" type="datetimeFigureOut">
              <a:rPr lang="ru-RU" smtClean="0"/>
              <a:t>26.02.2024</a:t>
            </a:fld>
            <a:endParaRPr lang="ru-RU"/>
          </a:p>
        </p:txBody>
      </p:sp>
      <p:sp>
        <p:nvSpPr>
          <p:cNvPr id="6" name="Нижний колонтитул 5">
            <a:extLst>
              <a:ext uri="{FF2B5EF4-FFF2-40B4-BE49-F238E27FC236}">
                <a16:creationId xmlns:a16="http://schemas.microsoft.com/office/drawing/2014/main" id="{B0F45986-8AD4-1A8F-D460-DEA4FF53D2F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B7361BB-1DF9-8D57-DCDB-B4CB47DAC1A8}"/>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3507302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C37EF5-4D57-E423-4DBA-A0FAAA38880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2434FE4-6FB6-0645-4857-F0D26A08A6A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9FD13A5-A75F-26EC-16A8-53D04AA65945}"/>
              </a:ext>
            </a:extLst>
          </p:cNvPr>
          <p:cNvSpPr>
            <a:spLocks noGrp="1"/>
          </p:cNvSpPr>
          <p:nvPr>
            <p:ph type="dt" sz="half" idx="10"/>
          </p:nvPr>
        </p:nvSpPr>
        <p:spPr/>
        <p:txBody>
          <a:bodyPr/>
          <a:lstStyle/>
          <a:p>
            <a:fld id="{DA0D60F1-D68D-4C14-8E0B-53648E0AC5DB}" type="datetimeFigureOut">
              <a:rPr lang="ru-RU" smtClean="0"/>
              <a:t>26.02.2024</a:t>
            </a:fld>
            <a:endParaRPr lang="ru-RU"/>
          </a:p>
        </p:txBody>
      </p:sp>
      <p:sp>
        <p:nvSpPr>
          <p:cNvPr id="5" name="Нижний колонтитул 4">
            <a:extLst>
              <a:ext uri="{FF2B5EF4-FFF2-40B4-BE49-F238E27FC236}">
                <a16:creationId xmlns:a16="http://schemas.microsoft.com/office/drawing/2014/main" id="{113BA193-1708-55CA-FF56-D65C4ECD8F1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5C10D28-CDF0-BB61-3369-E3D3C094CB19}"/>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41844776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65C953-158A-796B-1612-3758FF04B49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0C2720E-A899-36A2-BB21-36EE4B0D289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95E8F7C-13A8-1D85-61AD-BBDDE14EC50F}"/>
              </a:ext>
            </a:extLst>
          </p:cNvPr>
          <p:cNvSpPr>
            <a:spLocks noGrp="1"/>
          </p:cNvSpPr>
          <p:nvPr>
            <p:ph type="dt" sz="half" idx="10"/>
          </p:nvPr>
        </p:nvSpPr>
        <p:spPr/>
        <p:txBody>
          <a:bodyPr/>
          <a:lstStyle/>
          <a:p>
            <a:fld id="{DA0D60F1-D68D-4C14-8E0B-53648E0AC5DB}" type="datetimeFigureOut">
              <a:rPr lang="ru-RU" smtClean="0"/>
              <a:t>26.02.2024</a:t>
            </a:fld>
            <a:endParaRPr lang="ru-RU"/>
          </a:p>
        </p:txBody>
      </p:sp>
      <p:sp>
        <p:nvSpPr>
          <p:cNvPr id="5" name="Нижний колонтитул 4">
            <a:extLst>
              <a:ext uri="{FF2B5EF4-FFF2-40B4-BE49-F238E27FC236}">
                <a16:creationId xmlns:a16="http://schemas.microsoft.com/office/drawing/2014/main" id="{E71BAE23-7F99-B21D-2AAE-8421567E1DA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2DC7679-49CE-9F9B-B665-3D05823E037E}"/>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25864103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cSld name="EY White -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DA0D60F1-D68D-4C14-8E0B-53648E0AC5DB}" type="datetimeFigureOut">
              <a:rPr lang="ru-RU" smtClean="0"/>
              <a:t>26.02.2024</a:t>
            </a:fld>
            <a:endParaRPr lang="ru-RU"/>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fld id="{F4FCDD2F-85C6-440F-B02D-795CEE92D2CE}" type="slidenum">
              <a:rPr lang="ru-RU" smtClean="0"/>
              <a:t>‹#›</a:t>
            </a:fld>
            <a:endParaRPr lang="ru-RU"/>
          </a:p>
        </p:txBody>
      </p:sp>
      <p:sp>
        <p:nvSpPr>
          <p:cNvPr id="7" name="Line 10">
            <a:extLst>
              <a:ext uri="{FF2B5EF4-FFF2-40B4-BE49-F238E27FC236}">
                <a16:creationId xmlns:a16="http://schemas.microsoft.com/office/drawing/2014/main" id="{B8C1A677-C164-44AF-BFFB-6B8EFE9133D8}"/>
              </a:ext>
            </a:extLst>
          </p:cNvPr>
          <p:cNvSpPr>
            <a:spLocks noChangeShapeType="1"/>
          </p:cNvSpPr>
          <p:nvPr/>
        </p:nvSpPr>
        <p:spPr bwMode="auto">
          <a:xfrm>
            <a:off x="609601" y="907750"/>
            <a:ext cx="10974284" cy="0"/>
          </a:xfrm>
          <a:prstGeom prst="line">
            <a:avLst/>
          </a:prstGeom>
          <a:noFill/>
          <a:ln w="15875">
            <a:solidFill>
              <a:schemeClr val="bg1">
                <a:lumMod val="50000"/>
              </a:schemeClr>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8" noProof="0">
              <a:solidFill>
                <a:schemeClr val="bg1"/>
              </a:solidFill>
            </a:endParaRPr>
          </a:p>
        </p:txBody>
      </p:sp>
    </p:spTree>
    <p:extLst>
      <p:ext uri="{BB962C8B-B14F-4D97-AF65-F5344CB8AC3E}">
        <p14:creationId xmlns:p14="http://schemas.microsoft.com/office/powerpoint/2010/main" val="21544791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E8A004-1606-3C86-1111-A1625A452E3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3DFF5F4-01ED-43C4-00C0-0819FA1342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9716B20-C515-6500-7468-B97CCCDEE3D5}"/>
              </a:ext>
            </a:extLst>
          </p:cNvPr>
          <p:cNvSpPr>
            <a:spLocks noGrp="1"/>
          </p:cNvSpPr>
          <p:nvPr>
            <p:ph type="dt" sz="half" idx="10"/>
          </p:nvPr>
        </p:nvSpPr>
        <p:spPr/>
        <p:txBody>
          <a:bodyPr/>
          <a:lstStyle/>
          <a:p>
            <a:fld id="{E129A92D-8C09-4FBA-B6BA-FB26B1AC134B}" type="datetime1">
              <a:rPr lang="ru-RU" smtClean="0"/>
              <a:t>26.02.2024</a:t>
            </a:fld>
            <a:endParaRPr lang="ru-RU"/>
          </a:p>
        </p:txBody>
      </p:sp>
      <p:sp>
        <p:nvSpPr>
          <p:cNvPr id="5" name="Нижний колонтитул 4">
            <a:extLst>
              <a:ext uri="{FF2B5EF4-FFF2-40B4-BE49-F238E27FC236}">
                <a16:creationId xmlns:a16="http://schemas.microsoft.com/office/drawing/2014/main" id="{69682E1D-E808-BE7E-75F4-4D52F7B2DC8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9FCA11A-D687-9129-36FB-DE18CA62C32F}"/>
              </a:ext>
            </a:extLst>
          </p:cNvPr>
          <p:cNvSpPr>
            <a:spLocks noGrp="1"/>
          </p:cNvSpPr>
          <p:nvPr>
            <p:ph type="sldNum" sz="quarter" idx="12"/>
          </p:nvPr>
        </p:nvSpPr>
        <p:spPr/>
        <p:txBody>
          <a:bodyPr/>
          <a:lstStyle/>
          <a:p>
            <a:fld id="{CE35FDAB-7888-487D-81A3-D53A67929CF1}" type="slidenum">
              <a:rPr lang="ru-RU" smtClean="0"/>
              <a:t>‹#›</a:t>
            </a:fld>
            <a:endParaRPr lang="ru-RU"/>
          </a:p>
        </p:txBody>
      </p:sp>
    </p:spTree>
    <p:extLst>
      <p:ext uri="{BB962C8B-B14F-4D97-AF65-F5344CB8AC3E}">
        <p14:creationId xmlns:p14="http://schemas.microsoft.com/office/powerpoint/2010/main" val="337902442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0E8FD3-477B-7E2B-BC14-55CA8052E0A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6E3792C-999B-1129-385C-D9249F2F89A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F250288-9363-6996-5FE8-BA1171948C1C}"/>
              </a:ext>
            </a:extLst>
          </p:cNvPr>
          <p:cNvSpPr>
            <a:spLocks noGrp="1"/>
          </p:cNvSpPr>
          <p:nvPr>
            <p:ph type="dt" sz="half" idx="10"/>
          </p:nvPr>
        </p:nvSpPr>
        <p:spPr/>
        <p:txBody>
          <a:bodyPr/>
          <a:lstStyle/>
          <a:p>
            <a:fld id="{0DB0F290-F452-4FB7-B953-F8E450D31144}" type="datetimeFigureOut">
              <a:rPr lang="ru-RU" smtClean="0"/>
              <a:t>26.02.2024</a:t>
            </a:fld>
            <a:endParaRPr lang="ru-RU"/>
          </a:p>
        </p:txBody>
      </p:sp>
      <p:sp>
        <p:nvSpPr>
          <p:cNvPr id="5" name="Нижний колонтитул 4">
            <a:extLst>
              <a:ext uri="{FF2B5EF4-FFF2-40B4-BE49-F238E27FC236}">
                <a16:creationId xmlns:a16="http://schemas.microsoft.com/office/drawing/2014/main" id="{66B0AC50-04A0-40D3-D28C-BF7939F0094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A103C7-387A-FC90-A980-5B44856A6780}"/>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8363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224868-E091-0BC4-9893-4FAE9F1ACCA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9997610-7650-4881-5008-6B117EE20E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5747225-A9E3-1D8C-1359-FDCE93EAF5B3}"/>
              </a:ext>
            </a:extLst>
          </p:cNvPr>
          <p:cNvSpPr>
            <a:spLocks noGrp="1"/>
          </p:cNvSpPr>
          <p:nvPr>
            <p:ph type="dt" sz="half" idx="10"/>
          </p:nvPr>
        </p:nvSpPr>
        <p:spPr/>
        <p:txBody>
          <a:bodyPr/>
          <a:lstStyle/>
          <a:p>
            <a:fld id="{0DB0F290-F452-4FB7-B953-F8E450D31144}" type="datetimeFigureOut">
              <a:rPr lang="ru-RU" smtClean="0"/>
              <a:t>26.02.2024</a:t>
            </a:fld>
            <a:endParaRPr lang="ru-RU"/>
          </a:p>
        </p:txBody>
      </p:sp>
      <p:sp>
        <p:nvSpPr>
          <p:cNvPr id="5" name="Нижний колонтитул 4">
            <a:extLst>
              <a:ext uri="{FF2B5EF4-FFF2-40B4-BE49-F238E27FC236}">
                <a16:creationId xmlns:a16="http://schemas.microsoft.com/office/drawing/2014/main" id="{A5A2423C-8192-C473-0F0D-13C8F435F34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DD004D2-2B9C-E03E-C18C-BEDF465EF6AA}"/>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4059596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E10A8-2278-CE46-1E99-535E3C6B0A4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5EF3D74-FA32-AD14-DB26-1C31703961D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CCB46FB-A999-F2F1-775E-8CE5FC424A7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F30F9F0-7EB9-C56B-E0A0-4C87D959F32C}"/>
              </a:ext>
            </a:extLst>
          </p:cNvPr>
          <p:cNvSpPr>
            <a:spLocks noGrp="1"/>
          </p:cNvSpPr>
          <p:nvPr>
            <p:ph type="dt" sz="half" idx="10"/>
          </p:nvPr>
        </p:nvSpPr>
        <p:spPr/>
        <p:txBody>
          <a:bodyPr/>
          <a:lstStyle/>
          <a:p>
            <a:fld id="{DA0D60F1-D68D-4C14-8E0B-53648E0AC5DB}" type="datetimeFigureOut">
              <a:rPr lang="ru-RU" smtClean="0"/>
              <a:t>26.02.2024</a:t>
            </a:fld>
            <a:endParaRPr lang="ru-RU"/>
          </a:p>
        </p:txBody>
      </p:sp>
      <p:sp>
        <p:nvSpPr>
          <p:cNvPr id="6" name="Нижний колонтитул 5">
            <a:extLst>
              <a:ext uri="{FF2B5EF4-FFF2-40B4-BE49-F238E27FC236}">
                <a16:creationId xmlns:a16="http://schemas.microsoft.com/office/drawing/2014/main" id="{B1DF6C89-028D-5A56-42C6-CADC33C5B78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FAA1C00-9AB3-A180-DCAB-3B919CFDCDD5}"/>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8990229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E10A8-2278-CE46-1E99-535E3C6B0A4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5EF3D74-FA32-AD14-DB26-1C31703961D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CCB46FB-A999-F2F1-775E-8CE5FC424A7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F30F9F0-7EB9-C56B-E0A0-4C87D959F32C}"/>
              </a:ext>
            </a:extLst>
          </p:cNvPr>
          <p:cNvSpPr>
            <a:spLocks noGrp="1"/>
          </p:cNvSpPr>
          <p:nvPr>
            <p:ph type="dt" sz="half" idx="10"/>
          </p:nvPr>
        </p:nvSpPr>
        <p:spPr/>
        <p:txBody>
          <a:bodyPr/>
          <a:lstStyle/>
          <a:p>
            <a:fld id="{0DB0F290-F452-4FB7-B953-F8E450D31144}" type="datetimeFigureOut">
              <a:rPr lang="ru-RU" smtClean="0"/>
              <a:t>26.02.2024</a:t>
            </a:fld>
            <a:endParaRPr lang="ru-RU"/>
          </a:p>
        </p:txBody>
      </p:sp>
      <p:sp>
        <p:nvSpPr>
          <p:cNvPr id="6" name="Нижний колонтитул 5">
            <a:extLst>
              <a:ext uri="{FF2B5EF4-FFF2-40B4-BE49-F238E27FC236}">
                <a16:creationId xmlns:a16="http://schemas.microsoft.com/office/drawing/2014/main" id="{B1DF6C89-028D-5A56-42C6-CADC33C5B78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FAA1C00-9AB3-A180-DCAB-3B919CFDCDD5}"/>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39308912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BAF709-DCEC-D98A-57D4-240B9ADAF9E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7C2C121-479E-EBB3-3661-2CA637592E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E9CB9F9-C022-3700-4F7A-B8E51E53524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94115B9-E908-A01E-BC05-842E0A8444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E854286-4255-AE72-F057-FDA9E610CBF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AEBD5B9-D074-0986-7655-FAACAC75C2D1}"/>
              </a:ext>
            </a:extLst>
          </p:cNvPr>
          <p:cNvSpPr>
            <a:spLocks noGrp="1"/>
          </p:cNvSpPr>
          <p:nvPr>
            <p:ph type="dt" sz="half" idx="10"/>
          </p:nvPr>
        </p:nvSpPr>
        <p:spPr/>
        <p:txBody>
          <a:bodyPr/>
          <a:lstStyle/>
          <a:p>
            <a:fld id="{0DB0F290-F452-4FB7-B953-F8E450D31144}" type="datetimeFigureOut">
              <a:rPr lang="ru-RU" smtClean="0"/>
              <a:t>26.02.2024</a:t>
            </a:fld>
            <a:endParaRPr lang="ru-RU"/>
          </a:p>
        </p:txBody>
      </p:sp>
      <p:sp>
        <p:nvSpPr>
          <p:cNvPr id="8" name="Нижний колонтитул 7">
            <a:extLst>
              <a:ext uri="{FF2B5EF4-FFF2-40B4-BE49-F238E27FC236}">
                <a16:creationId xmlns:a16="http://schemas.microsoft.com/office/drawing/2014/main" id="{D2EB0D1F-4A2D-6316-56EA-1357E46A3C5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35819AB-A64C-75FE-8811-5D4B71E93540}"/>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12522507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301452-2B86-3BA6-3CE4-A3E45B9753B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B0CE60D-0436-4ACE-E247-E590616C0415}"/>
              </a:ext>
            </a:extLst>
          </p:cNvPr>
          <p:cNvSpPr>
            <a:spLocks noGrp="1"/>
          </p:cNvSpPr>
          <p:nvPr>
            <p:ph type="dt" sz="half" idx="10"/>
          </p:nvPr>
        </p:nvSpPr>
        <p:spPr/>
        <p:txBody>
          <a:bodyPr/>
          <a:lstStyle/>
          <a:p>
            <a:fld id="{0DB0F290-F452-4FB7-B953-F8E450D31144}" type="datetimeFigureOut">
              <a:rPr lang="ru-RU" smtClean="0"/>
              <a:t>26.02.2024</a:t>
            </a:fld>
            <a:endParaRPr lang="ru-RU"/>
          </a:p>
        </p:txBody>
      </p:sp>
      <p:sp>
        <p:nvSpPr>
          <p:cNvPr id="4" name="Нижний колонтитул 3">
            <a:extLst>
              <a:ext uri="{FF2B5EF4-FFF2-40B4-BE49-F238E27FC236}">
                <a16:creationId xmlns:a16="http://schemas.microsoft.com/office/drawing/2014/main" id="{D0449D1D-3C14-81B8-79DC-CB5D2773C2D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6978E7B-F315-2BD5-9175-BA97C8AED267}"/>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15432850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C0214D0-010E-A239-BCFD-87EF8AC7B5FA}"/>
              </a:ext>
            </a:extLst>
          </p:cNvPr>
          <p:cNvSpPr>
            <a:spLocks noGrp="1"/>
          </p:cNvSpPr>
          <p:nvPr>
            <p:ph type="dt" sz="half" idx="10"/>
          </p:nvPr>
        </p:nvSpPr>
        <p:spPr/>
        <p:txBody>
          <a:bodyPr/>
          <a:lstStyle/>
          <a:p>
            <a:fld id="{0DB0F290-F452-4FB7-B953-F8E450D31144}" type="datetimeFigureOut">
              <a:rPr lang="ru-RU" smtClean="0"/>
              <a:t>26.02.2024</a:t>
            </a:fld>
            <a:endParaRPr lang="ru-RU"/>
          </a:p>
        </p:txBody>
      </p:sp>
      <p:sp>
        <p:nvSpPr>
          <p:cNvPr id="3" name="Нижний колонтитул 2">
            <a:extLst>
              <a:ext uri="{FF2B5EF4-FFF2-40B4-BE49-F238E27FC236}">
                <a16:creationId xmlns:a16="http://schemas.microsoft.com/office/drawing/2014/main" id="{DA4CCFB9-F383-3561-F70C-1AE592040FE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52D3E547-E436-C9A6-2F68-1817CD6DAC6B}"/>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40060117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8C2056-E3FA-3A6A-045E-DD4A85DDBB1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84B84F8-729B-2EB5-6910-08F4CE30B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8799A35-3B22-5A14-E149-8735DC078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73325A-7D70-2216-FE78-84C1E5769538}"/>
              </a:ext>
            </a:extLst>
          </p:cNvPr>
          <p:cNvSpPr>
            <a:spLocks noGrp="1"/>
          </p:cNvSpPr>
          <p:nvPr>
            <p:ph type="dt" sz="half" idx="10"/>
          </p:nvPr>
        </p:nvSpPr>
        <p:spPr/>
        <p:txBody>
          <a:bodyPr/>
          <a:lstStyle/>
          <a:p>
            <a:fld id="{0DB0F290-F452-4FB7-B953-F8E450D31144}" type="datetimeFigureOut">
              <a:rPr lang="ru-RU" smtClean="0"/>
              <a:t>26.02.2024</a:t>
            </a:fld>
            <a:endParaRPr lang="ru-RU"/>
          </a:p>
        </p:txBody>
      </p:sp>
      <p:sp>
        <p:nvSpPr>
          <p:cNvPr id="6" name="Нижний колонтитул 5">
            <a:extLst>
              <a:ext uri="{FF2B5EF4-FFF2-40B4-BE49-F238E27FC236}">
                <a16:creationId xmlns:a16="http://schemas.microsoft.com/office/drawing/2014/main" id="{8D7202D7-923F-2512-5F2F-732AAF3E747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489F386-FC58-7471-B99C-FBFB0D5DA0DA}"/>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36801551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74A915-2F84-256F-01D6-66B861F5FA0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3818AF0-D6D1-1B31-6D32-200F12B9D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a:extLst>
              <a:ext uri="{FF2B5EF4-FFF2-40B4-BE49-F238E27FC236}">
                <a16:creationId xmlns:a16="http://schemas.microsoft.com/office/drawing/2014/main" id="{CD9213CB-544C-A833-13D4-2E7F30C05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F98619F-CB93-9577-DCC9-3FF1525D02B4}"/>
              </a:ext>
            </a:extLst>
          </p:cNvPr>
          <p:cNvSpPr>
            <a:spLocks noGrp="1"/>
          </p:cNvSpPr>
          <p:nvPr>
            <p:ph type="dt" sz="half" idx="10"/>
          </p:nvPr>
        </p:nvSpPr>
        <p:spPr/>
        <p:txBody>
          <a:bodyPr/>
          <a:lstStyle/>
          <a:p>
            <a:fld id="{0DB0F290-F452-4FB7-B953-F8E450D31144}" type="datetimeFigureOut">
              <a:rPr lang="ru-RU" smtClean="0"/>
              <a:t>26.02.2024</a:t>
            </a:fld>
            <a:endParaRPr lang="ru-RU"/>
          </a:p>
        </p:txBody>
      </p:sp>
      <p:sp>
        <p:nvSpPr>
          <p:cNvPr id="6" name="Нижний колонтитул 5">
            <a:extLst>
              <a:ext uri="{FF2B5EF4-FFF2-40B4-BE49-F238E27FC236}">
                <a16:creationId xmlns:a16="http://schemas.microsoft.com/office/drawing/2014/main" id="{B0F45986-8AD4-1A8F-D460-DEA4FF53D2F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B7361BB-1DF9-8D57-DCDB-B4CB47DAC1A8}"/>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41865449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C37EF5-4D57-E423-4DBA-A0FAAA38880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2434FE4-6FB6-0645-4857-F0D26A08A6A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9FD13A5-A75F-26EC-16A8-53D04AA65945}"/>
              </a:ext>
            </a:extLst>
          </p:cNvPr>
          <p:cNvSpPr>
            <a:spLocks noGrp="1"/>
          </p:cNvSpPr>
          <p:nvPr>
            <p:ph type="dt" sz="half" idx="10"/>
          </p:nvPr>
        </p:nvSpPr>
        <p:spPr/>
        <p:txBody>
          <a:bodyPr/>
          <a:lstStyle/>
          <a:p>
            <a:fld id="{0DB0F290-F452-4FB7-B953-F8E450D31144}" type="datetimeFigureOut">
              <a:rPr lang="ru-RU" smtClean="0"/>
              <a:t>26.02.2024</a:t>
            </a:fld>
            <a:endParaRPr lang="ru-RU"/>
          </a:p>
        </p:txBody>
      </p:sp>
      <p:sp>
        <p:nvSpPr>
          <p:cNvPr id="5" name="Нижний колонтитул 4">
            <a:extLst>
              <a:ext uri="{FF2B5EF4-FFF2-40B4-BE49-F238E27FC236}">
                <a16:creationId xmlns:a16="http://schemas.microsoft.com/office/drawing/2014/main" id="{113BA193-1708-55CA-FF56-D65C4ECD8F1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5C10D28-CDF0-BB61-3369-E3D3C094CB19}"/>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31262902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65C953-158A-796B-1612-3758FF04B49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0C2720E-A899-36A2-BB21-36EE4B0D289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95E8F7C-13A8-1D85-61AD-BBDDE14EC50F}"/>
              </a:ext>
            </a:extLst>
          </p:cNvPr>
          <p:cNvSpPr>
            <a:spLocks noGrp="1"/>
          </p:cNvSpPr>
          <p:nvPr>
            <p:ph type="dt" sz="half" idx="10"/>
          </p:nvPr>
        </p:nvSpPr>
        <p:spPr/>
        <p:txBody>
          <a:bodyPr/>
          <a:lstStyle/>
          <a:p>
            <a:fld id="{0DB0F290-F452-4FB7-B953-F8E450D31144}" type="datetimeFigureOut">
              <a:rPr lang="ru-RU" smtClean="0"/>
              <a:t>26.02.2024</a:t>
            </a:fld>
            <a:endParaRPr lang="ru-RU"/>
          </a:p>
        </p:txBody>
      </p:sp>
      <p:sp>
        <p:nvSpPr>
          <p:cNvPr id="5" name="Нижний колонтитул 4">
            <a:extLst>
              <a:ext uri="{FF2B5EF4-FFF2-40B4-BE49-F238E27FC236}">
                <a16:creationId xmlns:a16="http://schemas.microsoft.com/office/drawing/2014/main" id="{E71BAE23-7F99-B21D-2AAE-8421567E1DA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2DC7679-49CE-9F9B-B665-3D05823E037E}"/>
              </a:ext>
            </a:extLst>
          </p:cNvPr>
          <p:cNvSpPr>
            <a:spLocks noGrp="1"/>
          </p:cNvSpPr>
          <p:nvPr>
            <p:ph type="sldNum" sz="quarter" idx="12"/>
          </p:nvPr>
        </p:nvSpPr>
        <p:spPr/>
        <p:txBody>
          <a:bodyPr/>
          <a:lstStyle/>
          <a:p>
            <a:fld id="{318A32F4-D4DC-4578-BB3F-9B4C4048FEC7}" type="slidenum">
              <a:rPr lang="ru-RU" smtClean="0"/>
              <a:t>‹#›</a:t>
            </a:fld>
            <a:endParaRPr lang="ru-RU"/>
          </a:p>
        </p:txBody>
      </p:sp>
    </p:spTree>
    <p:extLst>
      <p:ext uri="{BB962C8B-B14F-4D97-AF65-F5344CB8AC3E}">
        <p14:creationId xmlns:p14="http://schemas.microsoft.com/office/powerpoint/2010/main" val="22849517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Заголовок и фото">
    <p:spTree>
      <p:nvGrpSpPr>
        <p:cNvPr id="1" name=""/>
        <p:cNvGrpSpPr/>
        <p:nvPr/>
      </p:nvGrpSpPr>
      <p:grpSpPr>
        <a:xfrm>
          <a:off x="0" y="0"/>
          <a:ext cx="0" cy="0"/>
          <a:chOff x="0" y="0"/>
          <a:chExt cx="0" cy="0"/>
        </a:xfrm>
      </p:grpSpPr>
      <p:sp>
        <p:nvSpPr>
          <p:cNvPr id="21" name="Авокадо и лаймы"/>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Заголовок презентации"/>
          <p:cNvSpPr txBox="1">
            <a:spLocks noGrp="1"/>
          </p:cNvSpPr>
          <p:nvPr>
            <p:ph type="title" hasCustomPrompt="1"/>
          </p:nvPr>
        </p:nvSpPr>
        <p:spPr>
          <a:xfrm>
            <a:off x="603250" y="3562350"/>
            <a:ext cx="10985500" cy="2324100"/>
          </a:xfrm>
          <a:prstGeom prst="rect">
            <a:avLst/>
          </a:prstGeom>
        </p:spPr>
        <p:txBody>
          <a:bodyPr anchor="b"/>
          <a:lstStyle>
            <a:lvl1pPr>
              <a:defRPr sz="5800" spc="-116"/>
            </a:lvl1pPr>
          </a:lstStyle>
          <a:p>
            <a:r>
              <a:t>Заголовок презентации</a:t>
            </a:r>
          </a:p>
        </p:txBody>
      </p:sp>
      <p:sp>
        <p:nvSpPr>
          <p:cNvPr id="23" name="Автор и дата"/>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Автор и дата</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Подзаголовок презентации</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63181467"/>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EY White -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3AD5BEA7-392F-4531-B149-AE3C1143B811}" type="datetime1">
              <a:rPr lang="ru-RU" noProof="0" smtClean="0"/>
              <a:t>26.02.2024</a:t>
            </a:fld>
            <a:endParaRPr lang="en-US" noProof="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endParaRPr lang="en-US" noProof="0"/>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US" noProof="0"/>
              <a:t>Page </a:t>
            </a:r>
            <a:fld id="{F1BC30E3-FFE5-4B91-AA19-87A149EBB9EE}" type="slidenum">
              <a:rPr lang="en-US" noProof="0" smtClean="0"/>
              <a:pPr/>
              <a:t>‹#›</a:t>
            </a:fld>
            <a:endParaRPr lang="en-US" noProof="0"/>
          </a:p>
        </p:txBody>
      </p:sp>
      <p:sp>
        <p:nvSpPr>
          <p:cNvPr id="7" name="Line 10">
            <a:extLst>
              <a:ext uri="{FF2B5EF4-FFF2-40B4-BE49-F238E27FC236}">
                <a16:creationId xmlns:a16="http://schemas.microsoft.com/office/drawing/2014/main" id="{B8C1A677-C164-44AF-BFFB-6B8EFE9133D8}"/>
              </a:ext>
            </a:extLst>
          </p:cNvPr>
          <p:cNvSpPr>
            <a:spLocks noChangeShapeType="1"/>
          </p:cNvSpPr>
          <p:nvPr/>
        </p:nvSpPr>
        <p:spPr bwMode="auto">
          <a:xfrm>
            <a:off x="609601" y="907750"/>
            <a:ext cx="10974284" cy="0"/>
          </a:xfrm>
          <a:prstGeom prst="line">
            <a:avLst/>
          </a:prstGeom>
          <a:noFill/>
          <a:ln w="15875">
            <a:solidFill>
              <a:schemeClr val="bg1">
                <a:lumMod val="50000"/>
              </a:schemeClr>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8" noProof="0">
              <a:solidFill>
                <a:schemeClr val="bg1"/>
              </a:solidFill>
            </a:endParaRPr>
          </a:p>
        </p:txBody>
      </p:sp>
    </p:spTree>
    <p:extLst>
      <p:ext uri="{BB962C8B-B14F-4D97-AF65-F5344CB8AC3E}">
        <p14:creationId xmlns:p14="http://schemas.microsoft.com/office/powerpoint/2010/main" val="729287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BAF709-DCEC-D98A-57D4-240B9ADAF9E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7C2C121-479E-EBB3-3661-2CA637592E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E9CB9F9-C022-3700-4F7A-B8E51E53524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94115B9-E908-A01E-BC05-842E0A8444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E854286-4255-AE72-F057-FDA9E610CBF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AEBD5B9-D074-0986-7655-FAACAC75C2D1}"/>
              </a:ext>
            </a:extLst>
          </p:cNvPr>
          <p:cNvSpPr>
            <a:spLocks noGrp="1"/>
          </p:cNvSpPr>
          <p:nvPr>
            <p:ph type="dt" sz="half" idx="10"/>
          </p:nvPr>
        </p:nvSpPr>
        <p:spPr/>
        <p:txBody>
          <a:bodyPr/>
          <a:lstStyle/>
          <a:p>
            <a:fld id="{DA0D60F1-D68D-4C14-8E0B-53648E0AC5DB}" type="datetimeFigureOut">
              <a:rPr lang="ru-RU" smtClean="0"/>
              <a:t>26.02.2024</a:t>
            </a:fld>
            <a:endParaRPr lang="ru-RU"/>
          </a:p>
        </p:txBody>
      </p:sp>
      <p:sp>
        <p:nvSpPr>
          <p:cNvPr id="8" name="Нижний колонтитул 7">
            <a:extLst>
              <a:ext uri="{FF2B5EF4-FFF2-40B4-BE49-F238E27FC236}">
                <a16:creationId xmlns:a16="http://schemas.microsoft.com/office/drawing/2014/main" id="{D2EB0D1F-4A2D-6316-56EA-1357E46A3C5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35819AB-A64C-75FE-8811-5D4B71E93540}"/>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399881739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600670" y="5929931"/>
            <a:ext cx="10985502"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12" name="Presentation Title"/>
          <p:cNvSpPr txBox="1">
            <a:spLocks noGrp="1"/>
          </p:cNvSpPr>
          <p:nvPr>
            <p:ph type="title" hasCustomPrompt="1"/>
          </p:nvPr>
        </p:nvSpPr>
        <p:spPr>
          <a:xfrm>
            <a:off x="603248" y="1287496"/>
            <a:ext cx="10985502" cy="2324101"/>
          </a:xfrm>
          <a:prstGeom prst="rect">
            <a:avLst/>
          </a:prstGeom>
        </p:spPr>
        <p:txBody>
          <a:bodyPr anchor="b"/>
          <a:lstStyle>
            <a:lvl1pPr>
              <a:defRPr sz="5800" spc="-116"/>
            </a:lvl1pPr>
          </a:lstStyle>
          <a:p>
            <a:r>
              <a:t>Presentation Title</a:t>
            </a:r>
          </a:p>
        </p:txBody>
      </p:sp>
      <p:sp>
        <p:nvSpPr>
          <p:cNvPr id="13" name="Уровень текста 1…"/>
          <p:cNvSpPr txBox="1">
            <a:spLocks noGrp="1"/>
          </p:cNvSpPr>
          <p:nvPr>
            <p:ph type="body" sz="quarter" idx="1" hasCustomPrompt="1"/>
          </p:nvPr>
        </p:nvSpPr>
        <p:spPr>
          <a:xfrm>
            <a:off x="600671" y="3611595"/>
            <a:ext cx="10985501" cy="952501"/>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999817927"/>
      </p:ext>
    </p:extLst>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EY White -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8FAB0B6B-3928-4E7F-BE8C-B19501B7CCFD}" type="datetime1">
              <a:rPr lang="ru-RU" noProof="0" smtClean="0"/>
              <a:t>26.02.2024</a:t>
            </a:fld>
            <a:endParaRPr lang="en-US" noProof="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endParaRPr lang="en-US" noProof="0"/>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ru-RU"/>
              <a:t>стр.</a:t>
            </a:r>
            <a:r>
              <a:rPr lang="en-US"/>
              <a:t> </a:t>
            </a:r>
            <a:fld id="{F1BC30E3-FFE5-4B91-AA19-87A149EBB9EE}" type="slidenum">
              <a:rPr lang="en-US" smtClean="0"/>
              <a:pPr/>
              <a:t>‹#›</a:t>
            </a:fld>
            <a:endParaRPr lang="en-US" noProof="0"/>
          </a:p>
        </p:txBody>
      </p:sp>
      <p:sp>
        <p:nvSpPr>
          <p:cNvPr id="7" name="Line 10">
            <a:extLst>
              <a:ext uri="{FF2B5EF4-FFF2-40B4-BE49-F238E27FC236}">
                <a16:creationId xmlns:a16="http://schemas.microsoft.com/office/drawing/2014/main" id="{B8C1A677-C164-44AF-BFFB-6B8EFE9133D8}"/>
              </a:ext>
            </a:extLst>
          </p:cNvPr>
          <p:cNvSpPr>
            <a:spLocks noChangeShapeType="1"/>
          </p:cNvSpPr>
          <p:nvPr userDrawn="1"/>
        </p:nvSpPr>
        <p:spPr bwMode="auto">
          <a:xfrm>
            <a:off x="609601" y="907750"/>
            <a:ext cx="10974284" cy="0"/>
          </a:xfrm>
          <a:prstGeom prst="line">
            <a:avLst/>
          </a:prstGeom>
          <a:noFill/>
          <a:ln w="15875">
            <a:solidFill>
              <a:schemeClr val="bg1">
                <a:lumMod val="50000"/>
              </a:schemeClr>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8" noProof="0">
              <a:solidFill>
                <a:schemeClr val="bg1"/>
              </a:solidFill>
            </a:endParaRPr>
          </a:p>
        </p:txBody>
      </p:sp>
    </p:spTree>
    <p:extLst>
      <p:ext uri="{BB962C8B-B14F-4D97-AF65-F5344CB8AC3E}">
        <p14:creationId xmlns:p14="http://schemas.microsoft.com/office/powerpoint/2010/main" val="87975252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EY White -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8FAB0B6B-3928-4E7F-BE8C-B19501B7CCFD}" type="datetime1">
              <a:rPr lang="ru-RU" noProof="0" smtClean="0"/>
              <a:t>26.02.2024</a:t>
            </a:fld>
            <a:endParaRPr lang="en-US" noProof="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endParaRPr lang="en-US" noProof="0"/>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US" noProof="0"/>
              <a:t>Page </a:t>
            </a:r>
            <a:fld id="{F1BC30E3-FFE5-4B91-AA19-87A149EBB9EE}" type="slidenum">
              <a:rPr lang="en-US" noProof="0" smtClean="0"/>
              <a:pPr/>
              <a:t>‹#›</a:t>
            </a:fld>
            <a:endParaRPr lang="en-US" noProof="0"/>
          </a:p>
        </p:txBody>
      </p:sp>
      <p:sp>
        <p:nvSpPr>
          <p:cNvPr id="7" name="Line 10">
            <a:extLst>
              <a:ext uri="{FF2B5EF4-FFF2-40B4-BE49-F238E27FC236}">
                <a16:creationId xmlns:a16="http://schemas.microsoft.com/office/drawing/2014/main" id="{B8C1A677-C164-44AF-BFFB-6B8EFE9133D8}"/>
              </a:ext>
            </a:extLst>
          </p:cNvPr>
          <p:cNvSpPr>
            <a:spLocks noChangeShapeType="1"/>
          </p:cNvSpPr>
          <p:nvPr userDrawn="1"/>
        </p:nvSpPr>
        <p:spPr bwMode="auto">
          <a:xfrm>
            <a:off x="609601" y="907750"/>
            <a:ext cx="10974284" cy="0"/>
          </a:xfrm>
          <a:prstGeom prst="line">
            <a:avLst/>
          </a:prstGeom>
          <a:noFill/>
          <a:ln w="15875">
            <a:solidFill>
              <a:schemeClr val="bg1">
                <a:lumMod val="50000"/>
              </a:schemeClr>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8" noProof="0">
              <a:solidFill>
                <a:schemeClr val="bg1"/>
              </a:solidFill>
            </a:endParaRPr>
          </a:p>
        </p:txBody>
      </p:sp>
    </p:spTree>
    <p:extLst>
      <p:ext uri="{BB962C8B-B14F-4D97-AF65-F5344CB8AC3E}">
        <p14:creationId xmlns:p14="http://schemas.microsoft.com/office/powerpoint/2010/main" val="41396942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E8A004-1606-3C86-1111-A1625A452E3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3DFF5F4-01ED-43C4-00C0-0819FA1342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9716B20-C515-6500-7468-B97CCCDEE3D5}"/>
              </a:ext>
            </a:extLst>
          </p:cNvPr>
          <p:cNvSpPr>
            <a:spLocks noGrp="1"/>
          </p:cNvSpPr>
          <p:nvPr>
            <p:ph type="dt" sz="half" idx="10"/>
          </p:nvPr>
        </p:nvSpPr>
        <p:spPr/>
        <p:txBody>
          <a:bodyPr/>
          <a:lstStyle/>
          <a:p>
            <a:fld id="{FCFA0CB5-0A32-4C72-97D4-40C3DBA3BC6F}" type="datetimeFigureOut">
              <a:rPr lang="ru-RU" smtClean="0"/>
              <a:t>26.02.2024</a:t>
            </a:fld>
            <a:endParaRPr lang="ru-RU"/>
          </a:p>
        </p:txBody>
      </p:sp>
      <p:sp>
        <p:nvSpPr>
          <p:cNvPr id="5" name="Нижний колонтитул 4">
            <a:extLst>
              <a:ext uri="{FF2B5EF4-FFF2-40B4-BE49-F238E27FC236}">
                <a16:creationId xmlns:a16="http://schemas.microsoft.com/office/drawing/2014/main" id="{69682E1D-E808-BE7E-75F4-4D52F7B2DC8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9FCA11A-D687-9129-36FB-DE18CA62C32F}"/>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309152058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0E8FD3-477B-7E2B-BC14-55CA8052E0A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6E3792C-999B-1129-385C-D9249F2F89A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F250288-9363-6996-5FE8-BA1171948C1C}"/>
              </a:ext>
            </a:extLst>
          </p:cNvPr>
          <p:cNvSpPr>
            <a:spLocks noGrp="1"/>
          </p:cNvSpPr>
          <p:nvPr>
            <p:ph type="dt" sz="half" idx="10"/>
          </p:nvPr>
        </p:nvSpPr>
        <p:spPr/>
        <p:txBody>
          <a:bodyPr/>
          <a:lstStyle/>
          <a:p>
            <a:fld id="{FCFA0CB5-0A32-4C72-97D4-40C3DBA3BC6F}" type="datetimeFigureOut">
              <a:rPr lang="ru-RU" smtClean="0"/>
              <a:t>26.02.2024</a:t>
            </a:fld>
            <a:endParaRPr lang="ru-RU"/>
          </a:p>
        </p:txBody>
      </p:sp>
      <p:sp>
        <p:nvSpPr>
          <p:cNvPr id="5" name="Нижний колонтитул 4">
            <a:extLst>
              <a:ext uri="{FF2B5EF4-FFF2-40B4-BE49-F238E27FC236}">
                <a16:creationId xmlns:a16="http://schemas.microsoft.com/office/drawing/2014/main" id="{66B0AC50-04A0-40D3-D28C-BF7939F0094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A103C7-387A-FC90-A980-5B44856A6780}"/>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10092720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224868-E091-0BC4-9893-4FAE9F1ACCA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9997610-7650-4881-5008-6B117EE20E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5747225-A9E3-1D8C-1359-FDCE93EAF5B3}"/>
              </a:ext>
            </a:extLst>
          </p:cNvPr>
          <p:cNvSpPr>
            <a:spLocks noGrp="1"/>
          </p:cNvSpPr>
          <p:nvPr>
            <p:ph type="dt" sz="half" idx="10"/>
          </p:nvPr>
        </p:nvSpPr>
        <p:spPr/>
        <p:txBody>
          <a:bodyPr/>
          <a:lstStyle/>
          <a:p>
            <a:fld id="{FCFA0CB5-0A32-4C72-97D4-40C3DBA3BC6F}" type="datetimeFigureOut">
              <a:rPr lang="ru-RU" smtClean="0"/>
              <a:t>26.02.2024</a:t>
            </a:fld>
            <a:endParaRPr lang="ru-RU"/>
          </a:p>
        </p:txBody>
      </p:sp>
      <p:sp>
        <p:nvSpPr>
          <p:cNvPr id="5" name="Нижний колонтитул 4">
            <a:extLst>
              <a:ext uri="{FF2B5EF4-FFF2-40B4-BE49-F238E27FC236}">
                <a16:creationId xmlns:a16="http://schemas.microsoft.com/office/drawing/2014/main" id="{A5A2423C-8192-C473-0F0D-13C8F435F34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DD004D2-2B9C-E03E-C18C-BEDF465EF6AA}"/>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1289205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E10A8-2278-CE46-1E99-535E3C6B0A4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5EF3D74-FA32-AD14-DB26-1C31703961D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CCB46FB-A999-F2F1-775E-8CE5FC424A7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F30F9F0-7EB9-C56B-E0A0-4C87D959F32C}"/>
              </a:ext>
            </a:extLst>
          </p:cNvPr>
          <p:cNvSpPr>
            <a:spLocks noGrp="1"/>
          </p:cNvSpPr>
          <p:nvPr>
            <p:ph type="dt" sz="half" idx="10"/>
          </p:nvPr>
        </p:nvSpPr>
        <p:spPr/>
        <p:txBody>
          <a:bodyPr/>
          <a:lstStyle/>
          <a:p>
            <a:fld id="{FCFA0CB5-0A32-4C72-97D4-40C3DBA3BC6F}" type="datetimeFigureOut">
              <a:rPr lang="ru-RU" smtClean="0"/>
              <a:t>26.02.2024</a:t>
            </a:fld>
            <a:endParaRPr lang="ru-RU"/>
          </a:p>
        </p:txBody>
      </p:sp>
      <p:sp>
        <p:nvSpPr>
          <p:cNvPr id="6" name="Нижний колонтитул 5">
            <a:extLst>
              <a:ext uri="{FF2B5EF4-FFF2-40B4-BE49-F238E27FC236}">
                <a16:creationId xmlns:a16="http://schemas.microsoft.com/office/drawing/2014/main" id="{B1DF6C89-028D-5A56-42C6-CADC33C5B78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FAA1C00-9AB3-A180-DCAB-3B919CFDCDD5}"/>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24088123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BAF709-DCEC-D98A-57D4-240B9ADAF9E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7C2C121-479E-EBB3-3661-2CA637592E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E9CB9F9-C022-3700-4F7A-B8E51E53524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94115B9-E908-A01E-BC05-842E0A8444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E854286-4255-AE72-F057-FDA9E610CBF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AEBD5B9-D074-0986-7655-FAACAC75C2D1}"/>
              </a:ext>
            </a:extLst>
          </p:cNvPr>
          <p:cNvSpPr>
            <a:spLocks noGrp="1"/>
          </p:cNvSpPr>
          <p:nvPr>
            <p:ph type="dt" sz="half" idx="10"/>
          </p:nvPr>
        </p:nvSpPr>
        <p:spPr/>
        <p:txBody>
          <a:bodyPr/>
          <a:lstStyle/>
          <a:p>
            <a:fld id="{FCFA0CB5-0A32-4C72-97D4-40C3DBA3BC6F}" type="datetimeFigureOut">
              <a:rPr lang="ru-RU" smtClean="0"/>
              <a:t>26.02.2024</a:t>
            </a:fld>
            <a:endParaRPr lang="ru-RU"/>
          </a:p>
        </p:txBody>
      </p:sp>
      <p:sp>
        <p:nvSpPr>
          <p:cNvPr id="8" name="Нижний колонтитул 7">
            <a:extLst>
              <a:ext uri="{FF2B5EF4-FFF2-40B4-BE49-F238E27FC236}">
                <a16:creationId xmlns:a16="http://schemas.microsoft.com/office/drawing/2014/main" id="{D2EB0D1F-4A2D-6316-56EA-1357E46A3C5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35819AB-A64C-75FE-8811-5D4B71E93540}"/>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286311521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301452-2B86-3BA6-3CE4-A3E45B9753B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B0CE60D-0436-4ACE-E247-E590616C0415}"/>
              </a:ext>
            </a:extLst>
          </p:cNvPr>
          <p:cNvSpPr>
            <a:spLocks noGrp="1"/>
          </p:cNvSpPr>
          <p:nvPr>
            <p:ph type="dt" sz="half" idx="10"/>
          </p:nvPr>
        </p:nvSpPr>
        <p:spPr/>
        <p:txBody>
          <a:bodyPr/>
          <a:lstStyle/>
          <a:p>
            <a:fld id="{FCFA0CB5-0A32-4C72-97D4-40C3DBA3BC6F}" type="datetimeFigureOut">
              <a:rPr lang="ru-RU" smtClean="0"/>
              <a:t>26.02.2024</a:t>
            </a:fld>
            <a:endParaRPr lang="ru-RU"/>
          </a:p>
        </p:txBody>
      </p:sp>
      <p:sp>
        <p:nvSpPr>
          <p:cNvPr id="4" name="Нижний колонтитул 3">
            <a:extLst>
              <a:ext uri="{FF2B5EF4-FFF2-40B4-BE49-F238E27FC236}">
                <a16:creationId xmlns:a16="http://schemas.microsoft.com/office/drawing/2014/main" id="{D0449D1D-3C14-81B8-79DC-CB5D2773C2D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6978E7B-F315-2BD5-9175-BA97C8AED267}"/>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298318714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C0214D0-010E-A239-BCFD-87EF8AC7B5FA}"/>
              </a:ext>
            </a:extLst>
          </p:cNvPr>
          <p:cNvSpPr>
            <a:spLocks noGrp="1"/>
          </p:cNvSpPr>
          <p:nvPr>
            <p:ph type="dt" sz="half" idx="10"/>
          </p:nvPr>
        </p:nvSpPr>
        <p:spPr/>
        <p:txBody>
          <a:bodyPr/>
          <a:lstStyle/>
          <a:p>
            <a:fld id="{FCFA0CB5-0A32-4C72-97D4-40C3DBA3BC6F}" type="datetimeFigureOut">
              <a:rPr lang="ru-RU" smtClean="0"/>
              <a:t>26.02.2024</a:t>
            </a:fld>
            <a:endParaRPr lang="ru-RU"/>
          </a:p>
        </p:txBody>
      </p:sp>
      <p:sp>
        <p:nvSpPr>
          <p:cNvPr id="3" name="Нижний колонтитул 2">
            <a:extLst>
              <a:ext uri="{FF2B5EF4-FFF2-40B4-BE49-F238E27FC236}">
                <a16:creationId xmlns:a16="http://schemas.microsoft.com/office/drawing/2014/main" id="{DA4CCFB9-F383-3561-F70C-1AE592040FE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52D3E547-E436-C9A6-2F68-1817CD6DAC6B}"/>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1038335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301452-2B86-3BA6-3CE4-A3E45B9753B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B0CE60D-0436-4ACE-E247-E590616C0415}"/>
              </a:ext>
            </a:extLst>
          </p:cNvPr>
          <p:cNvSpPr>
            <a:spLocks noGrp="1"/>
          </p:cNvSpPr>
          <p:nvPr>
            <p:ph type="dt" sz="half" idx="10"/>
          </p:nvPr>
        </p:nvSpPr>
        <p:spPr/>
        <p:txBody>
          <a:bodyPr/>
          <a:lstStyle/>
          <a:p>
            <a:fld id="{DA0D60F1-D68D-4C14-8E0B-53648E0AC5DB}" type="datetimeFigureOut">
              <a:rPr lang="ru-RU" smtClean="0"/>
              <a:t>26.02.2024</a:t>
            </a:fld>
            <a:endParaRPr lang="ru-RU"/>
          </a:p>
        </p:txBody>
      </p:sp>
      <p:sp>
        <p:nvSpPr>
          <p:cNvPr id="4" name="Нижний колонтитул 3">
            <a:extLst>
              <a:ext uri="{FF2B5EF4-FFF2-40B4-BE49-F238E27FC236}">
                <a16:creationId xmlns:a16="http://schemas.microsoft.com/office/drawing/2014/main" id="{D0449D1D-3C14-81B8-79DC-CB5D2773C2D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6978E7B-F315-2BD5-9175-BA97C8AED267}"/>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254622910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8C2056-E3FA-3A6A-045E-DD4A85DDBB1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84B84F8-729B-2EB5-6910-08F4CE30B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8799A35-3B22-5A14-E149-8735DC078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73325A-7D70-2216-FE78-84C1E5769538}"/>
              </a:ext>
            </a:extLst>
          </p:cNvPr>
          <p:cNvSpPr>
            <a:spLocks noGrp="1"/>
          </p:cNvSpPr>
          <p:nvPr>
            <p:ph type="dt" sz="half" idx="10"/>
          </p:nvPr>
        </p:nvSpPr>
        <p:spPr/>
        <p:txBody>
          <a:bodyPr/>
          <a:lstStyle/>
          <a:p>
            <a:fld id="{FCFA0CB5-0A32-4C72-97D4-40C3DBA3BC6F}" type="datetimeFigureOut">
              <a:rPr lang="ru-RU" smtClean="0"/>
              <a:t>26.02.2024</a:t>
            </a:fld>
            <a:endParaRPr lang="ru-RU"/>
          </a:p>
        </p:txBody>
      </p:sp>
      <p:sp>
        <p:nvSpPr>
          <p:cNvPr id="6" name="Нижний колонтитул 5">
            <a:extLst>
              <a:ext uri="{FF2B5EF4-FFF2-40B4-BE49-F238E27FC236}">
                <a16:creationId xmlns:a16="http://schemas.microsoft.com/office/drawing/2014/main" id="{8D7202D7-923F-2512-5F2F-732AAF3E747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489F386-FC58-7471-B99C-FBFB0D5DA0DA}"/>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165826084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74A915-2F84-256F-01D6-66B861F5FA0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3818AF0-D6D1-1B31-6D32-200F12B9D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a:extLst>
              <a:ext uri="{FF2B5EF4-FFF2-40B4-BE49-F238E27FC236}">
                <a16:creationId xmlns:a16="http://schemas.microsoft.com/office/drawing/2014/main" id="{CD9213CB-544C-A833-13D4-2E7F30C05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F98619F-CB93-9577-DCC9-3FF1525D02B4}"/>
              </a:ext>
            </a:extLst>
          </p:cNvPr>
          <p:cNvSpPr>
            <a:spLocks noGrp="1"/>
          </p:cNvSpPr>
          <p:nvPr>
            <p:ph type="dt" sz="half" idx="10"/>
          </p:nvPr>
        </p:nvSpPr>
        <p:spPr/>
        <p:txBody>
          <a:bodyPr/>
          <a:lstStyle/>
          <a:p>
            <a:fld id="{FCFA0CB5-0A32-4C72-97D4-40C3DBA3BC6F}" type="datetimeFigureOut">
              <a:rPr lang="ru-RU" smtClean="0"/>
              <a:t>26.02.2024</a:t>
            </a:fld>
            <a:endParaRPr lang="ru-RU"/>
          </a:p>
        </p:txBody>
      </p:sp>
      <p:sp>
        <p:nvSpPr>
          <p:cNvPr id="6" name="Нижний колонтитул 5">
            <a:extLst>
              <a:ext uri="{FF2B5EF4-FFF2-40B4-BE49-F238E27FC236}">
                <a16:creationId xmlns:a16="http://schemas.microsoft.com/office/drawing/2014/main" id="{B0F45986-8AD4-1A8F-D460-DEA4FF53D2F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B7361BB-1DF9-8D57-DCDB-B4CB47DAC1A8}"/>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42503888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C37EF5-4D57-E423-4DBA-A0FAAA38880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2434FE4-6FB6-0645-4857-F0D26A08A6A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9FD13A5-A75F-26EC-16A8-53D04AA65945}"/>
              </a:ext>
            </a:extLst>
          </p:cNvPr>
          <p:cNvSpPr>
            <a:spLocks noGrp="1"/>
          </p:cNvSpPr>
          <p:nvPr>
            <p:ph type="dt" sz="half" idx="10"/>
          </p:nvPr>
        </p:nvSpPr>
        <p:spPr/>
        <p:txBody>
          <a:bodyPr/>
          <a:lstStyle/>
          <a:p>
            <a:fld id="{FCFA0CB5-0A32-4C72-97D4-40C3DBA3BC6F}" type="datetimeFigureOut">
              <a:rPr lang="ru-RU" smtClean="0"/>
              <a:t>26.02.2024</a:t>
            </a:fld>
            <a:endParaRPr lang="ru-RU"/>
          </a:p>
        </p:txBody>
      </p:sp>
      <p:sp>
        <p:nvSpPr>
          <p:cNvPr id="5" name="Нижний колонтитул 4">
            <a:extLst>
              <a:ext uri="{FF2B5EF4-FFF2-40B4-BE49-F238E27FC236}">
                <a16:creationId xmlns:a16="http://schemas.microsoft.com/office/drawing/2014/main" id="{113BA193-1708-55CA-FF56-D65C4ECD8F1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5C10D28-CDF0-BB61-3369-E3D3C094CB19}"/>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75255076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65C953-158A-796B-1612-3758FF04B49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0C2720E-A899-36A2-BB21-36EE4B0D289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95E8F7C-13A8-1D85-61AD-BBDDE14EC50F}"/>
              </a:ext>
            </a:extLst>
          </p:cNvPr>
          <p:cNvSpPr>
            <a:spLocks noGrp="1"/>
          </p:cNvSpPr>
          <p:nvPr>
            <p:ph type="dt" sz="half" idx="10"/>
          </p:nvPr>
        </p:nvSpPr>
        <p:spPr/>
        <p:txBody>
          <a:bodyPr/>
          <a:lstStyle/>
          <a:p>
            <a:fld id="{FCFA0CB5-0A32-4C72-97D4-40C3DBA3BC6F}" type="datetimeFigureOut">
              <a:rPr lang="ru-RU" smtClean="0"/>
              <a:t>26.02.2024</a:t>
            </a:fld>
            <a:endParaRPr lang="ru-RU"/>
          </a:p>
        </p:txBody>
      </p:sp>
      <p:sp>
        <p:nvSpPr>
          <p:cNvPr id="5" name="Нижний колонтитул 4">
            <a:extLst>
              <a:ext uri="{FF2B5EF4-FFF2-40B4-BE49-F238E27FC236}">
                <a16:creationId xmlns:a16="http://schemas.microsoft.com/office/drawing/2014/main" id="{E71BAE23-7F99-B21D-2AAE-8421567E1DA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2DC7679-49CE-9F9B-B665-3D05823E037E}"/>
              </a:ext>
            </a:extLst>
          </p:cNvPr>
          <p:cNvSpPr>
            <a:spLocks noGrp="1"/>
          </p:cNvSpPr>
          <p:nvPr>
            <p:ph type="sldNum" sz="quarter" idx="12"/>
          </p:nvPr>
        </p:nvSpPr>
        <p:spPr/>
        <p:txBody>
          <a:bodyPr/>
          <a:lstStyle/>
          <a:p>
            <a:fld id="{85DE6CA1-49FD-4CFA-9C37-F6BE6D18196C}" type="slidenum">
              <a:rPr lang="ru-RU" smtClean="0"/>
              <a:t>‹#›</a:t>
            </a:fld>
            <a:endParaRPr lang="ru-RU"/>
          </a:p>
        </p:txBody>
      </p:sp>
    </p:spTree>
    <p:extLst>
      <p:ext uri="{BB962C8B-B14F-4D97-AF65-F5344CB8AC3E}">
        <p14:creationId xmlns:p14="http://schemas.microsoft.com/office/powerpoint/2010/main" val="348090965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cSld name="EY White -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FCFA0CB5-0A32-4C72-97D4-40C3DBA3BC6F}" type="datetimeFigureOut">
              <a:rPr lang="ru-RU" smtClean="0"/>
              <a:t>26.02.2024</a:t>
            </a:fld>
            <a:endParaRPr lang="ru-RU"/>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fld id="{85DE6CA1-49FD-4CFA-9C37-F6BE6D18196C}" type="slidenum">
              <a:rPr lang="ru-RU" smtClean="0"/>
              <a:t>‹#›</a:t>
            </a:fld>
            <a:endParaRPr lang="ru-RU"/>
          </a:p>
        </p:txBody>
      </p:sp>
      <p:sp>
        <p:nvSpPr>
          <p:cNvPr id="7" name="Line 10">
            <a:extLst>
              <a:ext uri="{FF2B5EF4-FFF2-40B4-BE49-F238E27FC236}">
                <a16:creationId xmlns:a16="http://schemas.microsoft.com/office/drawing/2014/main" id="{B8C1A677-C164-44AF-BFFB-6B8EFE9133D8}"/>
              </a:ext>
            </a:extLst>
          </p:cNvPr>
          <p:cNvSpPr>
            <a:spLocks noChangeShapeType="1"/>
          </p:cNvSpPr>
          <p:nvPr/>
        </p:nvSpPr>
        <p:spPr bwMode="auto">
          <a:xfrm>
            <a:off x="609601" y="907750"/>
            <a:ext cx="10974284" cy="0"/>
          </a:xfrm>
          <a:prstGeom prst="line">
            <a:avLst/>
          </a:prstGeom>
          <a:noFill/>
          <a:ln w="15875">
            <a:solidFill>
              <a:schemeClr val="bg1">
                <a:lumMod val="50000"/>
              </a:schemeClr>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8" noProof="0">
              <a:solidFill>
                <a:schemeClr val="bg1"/>
              </a:solidFill>
            </a:endParaRPr>
          </a:p>
        </p:txBody>
      </p:sp>
    </p:spTree>
    <p:extLst>
      <p:ext uri="{BB962C8B-B14F-4D97-AF65-F5344CB8AC3E}">
        <p14:creationId xmlns:p14="http://schemas.microsoft.com/office/powerpoint/2010/main" val="234175904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E129A92D-8C09-4FBA-B6BA-FB26B1AC134B}" type="datetime1">
              <a:rPr lang="ru-RU" smtClean="0"/>
              <a:t>26.02.2024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E35FDAB-7888-487D-81A3-D53A67929CF1}" type="slidenum">
              <a:rPr lang="ru-RU" smtClean="0"/>
              <a:t>‹#›</a:t>
            </a:fld>
            <a:endParaRPr lang="ru-RU"/>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DB0F290-F452-4FB7-B953-F8E450D31144}" type="datetimeFigureOut">
              <a:rPr lang="ru-RU" smtClean="0"/>
              <a:t>26.02.2024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0DB0F290-F452-4FB7-B953-F8E450D31144}" type="datetimeFigureOut">
              <a:rPr lang="ru-RU" smtClean="0"/>
              <a:t>26.02.2024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0DB0F290-F452-4FB7-B953-F8E450D31144}" type="datetimeFigureOut">
              <a:rPr lang="ru-RU" smtClean="0"/>
              <a:t>26.02.2024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0DB0F290-F452-4FB7-B953-F8E450D31144}" type="datetimeFigureOut">
              <a:rPr lang="ru-RU" smtClean="0"/>
              <a:t>26.02.2024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C0214D0-010E-A239-BCFD-87EF8AC7B5FA}"/>
              </a:ext>
            </a:extLst>
          </p:cNvPr>
          <p:cNvSpPr>
            <a:spLocks noGrp="1"/>
          </p:cNvSpPr>
          <p:nvPr>
            <p:ph type="dt" sz="half" idx="10"/>
          </p:nvPr>
        </p:nvSpPr>
        <p:spPr/>
        <p:txBody>
          <a:bodyPr/>
          <a:lstStyle/>
          <a:p>
            <a:fld id="{DA0D60F1-D68D-4C14-8E0B-53648E0AC5DB}" type="datetimeFigureOut">
              <a:rPr lang="ru-RU" smtClean="0"/>
              <a:t>26.02.2024</a:t>
            </a:fld>
            <a:endParaRPr lang="ru-RU"/>
          </a:p>
        </p:txBody>
      </p:sp>
      <p:sp>
        <p:nvSpPr>
          <p:cNvPr id="3" name="Нижний колонтитул 2">
            <a:extLst>
              <a:ext uri="{FF2B5EF4-FFF2-40B4-BE49-F238E27FC236}">
                <a16:creationId xmlns:a16="http://schemas.microsoft.com/office/drawing/2014/main" id="{DA4CCFB9-F383-3561-F70C-1AE592040FE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52D3E547-E436-C9A6-2F68-1817CD6DAC6B}"/>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36398968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0DB0F290-F452-4FB7-B953-F8E450D31144}" type="datetimeFigureOut">
              <a:rPr lang="ru-RU" smtClean="0"/>
              <a:t>26.02.2024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DB0F290-F452-4FB7-B953-F8E450D31144}" type="datetimeFigureOut">
              <a:rPr lang="ru-RU" smtClean="0"/>
              <a:t>26.02.2024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0DB0F290-F452-4FB7-B953-F8E450D31144}" type="datetimeFigureOut">
              <a:rPr lang="ru-RU" smtClean="0"/>
              <a:t>26.02.2024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0DB0F290-F452-4FB7-B953-F8E450D31144}" type="datetimeFigureOut">
              <a:rPr lang="ru-RU" smtClean="0"/>
              <a:t>26.02.2024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DB0F290-F452-4FB7-B953-F8E450D31144}" type="datetimeFigureOut">
              <a:rPr lang="ru-RU" smtClean="0"/>
              <a:t>26.02.2024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DB0F290-F452-4FB7-B953-F8E450D31144}" type="datetimeFigureOut">
              <a:rPr lang="ru-RU" smtClean="0"/>
              <a:t>26.02.2024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18A32F4-D4DC-4578-BB3F-9B4C4048FEC7}" type="slidenum">
              <a:rPr lang="ru-RU" smtClean="0"/>
              <a:t>‹#›</a:t>
            </a:fld>
            <a:endParaRPr lang="ru-RU"/>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600670" y="5929931"/>
            <a:ext cx="10985502"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12" name="Presentation Title"/>
          <p:cNvSpPr txBox="1">
            <a:spLocks noGrp="1"/>
          </p:cNvSpPr>
          <p:nvPr>
            <p:ph type="title" hasCustomPrompt="1"/>
          </p:nvPr>
        </p:nvSpPr>
        <p:spPr>
          <a:xfrm>
            <a:off x="603248" y="1287496"/>
            <a:ext cx="10985502" cy="2324101"/>
          </a:xfrm>
          <a:prstGeom prst="rect">
            <a:avLst/>
          </a:prstGeom>
        </p:spPr>
        <p:txBody>
          <a:bodyPr anchor="b"/>
          <a:lstStyle>
            <a:lvl1pPr>
              <a:defRPr sz="5800" spc="-116"/>
            </a:lvl1pPr>
          </a:lstStyle>
          <a:p>
            <a:r>
              <a:t>Presentation Title</a:t>
            </a:r>
          </a:p>
        </p:txBody>
      </p:sp>
      <p:sp>
        <p:nvSpPr>
          <p:cNvPr id="13" name="Уровень текста 1…"/>
          <p:cNvSpPr txBox="1">
            <a:spLocks noGrp="1"/>
          </p:cNvSpPr>
          <p:nvPr>
            <p:ph type="body" sz="quarter" idx="1" hasCustomPrompt="1"/>
          </p:nvPr>
        </p:nvSpPr>
        <p:spPr>
          <a:xfrm>
            <a:off x="600671" y="3611595"/>
            <a:ext cx="10985501" cy="952501"/>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14" name="Номер слайда"/>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1_EY White - 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p>
            <a:fld id="{8FAB0B6B-3928-4E7F-BE8C-B19501B7CCFD}" type="datetime1">
              <a:rPr lang="ru-RU" noProof="0" smtClean="0"/>
              <a:t>26.02.2024</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r>
              <a:rPr lang="ru-RU"/>
              <a:t>стр.</a:t>
            </a:r>
            <a:r>
              <a:rPr lang="en-US"/>
              <a:t> </a:t>
            </a:r>
            <a:fld id="{F1BC30E3-FFE5-4B91-AA19-87A149EBB9EE}" type="slidenum">
              <a:rPr lang="en-US" smtClean="0"/>
              <a:t>‹#›</a:t>
            </a:fld>
            <a:endParaRPr lang="en-US" noProof="0"/>
          </a:p>
        </p:txBody>
      </p:sp>
      <p:sp>
        <p:nvSpPr>
          <p:cNvPr id="7" name="Line 10"/>
          <p:cNvSpPr>
            <a:spLocks noChangeShapeType="1"/>
          </p:cNvSpPr>
          <p:nvPr userDrawn="1"/>
        </p:nvSpPr>
        <p:spPr bwMode="auto">
          <a:xfrm>
            <a:off x="609601" y="907750"/>
            <a:ext cx="10974284" cy="0"/>
          </a:xfrm>
          <a:prstGeom prst="line">
            <a:avLst/>
          </a:prstGeom>
          <a:noFill/>
          <a:ln w="15875">
            <a:solidFill>
              <a:schemeClr val="bg1">
                <a:lumMod val="50000"/>
              </a:schemeClr>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a:solidFill>
                <a:schemeClr val="bg1"/>
              </a:solidFil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2_EY White - 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2" y="294201"/>
            <a:ext cx="10972800" cy="590400"/>
          </a:xfrm>
        </p:spPr>
        <p:txBody>
          <a:bodyPr/>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p>
            <a:fld id="{8FAB0B6B-3928-4E7F-BE8C-B19501B7CCFD}" type="datetime1">
              <a:rPr lang="ru-RU" noProof="0" smtClean="0"/>
              <a:t>26.02.2024</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r>
              <a:rPr lang="en-US" noProof="0"/>
              <a:t>Page </a:t>
            </a:r>
            <a:fld id="{F1BC30E3-FFE5-4B91-AA19-87A149EBB9EE}" type="slidenum">
              <a:rPr lang="en-US" noProof="0" smtClean="0"/>
              <a:t>‹#›</a:t>
            </a:fld>
            <a:endParaRPr lang="en-US" noProof="0"/>
          </a:p>
        </p:txBody>
      </p:sp>
      <p:sp>
        <p:nvSpPr>
          <p:cNvPr id="7" name="Line 10"/>
          <p:cNvSpPr>
            <a:spLocks noChangeShapeType="1"/>
          </p:cNvSpPr>
          <p:nvPr userDrawn="1"/>
        </p:nvSpPr>
        <p:spPr bwMode="auto">
          <a:xfrm>
            <a:off x="609601" y="907750"/>
            <a:ext cx="10974284" cy="0"/>
          </a:xfrm>
          <a:prstGeom prst="line">
            <a:avLst/>
          </a:prstGeom>
          <a:noFill/>
          <a:ln w="15875">
            <a:solidFill>
              <a:schemeClr val="bg1">
                <a:lumMod val="50000"/>
              </a:schemeClr>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a:solidFill>
                <a:schemeClr val="bg1"/>
              </a:solidFil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8C2056-E3FA-3A6A-045E-DD4A85DDBB1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84B84F8-729B-2EB5-6910-08F4CE30B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8799A35-3B22-5A14-E149-8735DC078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73325A-7D70-2216-FE78-84C1E5769538}"/>
              </a:ext>
            </a:extLst>
          </p:cNvPr>
          <p:cNvSpPr>
            <a:spLocks noGrp="1"/>
          </p:cNvSpPr>
          <p:nvPr>
            <p:ph type="dt" sz="half" idx="10"/>
          </p:nvPr>
        </p:nvSpPr>
        <p:spPr/>
        <p:txBody>
          <a:bodyPr/>
          <a:lstStyle/>
          <a:p>
            <a:fld id="{DA0D60F1-D68D-4C14-8E0B-53648E0AC5DB}" type="datetimeFigureOut">
              <a:rPr lang="ru-RU" smtClean="0"/>
              <a:t>26.02.2024</a:t>
            </a:fld>
            <a:endParaRPr lang="ru-RU"/>
          </a:p>
        </p:txBody>
      </p:sp>
      <p:sp>
        <p:nvSpPr>
          <p:cNvPr id="6" name="Нижний колонтитул 5">
            <a:extLst>
              <a:ext uri="{FF2B5EF4-FFF2-40B4-BE49-F238E27FC236}">
                <a16:creationId xmlns:a16="http://schemas.microsoft.com/office/drawing/2014/main" id="{8D7202D7-923F-2512-5F2F-732AAF3E747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489F386-FC58-7471-B99C-FBFB0D5DA0DA}"/>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9428504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1E0F52E-1EB8-4055-854D-0430A69BE7E5}" type="datetimeFigureOut">
              <a:rPr lang="ru-RU" smtClean="0"/>
              <a:t>26.02.2024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661C802-A3B5-4761-8121-91CDCEEB52D2}" type="slidenum">
              <a:rPr lang="ru-RU" smtClean="0"/>
              <a:t>‹#›</a:t>
            </a:fld>
            <a:endParaRPr lang="ru-RU"/>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cSld name="2_仅标题">
    <p:spTree>
      <p:nvGrpSpPr>
        <p:cNvPr id="1" name=""/>
        <p:cNvGrpSpPr/>
        <p:nvPr/>
      </p:nvGrpSpPr>
      <p:grpSpPr>
        <a:xfrm>
          <a:off x="0" y="0"/>
          <a:ext cx="0" cy="0"/>
          <a:chOff x="0" y="0"/>
          <a:chExt cx="0" cy="0"/>
        </a:xfrm>
      </p:grpSpPr>
      <p:sp>
        <p:nvSpPr>
          <p:cNvPr id="2" name="标题 1"/>
          <p:cNvSpPr>
            <a:spLocks noGrp="1"/>
          </p:cNvSpPr>
          <p:nvPr>
            <p:ph type="title"/>
          </p:nvPr>
        </p:nvSpPr>
        <p:spPr>
          <a:xfrm>
            <a:off x="695325" y="365125"/>
            <a:ext cx="10801350" cy="900000"/>
          </a:xfrm>
        </p:spPr>
        <p:txBody>
          <a:bodyPr>
            <a:normAutofit/>
          </a:bodyPr>
          <a:lstStyle>
            <a:lvl1pPr lvl="0">
              <a:defRPr sz="2800">
                <a:solidFill>
                  <a:schemeClr val="bg2">
                    <a:lumMod val="50000"/>
                  </a:schemeClr>
                </a:solidFill>
              </a:defRPr>
            </a:lvl1pPr>
          </a:lstStyle>
          <a:p>
            <a:r>
              <a:rPr lang="zh-CN"/>
              <a:t>单击此处编辑母版标题样式</a:t>
            </a:r>
          </a:p>
        </p:txBody>
      </p:sp>
      <p:sp>
        <p:nvSpPr>
          <p:cNvPr id="3" name="矩形 2"/>
          <p:cNvSpPr/>
          <p:nvPr/>
        </p:nvSpPr>
        <p:spPr>
          <a:xfrm>
            <a:off x="330200" y="373559"/>
            <a:ext cx="108000" cy="540000"/>
          </a:xfrm>
          <a:prstGeom prst="rect">
            <a:avLst/>
          </a:prstGeom>
          <a:solidFill>
            <a:srgbClr val="005BAC"/>
          </a:solidFill>
          <a:ln>
            <a:noFill/>
          </a:ln>
        </p:spPr>
        <p:txBody>
          <a:bodyPr anchor="ctr"/>
          <a:lstStyle/>
          <a:p>
            <a:pPr algn="ctr"/>
            <a:endParaRPr lang="zh-CN" altLang="en-US" sz="1800">
              <a:solidFill>
                <a:schemeClr val="lt1"/>
              </a:solidFill>
              <a:ea typeface="楷体_GB2312"/>
            </a:endParaRPr>
          </a:p>
        </p:txBody>
      </p:sp>
      <p:sp>
        <p:nvSpPr>
          <p:cNvPr id="5" name="矩形 4"/>
          <p:cNvSpPr/>
          <p:nvPr/>
        </p:nvSpPr>
        <p:spPr>
          <a:xfrm>
            <a:off x="0" y="6822000"/>
            <a:ext cx="12192000" cy="36000"/>
          </a:xfrm>
          <a:prstGeom prst="rect">
            <a:avLst/>
          </a:prstGeom>
          <a:solidFill>
            <a:srgbClr val="005BAC"/>
          </a:solidFill>
          <a:ln>
            <a:noFill/>
          </a:ln>
        </p:spPr>
        <p:txBody>
          <a:bodyPr anchor="ctr"/>
          <a:lstStyle/>
          <a:p>
            <a:pPr algn="ctr"/>
            <a:endParaRPr lang="zh-CN" altLang="en-US" sz="1800">
              <a:solidFill>
                <a:schemeClr val="lt1"/>
              </a:solidFill>
              <a:ea typeface="楷体_GB2312"/>
            </a:endParaRPr>
          </a:p>
        </p:txBody>
      </p:sp>
      <p:pic>
        <p:nvPicPr>
          <p:cNvPr id="42" name="图片 41"/>
          <p:cNvPicPr/>
          <p:nvPr/>
        </p:nvPicPr>
        <p:blipFill>
          <a:blip r:embed="rId2"/>
          <a:stretch>
            <a:fillRect/>
          </a:stretch>
        </p:blipFill>
        <p:spPr>
          <a:xfrm>
            <a:off x="4898331" y="6525534"/>
            <a:ext cx="2395340" cy="340820"/>
          </a:xfrm>
          <a:prstGeom prst="rect">
            <a:avLst/>
          </a:prstGeom>
        </p:spPr>
      </p:pic>
      <p:cxnSp>
        <p:nvCxnSpPr>
          <p:cNvPr id="78" name="直接连接符 77"/>
          <p:cNvCxnSpPr/>
          <p:nvPr/>
        </p:nvCxnSpPr>
        <p:spPr>
          <a:xfrm>
            <a:off x="695326" y="932723"/>
            <a:ext cx="10801351" cy="0"/>
          </a:xfrm>
          <a:prstGeom prst="line">
            <a:avLst/>
          </a:prstGeom>
          <a:ln w="6350">
            <a:solidFill>
              <a:schemeClr val="bg1">
                <a:lumMod val="65000"/>
              </a:schemeClr>
            </a:solidFill>
            <a:prstDash val="solid"/>
            <a:miter/>
          </a:ln>
        </p:spPr>
      </p:cxn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lstStyle/>
          <a:p>
            <a:r>
              <a:rPr lang="ru-RU"/>
              <a:t>Образец заголовка</a:t>
            </a:r>
          </a:p>
        </p:txBody>
      </p:sp>
      <p:sp>
        <p:nvSpPr>
          <p:cNvPr id="3" name="Объект 2"/>
          <p:cNvSpPr>
            <a:spLocks noGrp="1"/>
          </p:cNvSpPr>
          <p:nvPr>
            <p:ph idx="1"/>
          </p:nvPr>
        </p:nvSpPr>
        <p:spPr>
          <a:xfrm>
            <a:off x="838200" y="1825625"/>
            <a:ext cx="10515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a:xfrm>
            <a:off x="838200" y="6356350"/>
            <a:ext cx="2743200" cy="365125"/>
          </a:xfrm>
        </p:spPr>
        <p:txBody>
          <a:bodyPr/>
          <a:lstStyle/>
          <a:p>
            <a:fld id="{0DB0F290-F452-4FB7-B953-F8E450D31144}" type="datetimeFigureOut">
              <a:rPr lang="ru-RU" smtClean="0"/>
              <a:t>26.02.2024</a:t>
            </a:fld>
            <a:endParaRPr lang="ru-RU"/>
          </a:p>
        </p:txBody>
      </p:sp>
      <p:sp>
        <p:nvSpPr>
          <p:cNvPr id="5" name="Нижний колонтитул 4"/>
          <p:cNvSpPr>
            <a:spLocks noGrp="1"/>
          </p:cNvSpPr>
          <p:nvPr>
            <p:ph type="ftr" sz="quarter" idx="11"/>
          </p:nvPr>
        </p:nvSpPr>
        <p:spPr>
          <a:xfrm>
            <a:off x="4038600" y="6356350"/>
            <a:ext cx="4114800" cy="365125"/>
          </a:xfrm>
        </p:spPr>
        <p:txBody>
          <a:bodyPr/>
          <a:lstStyle/>
          <a:p>
            <a:endParaRPr lang="ru-RU"/>
          </a:p>
        </p:txBody>
      </p:sp>
      <p:sp>
        <p:nvSpPr>
          <p:cNvPr id="6" name="Номер слайда 5"/>
          <p:cNvSpPr>
            <a:spLocks noGrp="1"/>
          </p:cNvSpPr>
          <p:nvPr>
            <p:ph type="sldNum" sz="quarter" idx="12"/>
          </p:nvPr>
        </p:nvSpPr>
        <p:spPr>
          <a:xfrm>
            <a:off x="8610600" y="6356350"/>
            <a:ext cx="2743200" cy="365125"/>
          </a:xfrm>
        </p:spPr>
        <p:txBody>
          <a:bodyPr/>
          <a:lstStyle/>
          <a:p>
            <a:fld id="{318A32F4-D4DC-4578-BB3F-9B4C4048FEC7}"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74A915-2F84-256F-01D6-66B861F5FA0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3818AF0-D6D1-1B31-6D32-200F12B9D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a:extLst>
              <a:ext uri="{FF2B5EF4-FFF2-40B4-BE49-F238E27FC236}">
                <a16:creationId xmlns:a16="http://schemas.microsoft.com/office/drawing/2014/main" id="{CD9213CB-544C-A833-13D4-2E7F30C05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F98619F-CB93-9577-DCC9-3FF1525D02B4}"/>
              </a:ext>
            </a:extLst>
          </p:cNvPr>
          <p:cNvSpPr>
            <a:spLocks noGrp="1"/>
          </p:cNvSpPr>
          <p:nvPr>
            <p:ph type="dt" sz="half" idx="10"/>
          </p:nvPr>
        </p:nvSpPr>
        <p:spPr/>
        <p:txBody>
          <a:bodyPr/>
          <a:lstStyle/>
          <a:p>
            <a:fld id="{DA0D60F1-D68D-4C14-8E0B-53648E0AC5DB}" type="datetimeFigureOut">
              <a:rPr lang="ru-RU" smtClean="0"/>
              <a:t>26.02.2024</a:t>
            </a:fld>
            <a:endParaRPr lang="ru-RU"/>
          </a:p>
        </p:txBody>
      </p:sp>
      <p:sp>
        <p:nvSpPr>
          <p:cNvPr id="6" name="Нижний колонтитул 5">
            <a:extLst>
              <a:ext uri="{FF2B5EF4-FFF2-40B4-BE49-F238E27FC236}">
                <a16:creationId xmlns:a16="http://schemas.microsoft.com/office/drawing/2014/main" id="{B0F45986-8AD4-1A8F-D460-DEA4FF53D2F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B7361BB-1DF9-8D57-DCDB-B4CB47DAC1A8}"/>
              </a:ext>
            </a:extLst>
          </p:cNvPr>
          <p:cNvSpPr>
            <a:spLocks noGrp="1"/>
          </p:cNvSpPr>
          <p:nvPr>
            <p:ph type="sldNum" sz="quarter" idx="12"/>
          </p:nvPr>
        </p:nvSpPr>
        <p:spPr/>
        <p:txBody>
          <a:bodyPr/>
          <a:lstStyle/>
          <a:p>
            <a:fld id="{F4FCDD2F-85C6-440F-B02D-795CEE92D2CE}" type="slidenum">
              <a:rPr lang="ru-RU" smtClean="0"/>
              <a:t>‹#›</a:t>
            </a:fld>
            <a:endParaRPr lang="ru-RU"/>
          </a:p>
        </p:txBody>
      </p:sp>
    </p:spTree>
    <p:extLst>
      <p:ext uri="{BB962C8B-B14F-4D97-AF65-F5344CB8AC3E}">
        <p14:creationId xmlns:p14="http://schemas.microsoft.com/office/powerpoint/2010/main" val="1825312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theme" Target="../theme/theme4.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theme" Target="../theme/theme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theme" Target="../theme/theme6.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81.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image" Target="../media/image1.png"/><Relationship Id="rId5" Type="http://schemas.openxmlformats.org/officeDocument/2006/relationships/theme" Target="../theme/theme7.xml"/><Relationship Id="rId4"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B03334-8834-2481-A9AC-FD09FE3AA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B98BF44-5930-B2DE-E663-5E2240A45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5F96A1F-F0B7-E956-2A52-21585E4269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0D60F1-D68D-4C14-8E0B-53648E0AC5DB}" type="datetimeFigureOut">
              <a:rPr lang="ru-RU" smtClean="0"/>
              <a:t>26.02.2024</a:t>
            </a:fld>
            <a:endParaRPr lang="ru-RU"/>
          </a:p>
        </p:txBody>
      </p:sp>
      <p:sp>
        <p:nvSpPr>
          <p:cNvPr id="5" name="Нижний колонтитул 4">
            <a:extLst>
              <a:ext uri="{FF2B5EF4-FFF2-40B4-BE49-F238E27FC236}">
                <a16:creationId xmlns:a16="http://schemas.microsoft.com/office/drawing/2014/main" id="{4F29C643-55FC-BF96-35CB-96999379A6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039EBB93-1BD1-BE91-00F8-8CE8397D1B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CDD2F-85C6-440F-B02D-795CEE92D2CE}" type="slidenum">
              <a:rPr lang="ru-RU" smtClean="0"/>
              <a:t>‹#›</a:t>
            </a:fld>
            <a:endParaRPr lang="ru-RU"/>
          </a:p>
        </p:txBody>
      </p:sp>
    </p:spTree>
    <p:extLst>
      <p:ext uri="{BB962C8B-B14F-4D97-AF65-F5344CB8AC3E}">
        <p14:creationId xmlns:p14="http://schemas.microsoft.com/office/powerpoint/2010/main" val="2724301811"/>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B03334-8834-2481-A9AC-FD09FE3AA3DD}"/>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B98BF44-5930-B2DE-E663-5E2240A45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5F96A1F-F0B7-E956-2A52-21585E4269D6}"/>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5B051B-A79D-4605-B7D3-0380FEA525A7}" type="datetimeFigureOut">
              <a:rPr lang="ru-RU" smtClean="0"/>
              <a:t>26.02.2024</a:t>
            </a:fld>
            <a:endParaRPr lang="ru-RU"/>
          </a:p>
        </p:txBody>
      </p:sp>
      <p:sp>
        <p:nvSpPr>
          <p:cNvPr id="5" name="Нижний колонтитул 4">
            <a:extLst>
              <a:ext uri="{FF2B5EF4-FFF2-40B4-BE49-F238E27FC236}">
                <a16:creationId xmlns:a16="http://schemas.microsoft.com/office/drawing/2014/main" id="{4F29C643-55FC-BF96-35CB-96999379A67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039EBB93-1BD1-BE91-00F8-8CE8397D1BC3}"/>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B4B4D-7CA3-9044-876B-883B54F8677D}" type="slidenum">
              <a:rPr lang="ru-RU" smtClean="0"/>
              <a:t>‹#›</a:t>
            </a:fld>
            <a:endParaRPr lang="ru-RU"/>
          </a:p>
        </p:txBody>
      </p:sp>
    </p:spTree>
    <p:extLst>
      <p:ext uri="{BB962C8B-B14F-4D97-AF65-F5344CB8AC3E}">
        <p14:creationId xmlns:p14="http://schemas.microsoft.com/office/powerpoint/2010/main" val="3680496642"/>
      </p:ext>
    </p:extLst>
  </p:cSld>
  <p:clrMap bg1="lt1" tx1="dk1" bg2="lt2" tx2="dk2" accent1="accent1" accent2="accent2" accent3="accent3" accent4="accent4" accent5="accent5" accent6="accent6" hlink="hlink" folHlink="folHlink"/>
  <p:sldLayoutIdLst>
    <p:sldLayoutId id="2147483762"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B03334-8834-2481-A9AC-FD09FE3AA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B98BF44-5930-B2DE-E663-5E2240A45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5F96A1F-F0B7-E956-2A52-21585E4269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0D60F1-D68D-4C14-8E0B-53648E0AC5DB}" type="datetimeFigureOut">
              <a:rPr lang="ru-RU" smtClean="0"/>
              <a:t>26.02.2024</a:t>
            </a:fld>
            <a:endParaRPr lang="ru-RU"/>
          </a:p>
        </p:txBody>
      </p:sp>
      <p:sp>
        <p:nvSpPr>
          <p:cNvPr id="5" name="Нижний колонтитул 4">
            <a:extLst>
              <a:ext uri="{FF2B5EF4-FFF2-40B4-BE49-F238E27FC236}">
                <a16:creationId xmlns:a16="http://schemas.microsoft.com/office/drawing/2014/main" id="{4F29C643-55FC-BF96-35CB-96999379A6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039EBB93-1BD1-BE91-00F8-8CE8397D1B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CDD2F-85C6-440F-B02D-795CEE92D2CE}" type="slidenum">
              <a:rPr lang="ru-RU" smtClean="0"/>
              <a:t>‹#›</a:t>
            </a:fld>
            <a:endParaRPr lang="ru-RU"/>
          </a:p>
        </p:txBody>
      </p:sp>
    </p:spTree>
    <p:extLst>
      <p:ext uri="{BB962C8B-B14F-4D97-AF65-F5344CB8AC3E}">
        <p14:creationId xmlns:p14="http://schemas.microsoft.com/office/powerpoint/2010/main" val="173441234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B03334-8834-2481-A9AC-FD09FE3AA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B98BF44-5930-B2DE-E663-5E2240A45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5F96A1F-F0B7-E956-2A52-21585E4269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9361B-CDAC-4FB1-B33D-178B1F27D43E}" type="datetime1">
              <a:rPr lang="ru-RU" noProof="0" smtClean="0"/>
              <a:t>26.02.2024</a:t>
            </a:fld>
            <a:endParaRPr lang="en-US" noProof="0"/>
          </a:p>
        </p:txBody>
      </p:sp>
      <p:sp>
        <p:nvSpPr>
          <p:cNvPr id="5" name="Нижний колонтитул 4">
            <a:extLst>
              <a:ext uri="{FF2B5EF4-FFF2-40B4-BE49-F238E27FC236}">
                <a16:creationId xmlns:a16="http://schemas.microsoft.com/office/drawing/2014/main" id="{4F29C643-55FC-BF96-35CB-96999379A6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a:p>
        </p:txBody>
      </p:sp>
      <p:sp>
        <p:nvSpPr>
          <p:cNvPr id="6" name="Номер слайда 5">
            <a:extLst>
              <a:ext uri="{FF2B5EF4-FFF2-40B4-BE49-F238E27FC236}">
                <a16:creationId xmlns:a16="http://schemas.microsoft.com/office/drawing/2014/main" id="{039EBB93-1BD1-BE91-00F8-8CE8397D1B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noProof="0"/>
              <a:t>Page </a:t>
            </a:r>
            <a:fld id="{F1BC30E3-FFE5-4B91-AA19-87A149EBB9EE}" type="slidenum">
              <a:rPr lang="en-US" noProof="0" smtClean="0"/>
              <a:pPr/>
              <a:t>‹#›</a:t>
            </a:fld>
            <a:endParaRPr lang="en-US" noProof="0"/>
          </a:p>
        </p:txBody>
      </p:sp>
    </p:spTree>
    <p:extLst>
      <p:ext uri="{BB962C8B-B14F-4D97-AF65-F5344CB8AC3E}">
        <p14:creationId xmlns:p14="http://schemas.microsoft.com/office/powerpoint/2010/main" val="58854983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674" r:id="rId12"/>
    <p:sldLayoutId id="2147483712" r:id="rId13"/>
    <p:sldLayoutId id="2147483713" r:id="rId14"/>
    <p:sldLayoutId id="2147483714" r:id="rId15"/>
    <p:sldLayoutId id="2147483715" r:id="rId1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B03334-8834-2481-A9AC-FD09FE3AA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B98BF44-5930-B2DE-E663-5E2240A45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5F96A1F-F0B7-E956-2A52-21585E4269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A0CB5-0A32-4C72-97D4-40C3DBA3BC6F}" type="datetimeFigureOut">
              <a:rPr lang="ru-RU" smtClean="0"/>
              <a:t>26.02.2024</a:t>
            </a:fld>
            <a:endParaRPr lang="ru-RU"/>
          </a:p>
        </p:txBody>
      </p:sp>
      <p:sp>
        <p:nvSpPr>
          <p:cNvPr id="5" name="Нижний колонтитул 4">
            <a:extLst>
              <a:ext uri="{FF2B5EF4-FFF2-40B4-BE49-F238E27FC236}">
                <a16:creationId xmlns:a16="http://schemas.microsoft.com/office/drawing/2014/main" id="{4F29C643-55FC-BF96-35CB-96999379A6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039EBB93-1BD1-BE91-00F8-8CE8397D1B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DE6CA1-49FD-4CFA-9C37-F6BE6D18196C}" type="slidenum">
              <a:rPr lang="ru-RU" smtClean="0"/>
              <a:t>‹#›</a:t>
            </a:fld>
            <a:endParaRPr lang="ru-RU"/>
          </a:p>
        </p:txBody>
      </p:sp>
    </p:spTree>
    <p:extLst>
      <p:ext uri="{BB962C8B-B14F-4D97-AF65-F5344CB8AC3E}">
        <p14:creationId xmlns:p14="http://schemas.microsoft.com/office/powerpoint/2010/main" val="2896913647"/>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9361B-CDAC-4FB1-B33D-178B1F27D43E}" type="datetime1">
              <a:rPr lang="ru-RU" noProof="0" smtClean="0"/>
              <a:t>26.02.2024</a:t>
            </a:fld>
            <a:endParaRPr lang="en-US" noProof="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noProof="0"/>
              <a:t>Page </a:t>
            </a:r>
            <a:fld id="{F1BC30E3-FFE5-4B91-AA19-87A149EBB9EE}" type="slidenum">
              <a:rPr lang="en-US" noProof="0" smtClean="0"/>
              <a:t>‹#›</a:t>
            </a:fld>
            <a:endParaRPr lang="en-US" noProof="0"/>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41" r:id="rId8"/>
    <p:sldLayoutId id="2147483742" r:id="rId9"/>
    <p:sldLayoutId id="2147483743" r:id="rId10"/>
    <p:sldLayoutId id="2147483744" r:id="rId11"/>
    <p:sldLayoutId id="2147483660" r:id="rId12"/>
    <p:sldLayoutId id="2147483661" r:id="rId13"/>
    <p:sldLayoutId id="2147483662" r:id="rId1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Прямая соединительная линия 7"/>
          <p:cNvCxnSpPr/>
          <p:nvPr userDrawn="1"/>
        </p:nvCxnSpPr>
        <p:spPr>
          <a:xfrm>
            <a:off x="0" y="525195"/>
            <a:ext cx="12192000" cy="0"/>
          </a:xfrm>
          <a:prstGeom prst="line">
            <a:avLst/>
          </a:prstGeom>
          <a:ln w="15875">
            <a:solidFill>
              <a:srgbClr val="00B0F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 name="Рисунок 8"/>
          <p:cNvPicPr>
            <a:picLocks noChangeAspect="1"/>
          </p:cNvPicPr>
          <p:nvPr userDrawn="1"/>
        </p:nvPicPr>
        <p:blipFill rotWithShape="1">
          <a:blip r:embed="rId6" cstate="print">
            <a:extLst>
              <a:ext uri="{28A0092B-C50C-407E-A947-70E740481C1C}">
                <a14:useLocalDpi xmlns:a14="http://schemas.microsoft.com/office/drawing/2010/main" val="0"/>
              </a:ext>
            </a:extLst>
          </a:blip>
          <a:srcRect t="40644" b="39969"/>
          <a:stretch>
            <a:fillRect/>
          </a:stretch>
        </p:blipFill>
        <p:spPr>
          <a:xfrm>
            <a:off x="9882026" y="150227"/>
            <a:ext cx="1830547" cy="35489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80.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0.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0.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0.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0.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949D19E5-10A7-2814-F649-848BA63B7881}"/>
              </a:ext>
            </a:extLst>
          </p:cNvPr>
          <p:cNvPicPr>
            <a:picLocks noChangeAspect="1"/>
          </p:cNvPicPr>
          <p:nvPr/>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Lst>
          </a:blip>
          <a:srcRect l="10007" t="5856" r="19361" b="27929"/>
          <a:stretch/>
        </p:blipFill>
        <p:spPr>
          <a:xfrm>
            <a:off x="0" y="0"/>
            <a:ext cx="12192000" cy="6858000"/>
          </a:xfrm>
          <a:prstGeom prst="rect">
            <a:avLst/>
          </a:prstGeom>
        </p:spPr>
      </p:pic>
      <p:sp>
        <p:nvSpPr>
          <p:cNvPr id="13" name="TextBox 12">
            <a:extLst>
              <a:ext uri="{FF2B5EF4-FFF2-40B4-BE49-F238E27FC236}">
                <a16:creationId xmlns:a16="http://schemas.microsoft.com/office/drawing/2014/main" id="{38C65DE1-89D7-A674-6948-7939E251A83E}"/>
              </a:ext>
            </a:extLst>
          </p:cNvPr>
          <p:cNvSpPr txBox="1"/>
          <p:nvPr/>
        </p:nvSpPr>
        <p:spPr>
          <a:xfrm>
            <a:off x="1475905" y="2450592"/>
            <a:ext cx="9083940" cy="823623"/>
          </a:xfrm>
          <a:prstGeom prst="rect">
            <a:avLst/>
          </a:prstGeom>
          <a:noFill/>
        </p:spPr>
        <p:txBody>
          <a:bodyPr wrap="square" lIns="91440" tIns="45720" rIns="91440" bIns="45720" rtlCol="0" anchor="t">
            <a:spAutoFit/>
          </a:bodyPr>
          <a:lstStyle/>
          <a:p>
            <a:pPr>
              <a:lnSpc>
                <a:spcPct val="88000"/>
              </a:lnSpc>
              <a:defRPr/>
            </a:pPr>
            <a:r>
              <a:rPr lang="en-US" sz="5400" b="1" dirty="0">
                <a:solidFill>
                  <a:prstClr val="white"/>
                </a:solidFill>
                <a:latin typeface="Arial Narrow"/>
                <a:cs typeface="Times New Roman"/>
                <a:sym typeface="Helvetica Neue"/>
              </a:rPr>
              <a:t>Concept of </a:t>
            </a:r>
            <a:r>
              <a:rPr lang="en-US" sz="5400" b="1" dirty="0" err="1">
                <a:solidFill>
                  <a:prstClr val="white"/>
                </a:solidFill>
                <a:latin typeface="Arial Narrow"/>
                <a:cs typeface="Times New Roman"/>
                <a:sym typeface="Helvetica Neue"/>
              </a:rPr>
              <a:t>V</a:t>
            </a:r>
            <a:r>
              <a:rPr lang="en-US" altLang="zh-CN" sz="5400" b="1" dirty="0" err="1">
                <a:solidFill>
                  <a:prstClr val="white"/>
                </a:solidFill>
                <a:latin typeface="Arial Narrow"/>
                <a:cs typeface="Times New Roman"/>
                <a:sym typeface="Helvetica Neue"/>
              </a:rPr>
              <a:t>ehMot</a:t>
            </a:r>
            <a:r>
              <a:rPr lang="en-US" sz="5400" b="1" dirty="0">
                <a:solidFill>
                  <a:prstClr val="white"/>
                </a:solidFill>
                <a:latin typeface="Arial Narrow"/>
                <a:cs typeface="Times New Roman"/>
                <a:sym typeface="Helvetica Neue"/>
              </a:rPr>
              <a:t> Management</a:t>
            </a:r>
          </a:p>
        </p:txBody>
      </p:sp>
      <p:pic>
        <p:nvPicPr>
          <p:cNvPr id="9" name="Рисунок 8">
            <a:extLst>
              <a:ext uri="{FF2B5EF4-FFF2-40B4-BE49-F238E27FC236}">
                <a16:creationId xmlns:a16="http://schemas.microsoft.com/office/drawing/2014/main" id="{95504F8D-5C97-2DF0-6340-8AA62212DA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4653" y="746047"/>
            <a:ext cx="2270763" cy="685801"/>
          </a:xfrm>
          <a:prstGeom prst="rect">
            <a:avLst/>
          </a:prstGeom>
        </p:spPr>
      </p:pic>
      <p:sp>
        <p:nvSpPr>
          <p:cNvPr id="7" name="TextBox 6">
            <a:extLst>
              <a:ext uri="{FF2B5EF4-FFF2-40B4-BE49-F238E27FC236}">
                <a16:creationId xmlns:a16="http://schemas.microsoft.com/office/drawing/2014/main" id="{A0C5BE5A-2DB8-D525-BFE1-C98D3B69CF4D}"/>
              </a:ext>
            </a:extLst>
          </p:cNvPr>
          <p:cNvSpPr txBox="1"/>
          <p:nvPr/>
        </p:nvSpPr>
        <p:spPr>
          <a:xfrm>
            <a:off x="10672957" y="0"/>
            <a:ext cx="1431413" cy="707886"/>
          </a:xfrm>
          <a:prstGeom prst="rect">
            <a:avLst/>
          </a:prstGeom>
          <a:noFill/>
        </p:spPr>
        <p:txBody>
          <a:bodyPr wrap="square">
            <a:spAutoFit/>
          </a:bodyPr>
          <a:lstStyle/>
          <a:p>
            <a:r>
              <a:rPr lang="en-US" sz="4000" b="1" i="0" u="none" strike="noStrike">
                <a:solidFill>
                  <a:srgbClr val="FFFFFF"/>
                </a:solidFill>
                <a:effectLst/>
                <a:latin typeface="Montserrat" pitchFamily="2" charset="77"/>
              </a:rPr>
              <a:t>HVS</a:t>
            </a:r>
            <a:r>
              <a:rPr lang="en-US" sz="4000" b="0" i="0">
                <a:solidFill>
                  <a:srgbClr val="000000"/>
                </a:solidFill>
                <a:effectLst/>
                <a:latin typeface="Montserrat" pitchFamily="2" charset="77"/>
              </a:rPr>
              <a:t>​</a:t>
            </a:r>
            <a:endParaRPr lang="en-RU" sz="4000"/>
          </a:p>
        </p:txBody>
      </p:sp>
    </p:spTree>
    <p:extLst>
      <p:ext uri="{BB962C8B-B14F-4D97-AF65-F5344CB8AC3E}">
        <p14:creationId xmlns:p14="http://schemas.microsoft.com/office/powerpoint/2010/main" val="3274081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7" y="0"/>
            <a:ext cx="2743200"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solidFill>
                  <a:schemeClr val="bg1"/>
                </a:solidFill>
                <a:latin typeface="Arial Narrow" panose="020B0606020202030204" pitchFamily="34" charset="0"/>
                <a:ea typeface="+mn-ea"/>
                <a:cs typeface="Times New Roman" panose="02020603050405020304" pitchFamily="18" charset="0"/>
              </a:rPr>
              <a:t>Contents</a:t>
            </a:r>
            <a:endParaRPr lang="en-US" sz="5400" b="1" dirty="0">
              <a:solidFill>
                <a:schemeClr val="bg1"/>
              </a:solidFill>
              <a:latin typeface="Arial Narrow" panose="020B0606020202030204" pitchFamily="34" charset="0"/>
              <a:ea typeface="+mn-ea"/>
              <a:cs typeface="Times New Roman" panose="02020603050405020304" pitchFamily="18" charset="0"/>
            </a:endParaRPr>
          </a:p>
        </p:txBody>
      </p:sp>
      <p:sp>
        <p:nvSpPr>
          <p:cNvPr id="2" name="文本框 1">
            <a:extLst>
              <a:ext uri="{FF2B5EF4-FFF2-40B4-BE49-F238E27FC236}">
                <a16:creationId xmlns:a16="http://schemas.microsoft.com/office/drawing/2014/main" id="{FFFEF3F2-F545-E8DF-6FC9-9FE5D574EFBB}"/>
              </a:ext>
            </a:extLst>
          </p:cNvPr>
          <p:cNvSpPr txBox="1"/>
          <p:nvPr/>
        </p:nvSpPr>
        <p:spPr>
          <a:xfrm>
            <a:off x="517237" y="1182254"/>
            <a:ext cx="2767424" cy="1200329"/>
          </a:xfrm>
          <a:prstGeom prst="rect">
            <a:avLst/>
          </a:prstGeom>
          <a:noFill/>
        </p:spPr>
        <p:txBody>
          <a:bodyPr wrap="none" rtlCol="0">
            <a:spAutoFit/>
          </a:bodyPr>
          <a:lstStyle/>
          <a:p>
            <a:pPr marL="342900" indent="-342900">
              <a:buAutoNum type="arabicPeriod"/>
            </a:pPr>
            <a:r>
              <a:rPr lang="en-US" altLang="zh-CN" dirty="0"/>
              <a:t>Vehicle Speed</a:t>
            </a:r>
          </a:p>
          <a:p>
            <a:pPr marL="342900" indent="-342900">
              <a:buAutoNum type="arabicPeriod"/>
            </a:pPr>
            <a:r>
              <a:rPr lang="en-US" altLang="zh-CN" dirty="0"/>
              <a:t>Acceleration calculation</a:t>
            </a:r>
          </a:p>
          <a:p>
            <a:pPr marL="342900" indent="-342900">
              <a:buAutoNum type="arabicPeriod"/>
            </a:pPr>
            <a:r>
              <a:rPr lang="en-US" altLang="zh-CN" dirty="0"/>
              <a:t>Slope Estimated</a:t>
            </a:r>
          </a:p>
          <a:p>
            <a:pPr marL="342900" indent="-342900">
              <a:buAutoNum type="arabicPeriod"/>
            </a:pPr>
            <a:r>
              <a:rPr lang="en-US" altLang="zh-CN" dirty="0"/>
              <a:t>Resistance estimation</a:t>
            </a:r>
            <a:endParaRPr lang="zh-CN" altLang="en-US" dirty="0"/>
          </a:p>
        </p:txBody>
      </p:sp>
    </p:spTree>
    <p:extLst>
      <p:ext uri="{BB962C8B-B14F-4D97-AF65-F5344CB8AC3E}">
        <p14:creationId xmlns:p14="http://schemas.microsoft.com/office/powerpoint/2010/main" val="2214654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6" y="0"/>
            <a:ext cx="6597891"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solidFill>
                  <a:schemeClr val="bg1"/>
                </a:solidFill>
                <a:latin typeface="Arial Narrow" panose="020B0606020202030204" pitchFamily="34" charset="0"/>
                <a:ea typeface="+mn-ea"/>
                <a:cs typeface="Times New Roman" panose="02020603050405020304" pitchFamily="18" charset="0"/>
              </a:rPr>
              <a:t>Vehicle Speed</a:t>
            </a:r>
          </a:p>
          <a:p>
            <a:endParaRPr lang="en-US" sz="5400" b="1" dirty="0">
              <a:solidFill>
                <a:schemeClr val="bg1"/>
              </a:solidFill>
              <a:latin typeface="Arial Narrow" panose="020B0606020202030204" pitchFamily="34" charset="0"/>
              <a:ea typeface="+mn-ea"/>
              <a:cs typeface="Times New Roman" panose="02020603050405020304" pitchFamily="18" charset="0"/>
            </a:endParaRPr>
          </a:p>
        </p:txBody>
      </p:sp>
      <p:sp>
        <p:nvSpPr>
          <p:cNvPr id="6" name="文本框 5">
            <a:extLst>
              <a:ext uri="{FF2B5EF4-FFF2-40B4-BE49-F238E27FC236}">
                <a16:creationId xmlns:a16="http://schemas.microsoft.com/office/drawing/2014/main" id="{3D16D2AD-8DB7-8647-2046-FEB002EACFEA}"/>
              </a:ext>
            </a:extLst>
          </p:cNvPr>
          <p:cNvSpPr txBox="1"/>
          <p:nvPr/>
        </p:nvSpPr>
        <p:spPr>
          <a:xfrm>
            <a:off x="609600" y="1091381"/>
            <a:ext cx="11031794" cy="923330"/>
          </a:xfrm>
          <a:prstGeom prst="rect">
            <a:avLst/>
          </a:prstGeom>
          <a:noFill/>
        </p:spPr>
        <p:txBody>
          <a:bodyPr wrap="square" rtlCol="0">
            <a:spAutoFit/>
          </a:bodyPr>
          <a:lstStyle/>
          <a:p>
            <a:pPr latinLnBrk="1"/>
            <a:r>
              <a:rPr lang="en-US" altLang="zh-CN" dirty="0"/>
              <a:t>By accepting the speed judgment of IBS and MCU, the module outputs the final speed and effectiveness. In the case that IBS is invalid or IBS is lost, the wheel speed of MCU is used to calculate the speed. The speed sent to Com does not distinguish the direction; The direction of vehicle movement is judged according to the wheel direction of IBS.</a:t>
            </a:r>
            <a:endParaRPr lang="zh-CN" altLang="en-US" dirty="0"/>
          </a:p>
        </p:txBody>
      </p:sp>
      <p:pic>
        <p:nvPicPr>
          <p:cNvPr id="5" name="图片 4" descr="图表&#10;&#10;描述已自动生成">
            <a:extLst>
              <a:ext uri="{FF2B5EF4-FFF2-40B4-BE49-F238E27FC236}">
                <a16:creationId xmlns:a16="http://schemas.microsoft.com/office/drawing/2014/main" id="{9666F109-D4CB-BE59-DBE8-78517A2766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556" y="1822016"/>
            <a:ext cx="8629650" cy="4562475"/>
          </a:xfrm>
          <a:prstGeom prst="rect">
            <a:avLst/>
          </a:prstGeom>
        </p:spPr>
      </p:pic>
    </p:spTree>
    <p:extLst>
      <p:ext uri="{BB962C8B-B14F-4D97-AF65-F5344CB8AC3E}">
        <p14:creationId xmlns:p14="http://schemas.microsoft.com/office/powerpoint/2010/main" val="441419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6" y="0"/>
            <a:ext cx="7337396"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solidFill>
                  <a:schemeClr val="bg1"/>
                </a:solidFill>
                <a:latin typeface="Arial Narrow" panose="020B0606020202030204" pitchFamily="34" charset="0"/>
                <a:ea typeface="+mn-ea"/>
                <a:cs typeface="Times New Roman" panose="02020603050405020304" pitchFamily="18" charset="0"/>
              </a:rPr>
              <a:t>Acceleration calculation</a:t>
            </a:r>
          </a:p>
          <a:p>
            <a:r>
              <a:rPr lang="en-US" altLang="zh-CN" sz="5400" b="1" dirty="0">
                <a:solidFill>
                  <a:schemeClr val="bg1"/>
                </a:solidFill>
                <a:latin typeface="Arial Narrow" panose="020B0606020202030204" pitchFamily="34" charset="0"/>
                <a:ea typeface="+mn-ea"/>
                <a:cs typeface="Times New Roman" panose="02020603050405020304" pitchFamily="18" charset="0"/>
              </a:rPr>
              <a:t> errors</a:t>
            </a:r>
          </a:p>
          <a:p>
            <a:endParaRPr lang="en-US" sz="5400" b="1" dirty="0">
              <a:solidFill>
                <a:schemeClr val="bg1"/>
              </a:solidFill>
              <a:latin typeface="Arial Narrow" panose="020B0606020202030204" pitchFamily="34" charset="0"/>
              <a:ea typeface="+mn-ea"/>
              <a:cs typeface="Times New Roman" panose="02020603050405020304" pitchFamily="18" charset="0"/>
            </a:endParaRPr>
          </a:p>
        </p:txBody>
      </p:sp>
      <p:sp>
        <p:nvSpPr>
          <p:cNvPr id="6" name="文本框 5">
            <a:extLst>
              <a:ext uri="{FF2B5EF4-FFF2-40B4-BE49-F238E27FC236}">
                <a16:creationId xmlns:a16="http://schemas.microsoft.com/office/drawing/2014/main" id="{430033E0-57FB-83E9-CAB9-0120C97FEC9A}"/>
              </a:ext>
            </a:extLst>
          </p:cNvPr>
          <p:cNvSpPr txBox="1"/>
          <p:nvPr/>
        </p:nvSpPr>
        <p:spPr>
          <a:xfrm>
            <a:off x="363794" y="1111045"/>
            <a:ext cx="11425083" cy="646331"/>
          </a:xfrm>
          <a:prstGeom prst="rect">
            <a:avLst/>
          </a:prstGeom>
          <a:noFill/>
        </p:spPr>
        <p:txBody>
          <a:bodyPr wrap="square" rtlCol="0">
            <a:spAutoFit/>
          </a:bodyPr>
          <a:lstStyle/>
          <a:p>
            <a:r>
              <a:rPr lang="en-US" altLang="zh-CN" dirty="0"/>
              <a:t>Acceleration is calculated according to the speed sent by the speed module. At present, the speed is delayed by 5 ticks, and the speed difference ratio is 1s.</a:t>
            </a:r>
            <a:endParaRPr lang="zh-CN" altLang="en-US" dirty="0"/>
          </a:p>
        </p:txBody>
      </p:sp>
      <p:pic>
        <p:nvPicPr>
          <p:cNvPr id="7" name="图片 6" descr="图片包含 瀑布图&#10;&#10;描述已自动生成">
            <a:extLst>
              <a:ext uri="{FF2B5EF4-FFF2-40B4-BE49-F238E27FC236}">
                <a16:creationId xmlns:a16="http://schemas.microsoft.com/office/drawing/2014/main" id="{02D41284-33B1-CCDF-E817-A00AF36F75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1103" y="2065854"/>
            <a:ext cx="7724775" cy="4019550"/>
          </a:xfrm>
          <a:prstGeom prst="rect">
            <a:avLst/>
          </a:prstGeom>
        </p:spPr>
      </p:pic>
    </p:spTree>
    <p:extLst>
      <p:ext uri="{BB962C8B-B14F-4D97-AF65-F5344CB8AC3E}">
        <p14:creationId xmlns:p14="http://schemas.microsoft.com/office/powerpoint/2010/main" val="1824154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6" y="0"/>
            <a:ext cx="6597891"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solidFill>
                  <a:schemeClr val="bg1"/>
                </a:solidFill>
                <a:latin typeface="Arial Narrow" panose="020B0606020202030204" pitchFamily="34" charset="0"/>
                <a:ea typeface="+mn-ea"/>
                <a:cs typeface="Times New Roman" panose="02020603050405020304" pitchFamily="18" charset="0"/>
              </a:rPr>
              <a:t>Slope Estimated</a:t>
            </a:r>
          </a:p>
          <a:p>
            <a:r>
              <a:rPr lang="en-US" altLang="zh-CN" sz="5400" b="1" dirty="0">
                <a:solidFill>
                  <a:schemeClr val="bg1"/>
                </a:solidFill>
                <a:latin typeface="Arial Narrow" panose="020B0606020202030204" pitchFamily="34" charset="0"/>
                <a:ea typeface="+mn-ea"/>
                <a:cs typeface="Times New Roman" panose="02020603050405020304" pitchFamily="18" charset="0"/>
              </a:rPr>
              <a:t> errors</a:t>
            </a:r>
          </a:p>
          <a:p>
            <a:endParaRPr lang="en-US" sz="5400" b="1" dirty="0">
              <a:solidFill>
                <a:schemeClr val="bg1"/>
              </a:solidFill>
              <a:latin typeface="Arial Narrow" panose="020B0606020202030204" pitchFamily="34" charset="0"/>
              <a:ea typeface="+mn-ea"/>
              <a:cs typeface="Times New Roman" panose="02020603050405020304" pitchFamily="18" charset="0"/>
            </a:endParaRPr>
          </a:p>
        </p:txBody>
      </p:sp>
      <p:sp>
        <p:nvSpPr>
          <p:cNvPr id="6" name="文本框 5">
            <a:extLst>
              <a:ext uri="{FF2B5EF4-FFF2-40B4-BE49-F238E27FC236}">
                <a16:creationId xmlns:a16="http://schemas.microsoft.com/office/drawing/2014/main" id="{8C7FAA74-4B90-2ABF-85B9-BF06BF8408D8}"/>
              </a:ext>
            </a:extLst>
          </p:cNvPr>
          <p:cNvSpPr txBox="1"/>
          <p:nvPr/>
        </p:nvSpPr>
        <p:spPr>
          <a:xfrm>
            <a:off x="481781" y="1022555"/>
            <a:ext cx="11326761" cy="1200329"/>
          </a:xfrm>
          <a:prstGeom prst="rect">
            <a:avLst/>
          </a:prstGeom>
          <a:noFill/>
        </p:spPr>
        <p:txBody>
          <a:bodyPr wrap="square" rtlCol="0">
            <a:spAutoFit/>
          </a:bodyPr>
          <a:lstStyle/>
          <a:p>
            <a:r>
              <a:rPr lang="en-US" altLang="zh-CN" dirty="0"/>
              <a:t>The module calculates the slope of the vehicle; According to the longitudinal acceleration signal of the vehicle sent by IBS, the ramp calculation under different working conditions is carried out in combination with the acceleration pedal and the brake pedal, and the working conditions should be distinguished between normal driving and stationary state of the vehicle.</a:t>
            </a:r>
            <a:endParaRPr lang="zh-CN" altLang="en-US" dirty="0"/>
          </a:p>
        </p:txBody>
      </p:sp>
      <p:pic>
        <p:nvPicPr>
          <p:cNvPr id="7" name="图片 6" descr="图表&#10;&#10;低可信度描述已自动生成">
            <a:extLst>
              <a:ext uri="{FF2B5EF4-FFF2-40B4-BE49-F238E27FC236}">
                <a16:creationId xmlns:a16="http://schemas.microsoft.com/office/drawing/2014/main" id="{E177F589-2CCA-49E4-F32C-5F1F95F0BB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0244" y="1764722"/>
            <a:ext cx="7534275" cy="4381500"/>
          </a:xfrm>
          <a:prstGeom prst="rect">
            <a:avLst/>
          </a:prstGeom>
        </p:spPr>
      </p:pic>
    </p:spTree>
    <p:extLst>
      <p:ext uri="{BB962C8B-B14F-4D97-AF65-F5344CB8AC3E}">
        <p14:creationId xmlns:p14="http://schemas.microsoft.com/office/powerpoint/2010/main" val="952530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292436" y="0"/>
            <a:ext cx="6597891"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dirty="0">
                <a:solidFill>
                  <a:schemeClr val="bg1"/>
                </a:solidFill>
                <a:latin typeface="Arial Narrow" panose="020B0606020202030204" pitchFamily="34" charset="0"/>
                <a:ea typeface="+mn-ea"/>
                <a:cs typeface="Times New Roman" panose="02020603050405020304" pitchFamily="18" charset="0"/>
              </a:rPr>
              <a:t>Resistance estimation</a:t>
            </a:r>
          </a:p>
          <a:p>
            <a:r>
              <a:rPr lang="en-US" altLang="zh-CN" sz="5400" b="1" dirty="0">
                <a:solidFill>
                  <a:schemeClr val="bg1"/>
                </a:solidFill>
                <a:latin typeface="Arial Narrow" panose="020B0606020202030204" pitchFamily="34" charset="0"/>
                <a:ea typeface="+mn-ea"/>
                <a:cs typeface="Times New Roman" panose="02020603050405020304" pitchFamily="18" charset="0"/>
              </a:rPr>
              <a:t> errors</a:t>
            </a:r>
          </a:p>
          <a:p>
            <a:endParaRPr lang="en-US" sz="5400" b="1" dirty="0">
              <a:solidFill>
                <a:schemeClr val="bg1"/>
              </a:solidFill>
              <a:latin typeface="Arial Narrow" panose="020B0606020202030204" pitchFamily="34" charset="0"/>
              <a:ea typeface="+mn-ea"/>
              <a:cs typeface="Times New Roman" panose="02020603050405020304" pitchFamily="18" charset="0"/>
            </a:endParaRPr>
          </a:p>
        </p:txBody>
      </p:sp>
      <p:sp>
        <p:nvSpPr>
          <p:cNvPr id="6" name="文本框 5">
            <a:extLst>
              <a:ext uri="{FF2B5EF4-FFF2-40B4-BE49-F238E27FC236}">
                <a16:creationId xmlns:a16="http://schemas.microsoft.com/office/drawing/2014/main" id="{C3A44205-4853-7532-3212-DC457B707731}"/>
              </a:ext>
            </a:extLst>
          </p:cNvPr>
          <p:cNvSpPr txBox="1"/>
          <p:nvPr/>
        </p:nvSpPr>
        <p:spPr>
          <a:xfrm>
            <a:off x="292436" y="875071"/>
            <a:ext cx="11525938" cy="646331"/>
          </a:xfrm>
          <a:prstGeom prst="rect">
            <a:avLst/>
          </a:prstGeom>
          <a:noFill/>
        </p:spPr>
        <p:txBody>
          <a:bodyPr wrap="square" rtlCol="0">
            <a:spAutoFit/>
          </a:bodyPr>
          <a:lstStyle/>
          <a:p>
            <a:r>
              <a:rPr lang="en-US" altLang="zh-CN" dirty="0"/>
              <a:t>The module is responsible for calculating the resistance of the vehicle. The difference between the output torque of the MCU and the actual torque of the wheel is calculated to obtain the driving resistance of the vehicle.</a:t>
            </a:r>
            <a:endParaRPr lang="zh-CN" altLang="en-US" dirty="0"/>
          </a:p>
        </p:txBody>
      </p:sp>
      <p:pic>
        <p:nvPicPr>
          <p:cNvPr id="7" name="图片 6" descr="文本&#10;&#10;描述已自动生成">
            <a:extLst>
              <a:ext uri="{FF2B5EF4-FFF2-40B4-BE49-F238E27FC236}">
                <a16:creationId xmlns:a16="http://schemas.microsoft.com/office/drawing/2014/main" id="{1B7F2AB8-9E34-A98A-03F8-C331D3C72F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3880" y="923644"/>
            <a:ext cx="9163050" cy="5800725"/>
          </a:xfrm>
          <a:prstGeom prst="rect">
            <a:avLst/>
          </a:prstGeom>
        </p:spPr>
      </p:pic>
    </p:spTree>
    <p:extLst>
      <p:ext uri="{BB962C8B-B14F-4D97-AF65-F5344CB8AC3E}">
        <p14:creationId xmlns:p14="http://schemas.microsoft.com/office/powerpoint/2010/main" val="1567552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9">
            <a:extLst>
              <a:ext uri="{FF2B5EF4-FFF2-40B4-BE49-F238E27FC236}">
                <a16:creationId xmlns:a16="http://schemas.microsoft.com/office/drawing/2014/main" id="{5B520A0C-7188-94D4-3A4A-2F2499F7314B}"/>
              </a:ext>
            </a:extLst>
          </p:cNvPr>
          <p:cNvSpPr/>
          <p:nvPr/>
        </p:nvSpPr>
        <p:spPr>
          <a:xfrm>
            <a:off x="0" y="0"/>
            <a:ext cx="12192000" cy="80256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pic>
        <p:nvPicPr>
          <p:cNvPr id="4" name="Рисунок 3">
            <a:extLst>
              <a:ext uri="{FF2B5EF4-FFF2-40B4-BE49-F238E27FC236}">
                <a16:creationId xmlns:a16="http://schemas.microsoft.com/office/drawing/2014/main" id="{EE8CB5E6-CC3A-2E93-6577-B10685D09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3045" y="121077"/>
            <a:ext cx="2066518" cy="560412"/>
          </a:xfrm>
          <a:prstGeom prst="rect">
            <a:avLst/>
          </a:prstGeom>
        </p:spPr>
      </p:pic>
      <p:sp>
        <p:nvSpPr>
          <p:cNvPr id="9" name="Заголовок 1">
            <a:extLst>
              <a:ext uri="{FF2B5EF4-FFF2-40B4-BE49-F238E27FC236}">
                <a16:creationId xmlns:a16="http://schemas.microsoft.com/office/drawing/2014/main" id="{0CD1D0AE-754C-5151-C64F-CD2F98D7C58E}"/>
              </a:ext>
            </a:extLst>
          </p:cNvPr>
          <p:cNvSpPr txBox="1">
            <a:spLocks/>
          </p:cNvSpPr>
          <p:nvPr/>
        </p:nvSpPr>
        <p:spPr>
          <a:xfrm>
            <a:off x="4937588" y="2626433"/>
            <a:ext cx="8403508" cy="80256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b="1">
                <a:latin typeface="Arial Narrow" panose="020B0606020202030204" pitchFamily="34" charset="0"/>
                <a:ea typeface="+mn-ea"/>
                <a:cs typeface="Times New Roman" panose="02020603050405020304" pitchFamily="18" charset="0"/>
              </a:rPr>
              <a:t>Backup</a:t>
            </a:r>
            <a:endParaRPr lang="en-US" sz="5400" b="1">
              <a:latin typeface="Arial Narrow" panose="020B0606020202030204" pitchFamily="34" charset="0"/>
              <a:ea typeface="+mn-ea"/>
              <a:cs typeface="Times New Roman" panose="02020603050405020304" pitchFamily="18" charset="0"/>
            </a:endParaRPr>
          </a:p>
        </p:txBody>
      </p:sp>
      <p:sp>
        <p:nvSpPr>
          <p:cNvPr id="15" name="Прямоугольник 9">
            <a:extLst>
              <a:ext uri="{FF2B5EF4-FFF2-40B4-BE49-F238E27FC236}">
                <a16:creationId xmlns:a16="http://schemas.microsoft.com/office/drawing/2014/main" id="{8BC1C565-4918-7D96-C70C-5D88A2ACBBA7}"/>
              </a:ext>
            </a:extLst>
          </p:cNvPr>
          <p:cNvSpPr/>
          <p:nvPr/>
        </p:nvSpPr>
        <p:spPr>
          <a:xfrm>
            <a:off x="0" y="5555472"/>
            <a:ext cx="12192000" cy="1421400"/>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17000" tIns="27432" rIns="117000" bIns="117000" numCol="1" spcCol="0" rtlCol="0" fromWordArt="0" anchor="t" anchorCtr="0" forceAA="0" compatLnSpc="1">
            <a:noAutofit/>
          </a:bodyPr>
          <a:lstStyle/>
          <a:p>
            <a:pPr defTabSz="685165">
              <a:lnSpc>
                <a:spcPct val="85000"/>
              </a:lnSpc>
              <a:spcBef>
                <a:spcPct val="20000"/>
              </a:spcBef>
              <a:buClr>
                <a:srgbClr val="FFE600"/>
              </a:buClr>
              <a:buSzPct val="80000"/>
            </a:pPr>
            <a:endParaRPr lang="ru-RU" sz="1200" b="1" kern="0">
              <a:solidFill>
                <a:srgbClr val="2E2E38"/>
              </a:solidFill>
              <a:latin typeface="Montserrat Light"/>
            </a:endParaRPr>
          </a:p>
        </p:txBody>
      </p:sp>
    </p:spTree>
    <p:extLst>
      <p:ext uri="{BB962C8B-B14F-4D97-AF65-F5344CB8AC3E}">
        <p14:creationId xmlns:p14="http://schemas.microsoft.com/office/powerpoint/2010/main" val="2515264445"/>
      </p:ext>
    </p:extLst>
  </p:cSld>
  <p:clrMapOvr>
    <a:masterClrMapping/>
  </p:clrMapOvr>
</p:sld>
</file>

<file path=ppt/theme/theme1.xml><?xml version="1.0" encoding="utf-8"?>
<a:theme xmlns:a="http://schemas.openxmlformats.org/drawingml/2006/main" name="ATOM INFO MEMO">
  <a:themeElements>
    <a:clrScheme name="Другая 8">
      <a:dk1>
        <a:srgbClr val="000000"/>
      </a:dk1>
      <a:lt1>
        <a:srgbClr val="FFFFFF"/>
      </a:lt1>
      <a:dk2>
        <a:srgbClr val="FFFFFF"/>
      </a:dk2>
      <a:lt2>
        <a:srgbClr val="00C9CD"/>
      </a:lt2>
      <a:accent1>
        <a:srgbClr val="00C9CD"/>
      </a:accent1>
      <a:accent2>
        <a:srgbClr val="F2F2F2"/>
      </a:accent2>
      <a:accent3>
        <a:srgbClr val="D8D8D8"/>
      </a:accent3>
      <a:accent4>
        <a:srgbClr val="BFBFBF"/>
      </a:accent4>
      <a:accent5>
        <a:srgbClr val="A5A5A5"/>
      </a:accent5>
      <a:accent6>
        <a:srgbClr val="000000"/>
      </a:accent6>
      <a:hlink>
        <a:srgbClr val="000000"/>
      </a:hlink>
      <a:folHlink>
        <a:srgbClr val="BFBFBF"/>
      </a:folHlink>
    </a:clrScheme>
    <a:fontScheme name="ATOM">
      <a:majorFont>
        <a:latin typeface="Montserrat"/>
        <a:ea typeface=""/>
        <a:cs typeface=""/>
      </a:majorFont>
      <a:minorFont>
        <a:latin typeface="Montserra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TOM INFO MEMO" id="{F9E9B949-4DA4-4789-BC11-58AC8D235D5A}" vid="{0122C7C9-6F94-49F0-A929-B8052A46AA03}"/>
    </a:ext>
  </a:extLst>
</a:theme>
</file>

<file path=ppt/theme/theme2.xml><?xml version="1.0" encoding="utf-8"?>
<a:theme xmlns:a="http://schemas.openxmlformats.org/drawingml/2006/main" name="ATOM THEME">
  <a:themeElements>
    <a:clrScheme name="ATOM">
      <a:dk1>
        <a:sysClr val="windowText" lastClr="000000"/>
      </a:dk1>
      <a:lt1>
        <a:sysClr val="window" lastClr="FFFFFF"/>
      </a:lt1>
      <a:dk2>
        <a:srgbClr val="00868F"/>
      </a:dk2>
      <a:lt2>
        <a:srgbClr val="00FFFF"/>
      </a:lt2>
      <a:accent1>
        <a:srgbClr val="00F2F3"/>
      </a:accent1>
      <a:accent2>
        <a:srgbClr val="00E4E6"/>
      </a:accent2>
      <a:accent3>
        <a:srgbClr val="00D7DA"/>
      </a:accent3>
      <a:accent4>
        <a:srgbClr val="00C9CD"/>
      </a:accent4>
      <a:accent5>
        <a:srgbClr val="00BCC1"/>
      </a:accent5>
      <a:accent6>
        <a:srgbClr val="00AEB4"/>
      </a:accent6>
      <a:hlink>
        <a:srgbClr val="00A1A8"/>
      </a:hlink>
      <a:folHlink>
        <a:srgbClr val="00939B"/>
      </a:folHlink>
    </a:clrScheme>
    <a:fontScheme name="ATOM">
      <a:majorFont>
        <a:latin typeface="Montserrat"/>
        <a:ea typeface=""/>
        <a:cs typeface=""/>
      </a:majorFont>
      <a:minorFont>
        <a:latin typeface="Montserra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TOM THEME" id="{73413574-FD48-4262-9B8B-BA2FA6A6556B}" vid="{5217F08D-3873-494F-8777-21D929E1EABE}"/>
    </a:ext>
  </a:extLst>
</a:theme>
</file>

<file path=ppt/theme/theme3.xml><?xml version="1.0" encoding="utf-8"?>
<a:theme xmlns:a="http://schemas.openxmlformats.org/drawingml/2006/main" name="1_ATOM INFO MEMO">
  <a:themeElements>
    <a:clrScheme name="Другая 8">
      <a:dk1>
        <a:srgbClr val="000000"/>
      </a:dk1>
      <a:lt1>
        <a:srgbClr val="FFFFFF"/>
      </a:lt1>
      <a:dk2>
        <a:srgbClr val="FFFFFF"/>
      </a:dk2>
      <a:lt2>
        <a:srgbClr val="00C9CD"/>
      </a:lt2>
      <a:accent1>
        <a:srgbClr val="00C9CD"/>
      </a:accent1>
      <a:accent2>
        <a:srgbClr val="F2F2F2"/>
      </a:accent2>
      <a:accent3>
        <a:srgbClr val="D8D8D8"/>
      </a:accent3>
      <a:accent4>
        <a:srgbClr val="BFBFBF"/>
      </a:accent4>
      <a:accent5>
        <a:srgbClr val="A5A5A5"/>
      </a:accent5>
      <a:accent6>
        <a:srgbClr val="000000"/>
      </a:accent6>
      <a:hlink>
        <a:srgbClr val="000000"/>
      </a:hlink>
      <a:folHlink>
        <a:srgbClr val="BFBFBF"/>
      </a:folHlink>
    </a:clrScheme>
    <a:fontScheme name="ATOM">
      <a:majorFont>
        <a:latin typeface="Montserrat"/>
        <a:ea typeface=""/>
        <a:cs typeface=""/>
      </a:majorFont>
      <a:minorFont>
        <a:latin typeface="Montserra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TOM INFO MEMO" id="{F9E9B949-4DA4-4789-BC11-58AC8D235D5A}" vid="{0122C7C9-6F94-49F0-A929-B8052A46AA03}"/>
    </a:ext>
  </a:extLst>
</a:theme>
</file>

<file path=ppt/theme/theme4.xml><?xml version="1.0" encoding="utf-8"?>
<a:theme xmlns:a="http://schemas.openxmlformats.org/drawingml/2006/main" name="3_ATOM THEME">
  <a:themeElements>
    <a:clrScheme name="ATOM">
      <a:dk1>
        <a:sysClr val="windowText" lastClr="000000"/>
      </a:dk1>
      <a:lt1>
        <a:sysClr val="window" lastClr="FFFFFF"/>
      </a:lt1>
      <a:dk2>
        <a:srgbClr val="00868F"/>
      </a:dk2>
      <a:lt2>
        <a:srgbClr val="00FFFF"/>
      </a:lt2>
      <a:accent1>
        <a:srgbClr val="00F2F3"/>
      </a:accent1>
      <a:accent2>
        <a:srgbClr val="00E4E6"/>
      </a:accent2>
      <a:accent3>
        <a:srgbClr val="00D7DA"/>
      </a:accent3>
      <a:accent4>
        <a:srgbClr val="00C9CD"/>
      </a:accent4>
      <a:accent5>
        <a:srgbClr val="00BCC1"/>
      </a:accent5>
      <a:accent6>
        <a:srgbClr val="00AEB4"/>
      </a:accent6>
      <a:hlink>
        <a:srgbClr val="00A1A8"/>
      </a:hlink>
      <a:folHlink>
        <a:srgbClr val="00939B"/>
      </a:folHlink>
    </a:clrScheme>
    <a:fontScheme name="ATOM">
      <a:majorFont>
        <a:latin typeface="Montserrat"/>
        <a:ea typeface=""/>
        <a:cs typeface=""/>
      </a:majorFont>
      <a:minorFont>
        <a:latin typeface="Montserra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TOM THEME" id="{73413574-FD48-4262-9B8B-BA2FA6A6556B}" vid="{5217F08D-3873-494F-8777-21D929E1EABE}"/>
    </a:ext>
  </a:extLst>
</a:theme>
</file>

<file path=ppt/theme/theme5.xml><?xml version="1.0" encoding="utf-8"?>
<a:theme xmlns:a="http://schemas.openxmlformats.org/drawingml/2006/main" name="3_ATOM INFO MEMO">
  <a:themeElements>
    <a:clrScheme name="Другая 8">
      <a:dk1>
        <a:srgbClr val="000000"/>
      </a:dk1>
      <a:lt1>
        <a:srgbClr val="FFFFFF"/>
      </a:lt1>
      <a:dk2>
        <a:srgbClr val="FFFFFF"/>
      </a:dk2>
      <a:lt2>
        <a:srgbClr val="00C9CD"/>
      </a:lt2>
      <a:accent1>
        <a:srgbClr val="00C9CD"/>
      </a:accent1>
      <a:accent2>
        <a:srgbClr val="F2F2F2"/>
      </a:accent2>
      <a:accent3>
        <a:srgbClr val="D8D8D8"/>
      </a:accent3>
      <a:accent4>
        <a:srgbClr val="BFBFBF"/>
      </a:accent4>
      <a:accent5>
        <a:srgbClr val="A5A5A5"/>
      </a:accent5>
      <a:accent6>
        <a:srgbClr val="000000"/>
      </a:accent6>
      <a:hlink>
        <a:srgbClr val="000000"/>
      </a:hlink>
      <a:folHlink>
        <a:srgbClr val="BFBFBF"/>
      </a:folHlink>
    </a:clrScheme>
    <a:fontScheme name="aKROBAT">
      <a:majorFont>
        <a:latin typeface="Akrobat ExtraBold"/>
        <a:ea typeface=""/>
        <a:cs typeface=""/>
      </a:majorFont>
      <a:minorFont>
        <a:latin typeface="Akrobat Ligh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TOM INFO MEMO" id="{F9E9B949-4DA4-4789-BC11-58AC8D235D5A}" vid="{0122C7C9-6F94-49F0-A929-B8052A46AA03}"/>
    </a:ext>
  </a:extLst>
</a:theme>
</file>

<file path=ppt/theme/theme6.xml><?xml version="1.0" encoding="utf-8"?>
<a:theme xmlns:a="http://schemas.openxmlformats.org/drawingml/2006/main" name="1_ATOM THEME">
  <a:themeElements>
    <a:clrScheme name="ATOM">
      <a:dk1>
        <a:sysClr val="windowText" lastClr="000000"/>
      </a:dk1>
      <a:lt1>
        <a:sysClr val="window" lastClr="FFFFFF"/>
      </a:lt1>
      <a:dk2>
        <a:srgbClr val="00868F"/>
      </a:dk2>
      <a:lt2>
        <a:srgbClr val="00FFFF"/>
      </a:lt2>
      <a:accent1>
        <a:srgbClr val="00F2F3"/>
      </a:accent1>
      <a:accent2>
        <a:srgbClr val="00E4E6"/>
      </a:accent2>
      <a:accent3>
        <a:srgbClr val="00D7DA"/>
      </a:accent3>
      <a:accent4>
        <a:srgbClr val="00C9CD"/>
      </a:accent4>
      <a:accent5>
        <a:srgbClr val="00BCC1"/>
      </a:accent5>
      <a:accent6>
        <a:srgbClr val="00AEB4"/>
      </a:accent6>
      <a:hlink>
        <a:srgbClr val="00A1A8"/>
      </a:hlink>
      <a:folHlink>
        <a:srgbClr val="00939B"/>
      </a:folHlink>
    </a:clrScheme>
    <a:fontScheme name="ATOM">
      <a:majorFont>
        <a:latin typeface="Montserrat"/>
        <a:ea typeface=""/>
        <a:cs typeface=""/>
      </a:majorFont>
      <a:minorFont>
        <a:latin typeface="Montserra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CB58C0E45DAA049B4783D75162EAA4B" ma:contentTypeVersion="16" ma:contentTypeDescription="Create a new document." ma:contentTypeScope="" ma:versionID="87195f5d8c40d036ee747b07132b2479">
  <xsd:schema xmlns:xsd="http://www.w3.org/2001/XMLSchema" xmlns:xs="http://www.w3.org/2001/XMLSchema" xmlns:p="http://schemas.microsoft.com/office/2006/metadata/properties" xmlns:ns2="3508a8c4-f644-4269-bf7b-e7ee20a37e6a" xmlns:ns3="81e24a05-c5e6-4cd4-9c92-a17bf173e158" targetNamespace="http://schemas.microsoft.com/office/2006/metadata/properties" ma:root="true" ma:fieldsID="0ca578e930571618a1e05305d7b58119" ns2:_="" ns3:_="">
    <xsd:import namespace="3508a8c4-f644-4269-bf7b-e7ee20a37e6a"/>
    <xsd:import namespace="81e24a05-c5e6-4cd4-9c92-a17bf173e15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description" minOccurs="0"/>
                <xsd:element ref="ns2:MediaServiceDateTaken" minOccurs="0"/>
                <xsd:element ref="ns2:MediaLengthInSeconds" minOccurs="0"/>
                <xsd:element ref="ns2:MediaServiceObjectDetectorVersions" minOccurs="0"/>
                <xsd:element ref="ns2:_x65e5__x671f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08a8c4-f644-4269-bf7b-e7ee20a37e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b8e2d421-9677-4856-b1f7-0ea2c0cad787"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description" ma:index="18" nillable="true" ma:displayName="description " ma:format="Dropdown" ma:internalName="description">
      <xsd:simpleType>
        <xsd:restriction base="dms:Text">
          <xsd:maxLength value="255"/>
        </xsd:restriction>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_x65e5__x671f_" ma:index="22" nillable="true" ma:displayName="日期" ma:format="DateOnly" ma:internalName="_x65e5__x671f_">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81e24a05-c5e6-4cd4-9c92-a17bf173e15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fb94774-a90f-4d2d-a2ac-e0372e813c38}" ma:internalName="TaxCatchAll" ma:showField="CatchAllData" ma:web="81e24a05-c5e6-4cd4-9c92-a17bf173e158">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508a8c4-f644-4269-bf7b-e7ee20a37e6a">
      <Terms xmlns="http://schemas.microsoft.com/office/infopath/2007/PartnerControls"/>
    </lcf76f155ced4ddcb4097134ff3c332f>
    <TaxCatchAll xmlns="81e24a05-c5e6-4cd4-9c92-a17bf173e158" xsi:nil="true"/>
    <_x65e5__x671f_ xmlns="3508a8c4-f644-4269-bf7b-e7ee20a37e6a" xsi:nil="true"/>
    <description xmlns="3508a8c4-f644-4269-bf7b-e7ee20a37e6a" xsi:nil="true"/>
  </documentManagement>
</p:properties>
</file>

<file path=customXml/itemProps1.xml><?xml version="1.0" encoding="utf-8"?>
<ds:datastoreItem xmlns:ds="http://schemas.openxmlformats.org/officeDocument/2006/customXml" ds:itemID="{64C75158-2DD1-41B1-A5FB-DACE349F8A41}">
  <ds:schemaRefs>
    <ds:schemaRef ds:uri="http://schemas.microsoft.com/sharepoint/v3/contenttype/forms"/>
  </ds:schemaRefs>
</ds:datastoreItem>
</file>

<file path=customXml/itemProps2.xml><?xml version="1.0" encoding="utf-8"?>
<ds:datastoreItem xmlns:ds="http://schemas.openxmlformats.org/officeDocument/2006/customXml" ds:itemID="{5D9BC744-DD99-473A-9C4E-1A6954858F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08a8c4-f644-4269-bf7b-e7ee20a37e6a"/>
    <ds:schemaRef ds:uri="81e24a05-c5e6-4cd4-9c92-a17bf173e1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B0A0E9C-CBB5-4FFF-B640-F71FB6F1BC36}">
  <ds:schemaRefs>
    <ds:schemaRef ds:uri="3508a8c4-f644-4269-bf7b-e7ee20a37e6a"/>
    <ds:schemaRef ds:uri="81e24a05-c5e6-4cd4-9c92-a17bf173e15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2975</TotalTime>
  <Words>236</Words>
  <Application>Microsoft Office PowerPoint</Application>
  <PresentationFormat>宽屏</PresentationFormat>
  <Paragraphs>25</Paragraphs>
  <Slides>7</Slides>
  <Notes>6</Notes>
  <HiddenSlides>0</HiddenSlides>
  <MMClips>0</MMClips>
  <ScaleCrop>false</ScaleCrop>
  <HeadingPairs>
    <vt:vector size="6" baseType="variant">
      <vt:variant>
        <vt:lpstr>已用的字体</vt:lpstr>
      </vt:variant>
      <vt:variant>
        <vt:i4>8</vt:i4>
      </vt:variant>
      <vt:variant>
        <vt:lpstr>主题</vt:lpstr>
      </vt:variant>
      <vt:variant>
        <vt:i4>7</vt:i4>
      </vt:variant>
      <vt:variant>
        <vt:lpstr>幻灯片标题</vt:lpstr>
      </vt:variant>
      <vt:variant>
        <vt:i4>7</vt:i4>
      </vt:variant>
    </vt:vector>
  </HeadingPairs>
  <TitlesOfParts>
    <vt:vector size="22" baseType="lpstr">
      <vt:lpstr>Akrobat ExtraBold</vt:lpstr>
      <vt:lpstr>Akrobat Light</vt:lpstr>
      <vt:lpstr>楷体_GB2312</vt:lpstr>
      <vt:lpstr>Arial</vt:lpstr>
      <vt:lpstr>Arial Narrow</vt:lpstr>
      <vt:lpstr>Calibri</vt:lpstr>
      <vt:lpstr>Montserrat</vt:lpstr>
      <vt:lpstr>Montserrat Light</vt:lpstr>
      <vt:lpstr>ATOM INFO MEMO</vt:lpstr>
      <vt:lpstr>ATOM THEME</vt:lpstr>
      <vt:lpstr>1_ATOM INFO MEMO</vt:lpstr>
      <vt:lpstr>3_ATOM THEME</vt:lpstr>
      <vt:lpstr>3_ATOM INFO MEMO</vt:lpstr>
      <vt:lpstr>1_ATOM THEME</vt:lpstr>
      <vt:lpstr>Тема 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Nikita Bormotov</dc:creator>
  <cp:lastModifiedBy>Jacky Wang</cp:lastModifiedBy>
  <cp:revision>37</cp:revision>
  <dcterms:created xsi:type="dcterms:W3CDTF">2023-01-27T08:04:06Z</dcterms:created>
  <dcterms:modified xsi:type="dcterms:W3CDTF">2024-02-26T06:36:05Z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0x0101001CB58C0E45DAA049B4783D75162EAA4B</vt:lpwstr>
  </property>
  <property fmtid="{D5CDD505-2E9C-101B-9397-08002B2CF9AE}" pid="3" name="MediaServiceImageTags">
    <vt:lpwstr/>
  </property>
</Properties>
</file>