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4"/>
    <p:sldMasterId id="2147483673" r:id="rId5"/>
    <p:sldMasterId id="2147483686" r:id="rId6"/>
    <p:sldMasterId id="2147483700" r:id="rId7"/>
    <p:sldMasterId id="2147483716" r:id="rId8"/>
    <p:sldMasterId id="2147483766" r:id="rId9"/>
    <p:sldMasterId id="2147483648" r:id="rId10"/>
  </p:sldMasterIdLst>
  <p:notesMasterIdLst>
    <p:notesMasterId r:id="rId22"/>
  </p:notesMasterIdLst>
  <p:sldIdLst>
    <p:sldId id="2147376663" r:id="rId11"/>
    <p:sldId id="2147376669" r:id="rId12"/>
    <p:sldId id="2147376686" r:id="rId13"/>
    <p:sldId id="2147376678" r:id="rId14"/>
    <p:sldId id="2147376679" r:id="rId15"/>
    <p:sldId id="2147376680" r:id="rId16"/>
    <p:sldId id="2147376682" r:id="rId17"/>
    <p:sldId id="2147376681" r:id="rId18"/>
    <p:sldId id="2147376684" r:id="rId19"/>
    <p:sldId id="2147376685" r:id="rId20"/>
    <p:sldId id="2147376677"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B68B765-D349-DFA8-7756-20CEA2962460}" name="Vadim Ponomarev" initials="VP" userId="S::Vadim.Ponomarev@atom.team::dc7407fc-b92e-4df2-a582-e4e33c6888dd"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rkady Vanyukhin" initials="AV" lastIdx="1" clrIdx="0">
    <p:extLst>
      <p:ext uri="{19B8F6BF-5375-455C-9EA6-DF929625EA0E}">
        <p15:presenceInfo xmlns:p15="http://schemas.microsoft.com/office/powerpoint/2012/main" userId="Arkady Vanyukh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F7D8"/>
    <a:srgbClr val="0C4FF7"/>
    <a:srgbClr val="FFFFFF"/>
    <a:srgbClr val="C5E2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8C9A97-8B82-5442-B3BA-DE260FD79E0F}" v="266" vWet="267" dt="2024-01-15T07:34:21.821"/>
    <p1510:client id="{1FEEE476-12AA-4D4B-B9DD-6A8F614E55EF}" v="5" dt="2024-01-16T06:16:15.743"/>
    <p1510:client id="{37EFD22B-AEE3-974D-A5B3-FA678C0EC4F2}" v="527" dt="2024-01-15T08:39:57.503"/>
    <p1510:client id="{5A9E00AB-5E7B-30F2-D535-4A518B949E50}" v="10" dt="2024-01-16T06:09:48.089"/>
    <p1510:client id="{7B685E7A-22A1-FBE4-F898-D0B7B7EEB401}" v="5" dt="2024-01-15T09:01:03.019"/>
    <p1510:client id="{B3ED61A9-1FC2-8ACF-F3D8-15AF20BFCC31}" v="50" dt="2024-01-15T07:57:40.495"/>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1614" y="6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5056D-2538-4E97-8F77-E00A5EE9706A}" type="datetimeFigureOut">
              <a:rPr lang="ru-RU" smtClean="0"/>
              <a:t>01.02.2024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23639-855E-4A68-A466-05F4CCB98B2F}" type="slidenum">
              <a:rPr lang="ru-RU" smtClean="0"/>
              <a:t>‹#›</a:t>
            </a:fld>
            <a:endParaRPr lang="ru-RU"/>
          </a:p>
        </p:txBody>
      </p:sp>
    </p:spTree>
    <p:extLst>
      <p:ext uri="{BB962C8B-B14F-4D97-AF65-F5344CB8AC3E}">
        <p14:creationId xmlns:p14="http://schemas.microsoft.com/office/powerpoint/2010/main" val="3146463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2</a:t>
            </a:fld>
            <a:endParaRPr lang="ru-RU"/>
          </a:p>
        </p:txBody>
      </p:sp>
    </p:spTree>
    <p:extLst>
      <p:ext uri="{BB962C8B-B14F-4D97-AF65-F5344CB8AC3E}">
        <p14:creationId xmlns:p14="http://schemas.microsoft.com/office/powerpoint/2010/main" val="4277518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11</a:t>
            </a:fld>
            <a:endParaRPr lang="ru-RU"/>
          </a:p>
        </p:txBody>
      </p:sp>
    </p:spTree>
    <p:extLst>
      <p:ext uri="{BB962C8B-B14F-4D97-AF65-F5344CB8AC3E}">
        <p14:creationId xmlns:p14="http://schemas.microsoft.com/office/powerpoint/2010/main" val="2008053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3</a:t>
            </a:fld>
            <a:endParaRPr lang="ru-RU"/>
          </a:p>
        </p:txBody>
      </p:sp>
    </p:spTree>
    <p:extLst>
      <p:ext uri="{BB962C8B-B14F-4D97-AF65-F5344CB8AC3E}">
        <p14:creationId xmlns:p14="http://schemas.microsoft.com/office/powerpoint/2010/main" val="1646535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4</a:t>
            </a:fld>
            <a:endParaRPr lang="ru-RU"/>
          </a:p>
        </p:txBody>
      </p:sp>
    </p:spTree>
    <p:extLst>
      <p:ext uri="{BB962C8B-B14F-4D97-AF65-F5344CB8AC3E}">
        <p14:creationId xmlns:p14="http://schemas.microsoft.com/office/powerpoint/2010/main" val="1835290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5</a:t>
            </a:fld>
            <a:endParaRPr lang="ru-RU"/>
          </a:p>
        </p:txBody>
      </p:sp>
    </p:spTree>
    <p:extLst>
      <p:ext uri="{BB962C8B-B14F-4D97-AF65-F5344CB8AC3E}">
        <p14:creationId xmlns:p14="http://schemas.microsoft.com/office/powerpoint/2010/main" val="4171217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6</a:t>
            </a:fld>
            <a:endParaRPr lang="ru-RU"/>
          </a:p>
        </p:txBody>
      </p:sp>
    </p:spTree>
    <p:extLst>
      <p:ext uri="{BB962C8B-B14F-4D97-AF65-F5344CB8AC3E}">
        <p14:creationId xmlns:p14="http://schemas.microsoft.com/office/powerpoint/2010/main" val="2432714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7</a:t>
            </a:fld>
            <a:endParaRPr lang="ru-RU"/>
          </a:p>
        </p:txBody>
      </p:sp>
    </p:spTree>
    <p:extLst>
      <p:ext uri="{BB962C8B-B14F-4D97-AF65-F5344CB8AC3E}">
        <p14:creationId xmlns:p14="http://schemas.microsoft.com/office/powerpoint/2010/main" val="3394884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8</a:t>
            </a:fld>
            <a:endParaRPr lang="ru-RU"/>
          </a:p>
        </p:txBody>
      </p:sp>
    </p:spTree>
    <p:extLst>
      <p:ext uri="{BB962C8B-B14F-4D97-AF65-F5344CB8AC3E}">
        <p14:creationId xmlns:p14="http://schemas.microsoft.com/office/powerpoint/2010/main" val="1739425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9</a:t>
            </a:fld>
            <a:endParaRPr lang="ru-RU"/>
          </a:p>
        </p:txBody>
      </p:sp>
    </p:spTree>
    <p:extLst>
      <p:ext uri="{BB962C8B-B14F-4D97-AF65-F5344CB8AC3E}">
        <p14:creationId xmlns:p14="http://schemas.microsoft.com/office/powerpoint/2010/main" val="1471909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10</a:t>
            </a:fld>
            <a:endParaRPr lang="ru-RU"/>
          </a:p>
        </p:txBody>
      </p:sp>
    </p:spTree>
    <p:extLst>
      <p:ext uri="{BB962C8B-B14F-4D97-AF65-F5344CB8AC3E}">
        <p14:creationId xmlns:p14="http://schemas.microsoft.com/office/powerpoint/2010/main" val="3665972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8A004-1606-3C86-1111-A1625A452E3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3DFF5F4-01ED-43C4-00C0-0819FA134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716B20-C515-6500-7468-B97CCCDEE3D5}"/>
              </a:ext>
            </a:extLst>
          </p:cNvPr>
          <p:cNvSpPr>
            <a:spLocks noGrp="1"/>
          </p:cNvSpPr>
          <p:nvPr>
            <p:ph type="dt" sz="half" idx="10"/>
          </p:nvPr>
        </p:nvSpPr>
        <p:spPr/>
        <p:txBody>
          <a:bodyPr/>
          <a:lstStyle/>
          <a:p>
            <a:fld id="{DA0D60F1-D68D-4C14-8E0B-53648E0AC5DB}"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69682E1D-E808-BE7E-75F4-4D52F7B2DC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FCA11A-D687-9129-36FB-DE18CA62C32F}"/>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309756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C37EF5-4D57-E423-4DBA-A0FAAA38880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2434FE4-6FB6-0645-4857-F0D26A08A6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FD13A5-A75F-26EC-16A8-53D04AA65945}"/>
              </a:ext>
            </a:extLst>
          </p:cNvPr>
          <p:cNvSpPr>
            <a:spLocks noGrp="1"/>
          </p:cNvSpPr>
          <p:nvPr>
            <p:ph type="dt" sz="half" idx="10"/>
          </p:nvPr>
        </p:nvSpPr>
        <p:spPr/>
        <p:txBody>
          <a:bodyPr/>
          <a:lstStyle/>
          <a:p>
            <a:fld id="{DA0D60F1-D68D-4C14-8E0B-53648E0AC5DB}"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113BA193-1708-55CA-FF56-D65C4ECD8F1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C10D28-CDF0-BB61-3369-E3D3C094CB19}"/>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431803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65C953-158A-796B-1612-3758FF04B49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0C2720E-A899-36A2-BB21-36EE4B0D289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95E8F7C-13A8-1D85-61AD-BBDDE14EC50F}"/>
              </a:ext>
            </a:extLst>
          </p:cNvPr>
          <p:cNvSpPr>
            <a:spLocks noGrp="1"/>
          </p:cNvSpPr>
          <p:nvPr>
            <p:ph type="dt" sz="half" idx="10"/>
          </p:nvPr>
        </p:nvSpPr>
        <p:spPr/>
        <p:txBody>
          <a:bodyPr/>
          <a:lstStyle/>
          <a:p>
            <a:fld id="{DA0D60F1-D68D-4C14-8E0B-53648E0AC5DB}"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E71BAE23-7F99-B21D-2AAE-8421567E1D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DC7679-49CE-9F9B-B665-3D05823E037E}"/>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018337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DA0D60F1-D68D-4C14-8E0B-53648E0AC5DB}" type="datetimeFigureOut">
              <a:rPr lang="ru-RU" smtClean="0"/>
              <a:t>01.02.2024</a:t>
            </a:fld>
            <a:endParaRPr lang="ru-RU"/>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fld id="{F4FCDD2F-85C6-440F-B02D-795CEE92D2CE}" type="slidenum">
              <a:rPr lang="ru-RU" smtClean="0"/>
              <a:t>‹#›</a:t>
            </a:fld>
            <a:endParaRPr lang="ru-RU"/>
          </a:p>
        </p:txBody>
      </p:sp>
      <p:sp>
        <p:nvSpPr>
          <p:cNvPr id="7" name="Line 10">
            <a:extLst>
              <a:ext uri="{FF2B5EF4-FFF2-40B4-BE49-F238E27FC236}">
                <a16:creationId xmlns:a16="http://schemas.microsoft.com/office/drawing/2014/main" id="{B8C1A677-C164-44AF-BFFB-6B8EFE9133D8}"/>
              </a:ext>
            </a:extLst>
          </p:cNvPr>
          <p:cNvSpPr>
            <a:spLocks noChangeShapeType="1"/>
          </p:cNvSpPr>
          <p:nvPr/>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a:solidFill>
                <a:schemeClr val="bg1"/>
              </a:solidFill>
            </a:endParaRPr>
          </a:p>
        </p:txBody>
      </p:sp>
    </p:spTree>
    <p:extLst>
      <p:ext uri="{BB962C8B-B14F-4D97-AF65-F5344CB8AC3E}">
        <p14:creationId xmlns:p14="http://schemas.microsoft.com/office/powerpoint/2010/main" val="3778604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8A004-1606-3C86-1111-A1625A452E3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3DFF5F4-01ED-43C4-00C0-0819FA134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716B20-C515-6500-7468-B97CCCDEE3D5}"/>
              </a:ext>
            </a:extLst>
          </p:cNvPr>
          <p:cNvSpPr>
            <a:spLocks noGrp="1"/>
          </p:cNvSpPr>
          <p:nvPr>
            <p:ph type="dt" sz="half" idx="10"/>
          </p:nvPr>
        </p:nvSpPr>
        <p:spPr/>
        <p:txBody>
          <a:bodyPr/>
          <a:lstStyle/>
          <a:p>
            <a:fld id="{FF5B051B-A79D-4605-B7D3-0380FEA525A7}"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69682E1D-E808-BE7E-75F4-4D52F7B2DC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FCA11A-D687-9129-36FB-DE18CA62C32F}"/>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2900731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E8FD3-477B-7E2B-BC14-55CA8052E0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6E3792C-999B-1129-385C-D9249F2F89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250288-9363-6996-5FE8-BA1171948C1C}"/>
              </a:ext>
            </a:extLst>
          </p:cNvPr>
          <p:cNvSpPr>
            <a:spLocks noGrp="1"/>
          </p:cNvSpPr>
          <p:nvPr>
            <p:ph type="dt" sz="half" idx="10"/>
          </p:nvPr>
        </p:nvSpPr>
        <p:spPr/>
        <p:txBody>
          <a:bodyPr/>
          <a:lstStyle/>
          <a:p>
            <a:fld id="{FF5B051B-A79D-4605-B7D3-0380FEA525A7}"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66B0AC50-04A0-40D3-D28C-BF7939F009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A103C7-387A-FC90-A980-5B44856A6780}"/>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3919336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224868-E091-0BC4-9893-4FAE9F1ACCA9}"/>
              </a:ext>
            </a:extLst>
          </p:cNvPr>
          <p:cNvSpPr>
            <a:spLocks noGrp="1"/>
          </p:cNvSpPr>
          <p:nvPr>
            <p:ph type="title"/>
          </p:nvPr>
        </p:nvSpPr>
        <p:spPr>
          <a:xfrm>
            <a:off x="831850" y="1709739"/>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997610-7650-4881-5008-6B117EE20EE7}"/>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5747225-A9E3-1D8C-1359-FDCE93EAF5B3}"/>
              </a:ext>
            </a:extLst>
          </p:cNvPr>
          <p:cNvSpPr>
            <a:spLocks noGrp="1"/>
          </p:cNvSpPr>
          <p:nvPr>
            <p:ph type="dt" sz="half" idx="10"/>
          </p:nvPr>
        </p:nvSpPr>
        <p:spPr/>
        <p:txBody>
          <a:bodyPr/>
          <a:lstStyle/>
          <a:p>
            <a:fld id="{FF5B051B-A79D-4605-B7D3-0380FEA525A7}"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A5A2423C-8192-C473-0F0D-13C8F435F3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D004D2-2B9C-E03E-C18C-BEDF465EF6AA}"/>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1742819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E10A8-2278-CE46-1E99-535E3C6B0A4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5EF3D74-FA32-AD14-DB26-1C31703961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CCB46FB-A999-F2F1-775E-8CE5FC424A7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F30F9F0-7EB9-C56B-E0A0-4C87D959F32C}"/>
              </a:ext>
            </a:extLst>
          </p:cNvPr>
          <p:cNvSpPr>
            <a:spLocks noGrp="1"/>
          </p:cNvSpPr>
          <p:nvPr>
            <p:ph type="dt" sz="half" idx="10"/>
          </p:nvPr>
        </p:nvSpPr>
        <p:spPr/>
        <p:txBody>
          <a:bodyPr/>
          <a:lstStyle/>
          <a:p>
            <a:fld id="{FF5B051B-A79D-4605-B7D3-0380FEA525A7}" type="datetimeFigureOut">
              <a:rPr lang="ru-RU" smtClean="0"/>
              <a:t>01.02.2024</a:t>
            </a:fld>
            <a:endParaRPr lang="ru-RU"/>
          </a:p>
        </p:txBody>
      </p:sp>
      <p:sp>
        <p:nvSpPr>
          <p:cNvPr id="6" name="Нижний колонтитул 5">
            <a:extLst>
              <a:ext uri="{FF2B5EF4-FFF2-40B4-BE49-F238E27FC236}">
                <a16:creationId xmlns:a16="http://schemas.microsoft.com/office/drawing/2014/main" id="{B1DF6C89-028D-5A56-42C6-CADC33C5B7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FAA1C00-9AB3-A180-DCAB-3B919CFDCDD5}"/>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3457946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AF709-DCEC-D98A-57D4-240B9ADAF9E9}"/>
              </a:ext>
            </a:extLst>
          </p:cNvPr>
          <p:cNvSpPr>
            <a:spLocks noGrp="1"/>
          </p:cNvSpPr>
          <p:nvPr>
            <p:ph type="title"/>
          </p:nvPr>
        </p:nvSpPr>
        <p:spPr>
          <a:xfrm>
            <a:off x="839788" y="365126"/>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C2C121-479E-EBB3-3661-2CA637592E90}"/>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9CB9F9-C022-3700-4F7A-B8E51E535245}"/>
              </a:ext>
            </a:extLst>
          </p:cNvPr>
          <p:cNvSpPr>
            <a:spLocks noGrp="1"/>
          </p:cNvSpPr>
          <p:nvPr>
            <p:ph sz="half" idx="2"/>
          </p:nvPr>
        </p:nvSpPr>
        <p:spPr>
          <a:xfrm>
            <a:off x="839789"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94115B9-E908-A01E-BC05-842E0A844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E854286-4255-AE72-F057-FDA9E610CBF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AEBD5B9-D074-0986-7655-FAACAC75C2D1}"/>
              </a:ext>
            </a:extLst>
          </p:cNvPr>
          <p:cNvSpPr>
            <a:spLocks noGrp="1"/>
          </p:cNvSpPr>
          <p:nvPr>
            <p:ph type="dt" sz="half" idx="10"/>
          </p:nvPr>
        </p:nvSpPr>
        <p:spPr/>
        <p:txBody>
          <a:bodyPr/>
          <a:lstStyle/>
          <a:p>
            <a:fld id="{FF5B051B-A79D-4605-B7D3-0380FEA525A7}" type="datetimeFigureOut">
              <a:rPr lang="ru-RU" smtClean="0"/>
              <a:t>01.02.2024</a:t>
            </a:fld>
            <a:endParaRPr lang="ru-RU"/>
          </a:p>
        </p:txBody>
      </p:sp>
      <p:sp>
        <p:nvSpPr>
          <p:cNvPr id="8" name="Нижний колонтитул 7">
            <a:extLst>
              <a:ext uri="{FF2B5EF4-FFF2-40B4-BE49-F238E27FC236}">
                <a16:creationId xmlns:a16="http://schemas.microsoft.com/office/drawing/2014/main" id="{D2EB0D1F-4A2D-6316-56EA-1357E46A3C5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5819AB-A64C-75FE-8811-5D4B71E93540}"/>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30119450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01452-2B86-3BA6-3CE4-A3E45B9753B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B0CE60D-0436-4ACE-E247-E590616C0415}"/>
              </a:ext>
            </a:extLst>
          </p:cNvPr>
          <p:cNvSpPr>
            <a:spLocks noGrp="1"/>
          </p:cNvSpPr>
          <p:nvPr>
            <p:ph type="dt" sz="half" idx="10"/>
          </p:nvPr>
        </p:nvSpPr>
        <p:spPr/>
        <p:txBody>
          <a:bodyPr/>
          <a:lstStyle/>
          <a:p>
            <a:fld id="{FF5B051B-A79D-4605-B7D3-0380FEA525A7}" type="datetimeFigureOut">
              <a:rPr lang="ru-RU" smtClean="0"/>
              <a:t>01.02.2024</a:t>
            </a:fld>
            <a:endParaRPr lang="ru-RU"/>
          </a:p>
        </p:txBody>
      </p:sp>
      <p:sp>
        <p:nvSpPr>
          <p:cNvPr id="4" name="Нижний колонтитул 3">
            <a:extLst>
              <a:ext uri="{FF2B5EF4-FFF2-40B4-BE49-F238E27FC236}">
                <a16:creationId xmlns:a16="http://schemas.microsoft.com/office/drawing/2014/main" id="{D0449D1D-3C14-81B8-79DC-CB5D2773C2D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6978E7B-F315-2BD5-9175-BA97C8AED267}"/>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2218097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C0214D0-010E-A239-BCFD-87EF8AC7B5FA}"/>
              </a:ext>
            </a:extLst>
          </p:cNvPr>
          <p:cNvSpPr>
            <a:spLocks noGrp="1"/>
          </p:cNvSpPr>
          <p:nvPr>
            <p:ph type="dt" sz="half" idx="10"/>
          </p:nvPr>
        </p:nvSpPr>
        <p:spPr/>
        <p:txBody>
          <a:bodyPr/>
          <a:lstStyle/>
          <a:p>
            <a:fld id="{FF5B051B-A79D-4605-B7D3-0380FEA525A7}" type="datetimeFigureOut">
              <a:rPr lang="ru-RU" smtClean="0"/>
              <a:t>01.02.2024</a:t>
            </a:fld>
            <a:endParaRPr lang="ru-RU"/>
          </a:p>
        </p:txBody>
      </p:sp>
      <p:sp>
        <p:nvSpPr>
          <p:cNvPr id="3" name="Нижний колонтитул 2">
            <a:extLst>
              <a:ext uri="{FF2B5EF4-FFF2-40B4-BE49-F238E27FC236}">
                <a16:creationId xmlns:a16="http://schemas.microsoft.com/office/drawing/2014/main" id="{DA4CCFB9-F383-3561-F70C-1AE592040FE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2D3E547-E436-C9A6-2F68-1817CD6DAC6B}"/>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2618490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E8FD3-477B-7E2B-BC14-55CA8052E0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6E3792C-999B-1129-385C-D9249F2F89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250288-9363-6996-5FE8-BA1171948C1C}"/>
              </a:ext>
            </a:extLst>
          </p:cNvPr>
          <p:cNvSpPr>
            <a:spLocks noGrp="1"/>
          </p:cNvSpPr>
          <p:nvPr>
            <p:ph type="dt" sz="half" idx="10"/>
          </p:nvPr>
        </p:nvSpPr>
        <p:spPr/>
        <p:txBody>
          <a:bodyPr/>
          <a:lstStyle/>
          <a:p>
            <a:fld id="{DA0D60F1-D68D-4C14-8E0B-53648E0AC5DB}"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66B0AC50-04A0-40D3-D28C-BF7939F009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A103C7-387A-FC90-A980-5B44856A6780}"/>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7395010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2056-E3FA-3A6A-045E-DD4A85DDBB12}"/>
              </a:ext>
            </a:extLst>
          </p:cNvPr>
          <p:cNvSpPr>
            <a:spLocks noGrp="1"/>
          </p:cNvSpPr>
          <p:nvPr>
            <p:ph type="title"/>
          </p:nvPr>
        </p:nvSpPr>
        <p:spPr>
          <a:xfrm>
            <a:off x="839789"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84B84F8-729B-2EB5-6910-08F4CE30B7E8}"/>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8799A35-3B22-5A14-E149-8735DC0780E7}"/>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73325A-7D70-2216-FE78-84C1E5769538}"/>
              </a:ext>
            </a:extLst>
          </p:cNvPr>
          <p:cNvSpPr>
            <a:spLocks noGrp="1"/>
          </p:cNvSpPr>
          <p:nvPr>
            <p:ph type="dt" sz="half" idx="10"/>
          </p:nvPr>
        </p:nvSpPr>
        <p:spPr/>
        <p:txBody>
          <a:bodyPr/>
          <a:lstStyle/>
          <a:p>
            <a:fld id="{FF5B051B-A79D-4605-B7D3-0380FEA525A7}" type="datetimeFigureOut">
              <a:rPr lang="ru-RU" smtClean="0"/>
              <a:t>01.02.2024</a:t>
            </a:fld>
            <a:endParaRPr lang="ru-RU"/>
          </a:p>
        </p:txBody>
      </p:sp>
      <p:sp>
        <p:nvSpPr>
          <p:cNvPr id="6" name="Нижний колонтитул 5">
            <a:extLst>
              <a:ext uri="{FF2B5EF4-FFF2-40B4-BE49-F238E27FC236}">
                <a16:creationId xmlns:a16="http://schemas.microsoft.com/office/drawing/2014/main" id="{8D7202D7-923F-2512-5F2F-732AAF3E74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89F386-FC58-7471-B99C-FBFB0D5DA0DA}"/>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605459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4A915-2F84-256F-01D6-66B861F5FA01}"/>
              </a:ext>
            </a:extLst>
          </p:cNvPr>
          <p:cNvSpPr>
            <a:spLocks noGrp="1"/>
          </p:cNvSpPr>
          <p:nvPr>
            <p:ph type="title"/>
          </p:nvPr>
        </p:nvSpPr>
        <p:spPr>
          <a:xfrm>
            <a:off x="839789"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3818AF0-D6D1-1B31-6D32-200F12B9D98C}"/>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a:extLst>
              <a:ext uri="{FF2B5EF4-FFF2-40B4-BE49-F238E27FC236}">
                <a16:creationId xmlns:a16="http://schemas.microsoft.com/office/drawing/2014/main" id="{CD9213CB-544C-A833-13D4-2E7F30C050C4}"/>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98619F-CB93-9577-DCC9-3FF1525D02B4}"/>
              </a:ext>
            </a:extLst>
          </p:cNvPr>
          <p:cNvSpPr>
            <a:spLocks noGrp="1"/>
          </p:cNvSpPr>
          <p:nvPr>
            <p:ph type="dt" sz="half" idx="10"/>
          </p:nvPr>
        </p:nvSpPr>
        <p:spPr/>
        <p:txBody>
          <a:bodyPr/>
          <a:lstStyle/>
          <a:p>
            <a:fld id="{FF5B051B-A79D-4605-B7D3-0380FEA525A7}" type="datetimeFigureOut">
              <a:rPr lang="ru-RU" smtClean="0"/>
              <a:t>01.02.2024</a:t>
            </a:fld>
            <a:endParaRPr lang="ru-RU"/>
          </a:p>
        </p:txBody>
      </p:sp>
      <p:sp>
        <p:nvSpPr>
          <p:cNvPr id="6" name="Нижний колонтитул 5">
            <a:extLst>
              <a:ext uri="{FF2B5EF4-FFF2-40B4-BE49-F238E27FC236}">
                <a16:creationId xmlns:a16="http://schemas.microsoft.com/office/drawing/2014/main" id="{B0F45986-8AD4-1A8F-D460-DEA4FF53D2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7361BB-1DF9-8D57-DCDB-B4CB47DAC1A8}"/>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92805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C37EF5-4D57-E423-4DBA-A0FAAA38880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2434FE4-6FB6-0645-4857-F0D26A08A6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FD13A5-A75F-26EC-16A8-53D04AA65945}"/>
              </a:ext>
            </a:extLst>
          </p:cNvPr>
          <p:cNvSpPr>
            <a:spLocks noGrp="1"/>
          </p:cNvSpPr>
          <p:nvPr>
            <p:ph type="dt" sz="half" idx="10"/>
          </p:nvPr>
        </p:nvSpPr>
        <p:spPr/>
        <p:txBody>
          <a:bodyPr/>
          <a:lstStyle/>
          <a:p>
            <a:fld id="{FF5B051B-A79D-4605-B7D3-0380FEA525A7}"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113BA193-1708-55CA-FF56-D65C4ECD8F1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C10D28-CDF0-BB61-3369-E3D3C094CB19}"/>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8811469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65C953-158A-796B-1612-3758FF04B49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0C2720E-A899-36A2-BB21-36EE4B0D289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95E8F7C-13A8-1D85-61AD-BBDDE14EC50F}"/>
              </a:ext>
            </a:extLst>
          </p:cNvPr>
          <p:cNvSpPr>
            <a:spLocks noGrp="1"/>
          </p:cNvSpPr>
          <p:nvPr>
            <p:ph type="dt" sz="half" idx="10"/>
          </p:nvPr>
        </p:nvSpPr>
        <p:spPr/>
        <p:txBody>
          <a:bodyPr/>
          <a:lstStyle/>
          <a:p>
            <a:fld id="{FF5B051B-A79D-4605-B7D3-0380FEA525A7}"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E71BAE23-7F99-B21D-2AAE-8421567E1D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DC7679-49CE-9F9B-B665-3D05823E037E}"/>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2132604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101" name="Текст заголовка"/>
          <p:cNvSpPr txBox="1">
            <a:spLocks noGrp="1"/>
          </p:cNvSpPr>
          <p:nvPr>
            <p:ph type="title"/>
          </p:nvPr>
        </p:nvSpPr>
        <p:spPr>
          <a:xfrm>
            <a:off x="415599" y="593368"/>
            <a:ext cx="11360803" cy="763601"/>
          </a:xfrm>
          <a:prstGeom prst="rect">
            <a:avLst/>
          </a:prstGeom>
        </p:spPr>
        <p:txBody>
          <a:bodyPr lIns="91424" tIns="91424" rIns="91424" bIns="91424" anchor="t"/>
          <a:lstStyle/>
          <a:p>
            <a:r>
              <a:t>Текст заголовка</a:t>
            </a:r>
          </a:p>
        </p:txBody>
      </p:sp>
      <p:sp>
        <p:nvSpPr>
          <p:cNvPr id="102" name="Уровень текста 1…"/>
          <p:cNvSpPr txBox="1">
            <a:spLocks noGrp="1"/>
          </p:cNvSpPr>
          <p:nvPr>
            <p:ph type="body" idx="1"/>
          </p:nvPr>
        </p:nvSpPr>
        <p:spPr>
          <a:xfrm>
            <a:off x="415599" y="1536633"/>
            <a:ext cx="11360803" cy="4555200"/>
          </a:xfrm>
          <a:prstGeom prst="rect">
            <a:avLst/>
          </a:prstGeom>
        </p:spPr>
        <p:txBody>
          <a:bodyPr lIns="91424" tIns="91424" rIns="91424" bIns="91424"/>
          <a:lstStyle>
            <a:lvl1pPr marL="609585" indent="-457189">
              <a:spcBef>
                <a:spcPts val="0"/>
              </a:spcBef>
              <a:buSzPts val="2100"/>
              <a:buChar char="●"/>
            </a:lvl1pPr>
            <a:lvl2pPr marL="1289722" indent="-493876">
              <a:spcBef>
                <a:spcPts val="0"/>
              </a:spcBef>
              <a:buSzPts val="2100"/>
              <a:buChar char="○"/>
            </a:lvl2pPr>
            <a:lvl3pPr marL="1998083" indent="-592652">
              <a:spcBef>
                <a:spcPts val="0"/>
              </a:spcBef>
              <a:buSzPts val="2100"/>
              <a:buChar char="■"/>
            </a:lvl3pPr>
            <a:lvl4pPr marL="2698845" indent="-683828">
              <a:spcBef>
                <a:spcPts val="0"/>
              </a:spcBef>
              <a:buSzPts val="2100"/>
              <a:buChar char="●"/>
            </a:lvl4pPr>
            <a:lvl5pPr marL="3308429" indent="-683828">
              <a:spcBef>
                <a:spcPts val="0"/>
              </a:spcBef>
              <a:buSzPts val="2100"/>
              <a:buChar char="○"/>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03" name="Номер слайда"/>
          <p:cNvSpPr txBox="1">
            <a:spLocks noGrp="1"/>
          </p:cNvSpPr>
          <p:nvPr>
            <p:ph type="sldNum" sz="quarter" idx="2"/>
          </p:nvPr>
        </p:nvSpPr>
        <p:spPr>
          <a:xfrm>
            <a:off x="11597962" y="6264989"/>
            <a:ext cx="430249" cy="430068"/>
          </a:xfrm>
          <a:prstGeom prst="rect">
            <a:avLst/>
          </a:prstGeom>
        </p:spPr>
        <p:txBody>
          <a:bodyPr lIns="91424" tIns="91424" rIns="91424" bIns="91424">
            <a:normAutofit/>
          </a:bodyPr>
          <a:lstStyle/>
          <a:p>
            <a:fld id="{86CB4B4D-7CA3-9044-876B-883B54F8677D}" type="slidenum">
              <a:t>‹#›</a:t>
            </a:fld>
            <a:endParaRPr/>
          </a:p>
        </p:txBody>
      </p:sp>
    </p:spTree>
    <p:extLst>
      <p:ext uri="{BB962C8B-B14F-4D97-AF65-F5344CB8AC3E}">
        <p14:creationId xmlns:p14="http://schemas.microsoft.com/office/powerpoint/2010/main" val="2564306446"/>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8A004-1606-3C86-1111-A1625A452E3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3DFF5F4-01ED-43C4-00C0-0819FA134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716B20-C515-6500-7468-B97CCCDEE3D5}"/>
              </a:ext>
            </a:extLst>
          </p:cNvPr>
          <p:cNvSpPr>
            <a:spLocks noGrp="1"/>
          </p:cNvSpPr>
          <p:nvPr>
            <p:ph type="dt" sz="half" idx="10"/>
          </p:nvPr>
        </p:nvSpPr>
        <p:spPr/>
        <p:txBody>
          <a:bodyPr/>
          <a:lstStyle/>
          <a:p>
            <a:fld id="{DA0D60F1-D68D-4C14-8E0B-53648E0AC5DB}"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69682E1D-E808-BE7E-75F4-4D52F7B2DC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FCA11A-D687-9129-36FB-DE18CA62C32F}"/>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175219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E8FD3-477B-7E2B-BC14-55CA8052E0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6E3792C-999B-1129-385C-D9249F2F89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250288-9363-6996-5FE8-BA1171948C1C}"/>
              </a:ext>
            </a:extLst>
          </p:cNvPr>
          <p:cNvSpPr>
            <a:spLocks noGrp="1"/>
          </p:cNvSpPr>
          <p:nvPr>
            <p:ph type="dt" sz="half" idx="10"/>
          </p:nvPr>
        </p:nvSpPr>
        <p:spPr/>
        <p:txBody>
          <a:bodyPr/>
          <a:lstStyle/>
          <a:p>
            <a:fld id="{DA0D60F1-D68D-4C14-8E0B-53648E0AC5DB}"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66B0AC50-04A0-40D3-D28C-BF7939F009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A103C7-387A-FC90-A980-5B44856A6780}"/>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403045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224868-E091-0BC4-9893-4FAE9F1ACCA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997610-7650-4881-5008-6B117EE20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5747225-A9E3-1D8C-1359-FDCE93EAF5B3}"/>
              </a:ext>
            </a:extLst>
          </p:cNvPr>
          <p:cNvSpPr>
            <a:spLocks noGrp="1"/>
          </p:cNvSpPr>
          <p:nvPr>
            <p:ph type="dt" sz="half" idx="10"/>
          </p:nvPr>
        </p:nvSpPr>
        <p:spPr/>
        <p:txBody>
          <a:bodyPr/>
          <a:lstStyle/>
          <a:p>
            <a:fld id="{DA0D60F1-D68D-4C14-8E0B-53648E0AC5DB}"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A5A2423C-8192-C473-0F0D-13C8F435F3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D004D2-2B9C-E03E-C18C-BEDF465EF6AA}"/>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0747189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E10A8-2278-CE46-1E99-535E3C6B0A4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5EF3D74-FA32-AD14-DB26-1C31703961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CCB46FB-A999-F2F1-775E-8CE5FC424A7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F30F9F0-7EB9-C56B-E0A0-4C87D959F32C}"/>
              </a:ext>
            </a:extLst>
          </p:cNvPr>
          <p:cNvSpPr>
            <a:spLocks noGrp="1"/>
          </p:cNvSpPr>
          <p:nvPr>
            <p:ph type="dt" sz="half" idx="10"/>
          </p:nvPr>
        </p:nvSpPr>
        <p:spPr/>
        <p:txBody>
          <a:bodyPr/>
          <a:lstStyle/>
          <a:p>
            <a:fld id="{DA0D60F1-D68D-4C14-8E0B-53648E0AC5DB}" type="datetimeFigureOut">
              <a:rPr lang="ru-RU" smtClean="0"/>
              <a:t>01.02.2024</a:t>
            </a:fld>
            <a:endParaRPr lang="ru-RU"/>
          </a:p>
        </p:txBody>
      </p:sp>
      <p:sp>
        <p:nvSpPr>
          <p:cNvPr id="6" name="Нижний колонтитул 5">
            <a:extLst>
              <a:ext uri="{FF2B5EF4-FFF2-40B4-BE49-F238E27FC236}">
                <a16:creationId xmlns:a16="http://schemas.microsoft.com/office/drawing/2014/main" id="{B1DF6C89-028D-5A56-42C6-CADC33C5B7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FAA1C00-9AB3-A180-DCAB-3B919CFDCDD5}"/>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0540832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AF709-DCEC-D98A-57D4-240B9ADAF9E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C2C121-479E-EBB3-3661-2CA637592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9CB9F9-C022-3700-4F7A-B8E51E53524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94115B9-E908-A01E-BC05-842E0A844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E854286-4255-AE72-F057-FDA9E610CBF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AEBD5B9-D074-0986-7655-FAACAC75C2D1}"/>
              </a:ext>
            </a:extLst>
          </p:cNvPr>
          <p:cNvSpPr>
            <a:spLocks noGrp="1"/>
          </p:cNvSpPr>
          <p:nvPr>
            <p:ph type="dt" sz="half" idx="10"/>
          </p:nvPr>
        </p:nvSpPr>
        <p:spPr/>
        <p:txBody>
          <a:bodyPr/>
          <a:lstStyle/>
          <a:p>
            <a:fld id="{DA0D60F1-D68D-4C14-8E0B-53648E0AC5DB}" type="datetimeFigureOut">
              <a:rPr lang="ru-RU" smtClean="0"/>
              <a:t>01.02.2024</a:t>
            </a:fld>
            <a:endParaRPr lang="ru-RU"/>
          </a:p>
        </p:txBody>
      </p:sp>
      <p:sp>
        <p:nvSpPr>
          <p:cNvPr id="8" name="Нижний колонтитул 7">
            <a:extLst>
              <a:ext uri="{FF2B5EF4-FFF2-40B4-BE49-F238E27FC236}">
                <a16:creationId xmlns:a16="http://schemas.microsoft.com/office/drawing/2014/main" id="{D2EB0D1F-4A2D-6316-56EA-1357E46A3C5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5819AB-A64C-75FE-8811-5D4B71E93540}"/>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495895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224868-E091-0BC4-9893-4FAE9F1ACCA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997610-7650-4881-5008-6B117EE20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5747225-A9E3-1D8C-1359-FDCE93EAF5B3}"/>
              </a:ext>
            </a:extLst>
          </p:cNvPr>
          <p:cNvSpPr>
            <a:spLocks noGrp="1"/>
          </p:cNvSpPr>
          <p:nvPr>
            <p:ph type="dt" sz="half" idx="10"/>
          </p:nvPr>
        </p:nvSpPr>
        <p:spPr/>
        <p:txBody>
          <a:bodyPr/>
          <a:lstStyle/>
          <a:p>
            <a:fld id="{DA0D60F1-D68D-4C14-8E0B-53648E0AC5DB}"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A5A2423C-8192-C473-0F0D-13C8F435F3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D004D2-2B9C-E03E-C18C-BEDF465EF6AA}"/>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8971427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01452-2B86-3BA6-3CE4-A3E45B9753B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B0CE60D-0436-4ACE-E247-E590616C0415}"/>
              </a:ext>
            </a:extLst>
          </p:cNvPr>
          <p:cNvSpPr>
            <a:spLocks noGrp="1"/>
          </p:cNvSpPr>
          <p:nvPr>
            <p:ph type="dt" sz="half" idx="10"/>
          </p:nvPr>
        </p:nvSpPr>
        <p:spPr/>
        <p:txBody>
          <a:bodyPr/>
          <a:lstStyle/>
          <a:p>
            <a:fld id="{DA0D60F1-D68D-4C14-8E0B-53648E0AC5DB}" type="datetimeFigureOut">
              <a:rPr lang="ru-RU" smtClean="0"/>
              <a:t>01.02.2024</a:t>
            </a:fld>
            <a:endParaRPr lang="ru-RU"/>
          </a:p>
        </p:txBody>
      </p:sp>
      <p:sp>
        <p:nvSpPr>
          <p:cNvPr id="4" name="Нижний колонтитул 3">
            <a:extLst>
              <a:ext uri="{FF2B5EF4-FFF2-40B4-BE49-F238E27FC236}">
                <a16:creationId xmlns:a16="http://schemas.microsoft.com/office/drawing/2014/main" id="{D0449D1D-3C14-81B8-79DC-CB5D2773C2D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6978E7B-F315-2BD5-9175-BA97C8AED267}"/>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064800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C0214D0-010E-A239-BCFD-87EF8AC7B5FA}"/>
              </a:ext>
            </a:extLst>
          </p:cNvPr>
          <p:cNvSpPr>
            <a:spLocks noGrp="1"/>
          </p:cNvSpPr>
          <p:nvPr>
            <p:ph type="dt" sz="half" idx="10"/>
          </p:nvPr>
        </p:nvSpPr>
        <p:spPr/>
        <p:txBody>
          <a:bodyPr/>
          <a:lstStyle/>
          <a:p>
            <a:fld id="{DA0D60F1-D68D-4C14-8E0B-53648E0AC5DB}" type="datetimeFigureOut">
              <a:rPr lang="ru-RU" smtClean="0"/>
              <a:t>01.02.2024</a:t>
            </a:fld>
            <a:endParaRPr lang="ru-RU"/>
          </a:p>
        </p:txBody>
      </p:sp>
      <p:sp>
        <p:nvSpPr>
          <p:cNvPr id="3" name="Нижний колонтитул 2">
            <a:extLst>
              <a:ext uri="{FF2B5EF4-FFF2-40B4-BE49-F238E27FC236}">
                <a16:creationId xmlns:a16="http://schemas.microsoft.com/office/drawing/2014/main" id="{DA4CCFB9-F383-3561-F70C-1AE592040FE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2D3E547-E436-C9A6-2F68-1817CD6DAC6B}"/>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0978788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2056-E3FA-3A6A-045E-DD4A85DDBB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84B84F8-729B-2EB5-6910-08F4CE30B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8799A35-3B22-5A14-E149-8735DC078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73325A-7D70-2216-FE78-84C1E5769538}"/>
              </a:ext>
            </a:extLst>
          </p:cNvPr>
          <p:cNvSpPr>
            <a:spLocks noGrp="1"/>
          </p:cNvSpPr>
          <p:nvPr>
            <p:ph type="dt" sz="half" idx="10"/>
          </p:nvPr>
        </p:nvSpPr>
        <p:spPr/>
        <p:txBody>
          <a:bodyPr/>
          <a:lstStyle/>
          <a:p>
            <a:fld id="{DA0D60F1-D68D-4C14-8E0B-53648E0AC5DB}" type="datetimeFigureOut">
              <a:rPr lang="ru-RU" smtClean="0"/>
              <a:t>01.02.2024</a:t>
            </a:fld>
            <a:endParaRPr lang="ru-RU"/>
          </a:p>
        </p:txBody>
      </p:sp>
      <p:sp>
        <p:nvSpPr>
          <p:cNvPr id="6" name="Нижний колонтитул 5">
            <a:extLst>
              <a:ext uri="{FF2B5EF4-FFF2-40B4-BE49-F238E27FC236}">
                <a16:creationId xmlns:a16="http://schemas.microsoft.com/office/drawing/2014/main" id="{8D7202D7-923F-2512-5F2F-732AAF3E74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89F386-FC58-7471-B99C-FBFB0D5DA0DA}"/>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9523979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4A915-2F84-256F-01D6-66B861F5FA0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3818AF0-D6D1-1B31-6D32-200F12B9D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a:extLst>
              <a:ext uri="{FF2B5EF4-FFF2-40B4-BE49-F238E27FC236}">
                <a16:creationId xmlns:a16="http://schemas.microsoft.com/office/drawing/2014/main" id="{CD9213CB-544C-A833-13D4-2E7F30C05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98619F-CB93-9577-DCC9-3FF1525D02B4}"/>
              </a:ext>
            </a:extLst>
          </p:cNvPr>
          <p:cNvSpPr>
            <a:spLocks noGrp="1"/>
          </p:cNvSpPr>
          <p:nvPr>
            <p:ph type="dt" sz="half" idx="10"/>
          </p:nvPr>
        </p:nvSpPr>
        <p:spPr/>
        <p:txBody>
          <a:bodyPr/>
          <a:lstStyle/>
          <a:p>
            <a:fld id="{DA0D60F1-D68D-4C14-8E0B-53648E0AC5DB}" type="datetimeFigureOut">
              <a:rPr lang="ru-RU" smtClean="0"/>
              <a:t>01.02.2024</a:t>
            </a:fld>
            <a:endParaRPr lang="ru-RU"/>
          </a:p>
        </p:txBody>
      </p:sp>
      <p:sp>
        <p:nvSpPr>
          <p:cNvPr id="6" name="Нижний колонтитул 5">
            <a:extLst>
              <a:ext uri="{FF2B5EF4-FFF2-40B4-BE49-F238E27FC236}">
                <a16:creationId xmlns:a16="http://schemas.microsoft.com/office/drawing/2014/main" id="{B0F45986-8AD4-1A8F-D460-DEA4FF53D2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7361BB-1DF9-8D57-DCDB-B4CB47DAC1A8}"/>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3507302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C37EF5-4D57-E423-4DBA-A0FAAA38880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2434FE4-6FB6-0645-4857-F0D26A08A6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FD13A5-A75F-26EC-16A8-53D04AA65945}"/>
              </a:ext>
            </a:extLst>
          </p:cNvPr>
          <p:cNvSpPr>
            <a:spLocks noGrp="1"/>
          </p:cNvSpPr>
          <p:nvPr>
            <p:ph type="dt" sz="half" idx="10"/>
          </p:nvPr>
        </p:nvSpPr>
        <p:spPr/>
        <p:txBody>
          <a:bodyPr/>
          <a:lstStyle/>
          <a:p>
            <a:fld id="{DA0D60F1-D68D-4C14-8E0B-53648E0AC5DB}"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113BA193-1708-55CA-FF56-D65C4ECD8F1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C10D28-CDF0-BB61-3369-E3D3C094CB19}"/>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41844776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65C953-158A-796B-1612-3758FF04B49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0C2720E-A899-36A2-BB21-36EE4B0D289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95E8F7C-13A8-1D85-61AD-BBDDE14EC50F}"/>
              </a:ext>
            </a:extLst>
          </p:cNvPr>
          <p:cNvSpPr>
            <a:spLocks noGrp="1"/>
          </p:cNvSpPr>
          <p:nvPr>
            <p:ph type="dt" sz="half" idx="10"/>
          </p:nvPr>
        </p:nvSpPr>
        <p:spPr/>
        <p:txBody>
          <a:bodyPr/>
          <a:lstStyle/>
          <a:p>
            <a:fld id="{DA0D60F1-D68D-4C14-8E0B-53648E0AC5DB}"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E71BAE23-7F99-B21D-2AAE-8421567E1D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DC7679-49CE-9F9B-B665-3D05823E037E}"/>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5864103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cSld name="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DA0D60F1-D68D-4C14-8E0B-53648E0AC5DB}" type="datetimeFigureOut">
              <a:rPr lang="ru-RU" smtClean="0"/>
              <a:t>01.02.2024</a:t>
            </a:fld>
            <a:endParaRPr lang="ru-RU"/>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fld id="{F4FCDD2F-85C6-440F-B02D-795CEE92D2CE}" type="slidenum">
              <a:rPr lang="ru-RU" smtClean="0"/>
              <a:t>‹#›</a:t>
            </a:fld>
            <a:endParaRPr lang="ru-RU"/>
          </a:p>
        </p:txBody>
      </p:sp>
      <p:sp>
        <p:nvSpPr>
          <p:cNvPr id="7" name="Line 10">
            <a:extLst>
              <a:ext uri="{FF2B5EF4-FFF2-40B4-BE49-F238E27FC236}">
                <a16:creationId xmlns:a16="http://schemas.microsoft.com/office/drawing/2014/main" id="{B8C1A677-C164-44AF-BFFB-6B8EFE9133D8}"/>
              </a:ext>
            </a:extLst>
          </p:cNvPr>
          <p:cNvSpPr>
            <a:spLocks noChangeShapeType="1"/>
          </p:cNvSpPr>
          <p:nvPr/>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a:solidFill>
                <a:schemeClr val="bg1"/>
              </a:solidFill>
            </a:endParaRPr>
          </a:p>
        </p:txBody>
      </p:sp>
    </p:spTree>
    <p:extLst>
      <p:ext uri="{BB962C8B-B14F-4D97-AF65-F5344CB8AC3E}">
        <p14:creationId xmlns:p14="http://schemas.microsoft.com/office/powerpoint/2010/main" val="21544791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8A004-1606-3C86-1111-A1625A452E3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3DFF5F4-01ED-43C4-00C0-0819FA134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716B20-C515-6500-7468-B97CCCDEE3D5}"/>
              </a:ext>
            </a:extLst>
          </p:cNvPr>
          <p:cNvSpPr>
            <a:spLocks noGrp="1"/>
          </p:cNvSpPr>
          <p:nvPr>
            <p:ph type="dt" sz="half" idx="10"/>
          </p:nvPr>
        </p:nvSpPr>
        <p:spPr/>
        <p:txBody>
          <a:bodyPr/>
          <a:lstStyle/>
          <a:p>
            <a:fld id="{E129A92D-8C09-4FBA-B6BA-FB26B1AC134B}" type="datetime1">
              <a:rPr lang="ru-RU" smtClean="0"/>
              <a:t>01.02.2024</a:t>
            </a:fld>
            <a:endParaRPr lang="ru-RU"/>
          </a:p>
        </p:txBody>
      </p:sp>
      <p:sp>
        <p:nvSpPr>
          <p:cNvPr id="5" name="Нижний колонтитул 4">
            <a:extLst>
              <a:ext uri="{FF2B5EF4-FFF2-40B4-BE49-F238E27FC236}">
                <a16:creationId xmlns:a16="http://schemas.microsoft.com/office/drawing/2014/main" id="{69682E1D-E808-BE7E-75F4-4D52F7B2DC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FCA11A-D687-9129-36FB-DE18CA62C32F}"/>
              </a:ext>
            </a:extLst>
          </p:cNvPr>
          <p:cNvSpPr>
            <a:spLocks noGrp="1"/>
          </p:cNvSpPr>
          <p:nvPr>
            <p:ph type="sldNum" sz="quarter" idx="12"/>
          </p:nvPr>
        </p:nvSpPr>
        <p:spPr/>
        <p:txBody>
          <a:bodyPr/>
          <a:lstStyle/>
          <a:p>
            <a:fld id="{CE35FDAB-7888-487D-81A3-D53A67929CF1}" type="slidenum">
              <a:rPr lang="ru-RU" smtClean="0"/>
              <a:t>‹#›</a:t>
            </a:fld>
            <a:endParaRPr lang="ru-RU"/>
          </a:p>
        </p:txBody>
      </p:sp>
    </p:spTree>
    <p:extLst>
      <p:ext uri="{BB962C8B-B14F-4D97-AF65-F5344CB8AC3E}">
        <p14:creationId xmlns:p14="http://schemas.microsoft.com/office/powerpoint/2010/main" val="33790244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E8FD3-477B-7E2B-BC14-55CA8052E0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6E3792C-999B-1129-385C-D9249F2F89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250288-9363-6996-5FE8-BA1171948C1C}"/>
              </a:ext>
            </a:extLst>
          </p:cNvPr>
          <p:cNvSpPr>
            <a:spLocks noGrp="1"/>
          </p:cNvSpPr>
          <p:nvPr>
            <p:ph type="dt" sz="half" idx="10"/>
          </p:nvPr>
        </p:nvSpPr>
        <p:spPr/>
        <p:txBody>
          <a:bodyPr/>
          <a:lstStyle/>
          <a:p>
            <a:fld id="{0DB0F290-F452-4FB7-B953-F8E450D31144}"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66B0AC50-04A0-40D3-D28C-BF7939F009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A103C7-387A-FC90-A980-5B44856A6780}"/>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8363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224868-E091-0BC4-9893-4FAE9F1ACCA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997610-7650-4881-5008-6B117EE20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5747225-A9E3-1D8C-1359-FDCE93EAF5B3}"/>
              </a:ext>
            </a:extLst>
          </p:cNvPr>
          <p:cNvSpPr>
            <a:spLocks noGrp="1"/>
          </p:cNvSpPr>
          <p:nvPr>
            <p:ph type="dt" sz="half" idx="10"/>
          </p:nvPr>
        </p:nvSpPr>
        <p:spPr/>
        <p:txBody>
          <a:bodyPr/>
          <a:lstStyle/>
          <a:p>
            <a:fld id="{0DB0F290-F452-4FB7-B953-F8E450D31144}"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A5A2423C-8192-C473-0F0D-13C8F435F3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D004D2-2B9C-E03E-C18C-BEDF465EF6AA}"/>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4059596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E10A8-2278-CE46-1E99-535E3C6B0A4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5EF3D74-FA32-AD14-DB26-1C31703961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CCB46FB-A999-F2F1-775E-8CE5FC424A7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F30F9F0-7EB9-C56B-E0A0-4C87D959F32C}"/>
              </a:ext>
            </a:extLst>
          </p:cNvPr>
          <p:cNvSpPr>
            <a:spLocks noGrp="1"/>
          </p:cNvSpPr>
          <p:nvPr>
            <p:ph type="dt" sz="half" idx="10"/>
          </p:nvPr>
        </p:nvSpPr>
        <p:spPr/>
        <p:txBody>
          <a:bodyPr/>
          <a:lstStyle/>
          <a:p>
            <a:fld id="{DA0D60F1-D68D-4C14-8E0B-53648E0AC5DB}" type="datetimeFigureOut">
              <a:rPr lang="ru-RU" smtClean="0"/>
              <a:t>01.02.2024</a:t>
            </a:fld>
            <a:endParaRPr lang="ru-RU"/>
          </a:p>
        </p:txBody>
      </p:sp>
      <p:sp>
        <p:nvSpPr>
          <p:cNvPr id="6" name="Нижний колонтитул 5">
            <a:extLst>
              <a:ext uri="{FF2B5EF4-FFF2-40B4-BE49-F238E27FC236}">
                <a16:creationId xmlns:a16="http://schemas.microsoft.com/office/drawing/2014/main" id="{B1DF6C89-028D-5A56-42C6-CADC33C5B7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FAA1C00-9AB3-A180-DCAB-3B919CFDCDD5}"/>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8990229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E10A8-2278-CE46-1E99-535E3C6B0A4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5EF3D74-FA32-AD14-DB26-1C31703961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CCB46FB-A999-F2F1-775E-8CE5FC424A7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F30F9F0-7EB9-C56B-E0A0-4C87D959F32C}"/>
              </a:ext>
            </a:extLst>
          </p:cNvPr>
          <p:cNvSpPr>
            <a:spLocks noGrp="1"/>
          </p:cNvSpPr>
          <p:nvPr>
            <p:ph type="dt" sz="half" idx="10"/>
          </p:nvPr>
        </p:nvSpPr>
        <p:spPr/>
        <p:txBody>
          <a:bodyPr/>
          <a:lstStyle/>
          <a:p>
            <a:fld id="{0DB0F290-F452-4FB7-B953-F8E450D31144}" type="datetimeFigureOut">
              <a:rPr lang="ru-RU" smtClean="0"/>
              <a:t>01.02.2024</a:t>
            </a:fld>
            <a:endParaRPr lang="ru-RU"/>
          </a:p>
        </p:txBody>
      </p:sp>
      <p:sp>
        <p:nvSpPr>
          <p:cNvPr id="6" name="Нижний колонтитул 5">
            <a:extLst>
              <a:ext uri="{FF2B5EF4-FFF2-40B4-BE49-F238E27FC236}">
                <a16:creationId xmlns:a16="http://schemas.microsoft.com/office/drawing/2014/main" id="{B1DF6C89-028D-5A56-42C6-CADC33C5B7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FAA1C00-9AB3-A180-DCAB-3B919CFDCDD5}"/>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39308912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AF709-DCEC-D98A-57D4-240B9ADAF9E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C2C121-479E-EBB3-3661-2CA637592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9CB9F9-C022-3700-4F7A-B8E51E53524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94115B9-E908-A01E-BC05-842E0A844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E854286-4255-AE72-F057-FDA9E610CBF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AEBD5B9-D074-0986-7655-FAACAC75C2D1}"/>
              </a:ext>
            </a:extLst>
          </p:cNvPr>
          <p:cNvSpPr>
            <a:spLocks noGrp="1"/>
          </p:cNvSpPr>
          <p:nvPr>
            <p:ph type="dt" sz="half" idx="10"/>
          </p:nvPr>
        </p:nvSpPr>
        <p:spPr/>
        <p:txBody>
          <a:bodyPr/>
          <a:lstStyle/>
          <a:p>
            <a:fld id="{0DB0F290-F452-4FB7-B953-F8E450D31144}" type="datetimeFigureOut">
              <a:rPr lang="ru-RU" smtClean="0"/>
              <a:t>01.02.2024</a:t>
            </a:fld>
            <a:endParaRPr lang="ru-RU"/>
          </a:p>
        </p:txBody>
      </p:sp>
      <p:sp>
        <p:nvSpPr>
          <p:cNvPr id="8" name="Нижний колонтитул 7">
            <a:extLst>
              <a:ext uri="{FF2B5EF4-FFF2-40B4-BE49-F238E27FC236}">
                <a16:creationId xmlns:a16="http://schemas.microsoft.com/office/drawing/2014/main" id="{D2EB0D1F-4A2D-6316-56EA-1357E46A3C5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5819AB-A64C-75FE-8811-5D4B71E93540}"/>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12522507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01452-2B86-3BA6-3CE4-A3E45B9753B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B0CE60D-0436-4ACE-E247-E590616C0415}"/>
              </a:ext>
            </a:extLst>
          </p:cNvPr>
          <p:cNvSpPr>
            <a:spLocks noGrp="1"/>
          </p:cNvSpPr>
          <p:nvPr>
            <p:ph type="dt" sz="half" idx="10"/>
          </p:nvPr>
        </p:nvSpPr>
        <p:spPr/>
        <p:txBody>
          <a:bodyPr/>
          <a:lstStyle/>
          <a:p>
            <a:fld id="{0DB0F290-F452-4FB7-B953-F8E450D31144}" type="datetimeFigureOut">
              <a:rPr lang="ru-RU" smtClean="0"/>
              <a:t>01.02.2024</a:t>
            </a:fld>
            <a:endParaRPr lang="ru-RU"/>
          </a:p>
        </p:txBody>
      </p:sp>
      <p:sp>
        <p:nvSpPr>
          <p:cNvPr id="4" name="Нижний колонтитул 3">
            <a:extLst>
              <a:ext uri="{FF2B5EF4-FFF2-40B4-BE49-F238E27FC236}">
                <a16:creationId xmlns:a16="http://schemas.microsoft.com/office/drawing/2014/main" id="{D0449D1D-3C14-81B8-79DC-CB5D2773C2D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6978E7B-F315-2BD5-9175-BA97C8AED267}"/>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15432850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C0214D0-010E-A239-BCFD-87EF8AC7B5FA}"/>
              </a:ext>
            </a:extLst>
          </p:cNvPr>
          <p:cNvSpPr>
            <a:spLocks noGrp="1"/>
          </p:cNvSpPr>
          <p:nvPr>
            <p:ph type="dt" sz="half" idx="10"/>
          </p:nvPr>
        </p:nvSpPr>
        <p:spPr/>
        <p:txBody>
          <a:bodyPr/>
          <a:lstStyle/>
          <a:p>
            <a:fld id="{0DB0F290-F452-4FB7-B953-F8E450D31144}" type="datetimeFigureOut">
              <a:rPr lang="ru-RU" smtClean="0"/>
              <a:t>01.02.2024</a:t>
            </a:fld>
            <a:endParaRPr lang="ru-RU"/>
          </a:p>
        </p:txBody>
      </p:sp>
      <p:sp>
        <p:nvSpPr>
          <p:cNvPr id="3" name="Нижний колонтитул 2">
            <a:extLst>
              <a:ext uri="{FF2B5EF4-FFF2-40B4-BE49-F238E27FC236}">
                <a16:creationId xmlns:a16="http://schemas.microsoft.com/office/drawing/2014/main" id="{DA4CCFB9-F383-3561-F70C-1AE592040FE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2D3E547-E436-C9A6-2F68-1817CD6DAC6B}"/>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40060117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2056-E3FA-3A6A-045E-DD4A85DDBB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84B84F8-729B-2EB5-6910-08F4CE30B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8799A35-3B22-5A14-E149-8735DC078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73325A-7D70-2216-FE78-84C1E5769538}"/>
              </a:ext>
            </a:extLst>
          </p:cNvPr>
          <p:cNvSpPr>
            <a:spLocks noGrp="1"/>
          </p:cNvSpPr>
          <p:nvPr>
            <p:ph type="dt" sz="half" idx="10"/>
          </p:nvPr>
        </p:nvSpPr>
        <p:spPr/>
        <p:txBody>
          <a:bodyPr/>
          <a:lstStyle/>
          <a:p>
            <a:fld id="{0DB0F290-F452-4FB7-B953-F8E450D31144}" type="datetimeFigureOut">
              <a:rPr lang="ru-RU" smtClean="0"/>
              <a:t>01.02.2024</a:t>
            </a:fld>
            <a:endParaRPr lang="ru-RU"/>
          </a:p>
        </p:txBody>
      </p:sp>
      <p:sp>
        <p:nvSpPr>
          <p:cNvPr id="6" name="Нижний колонтитул 5">
            <a:extLst>
              <a:ext uri="{FF2B5EF4-FFF2-40B4-BE49-F238E27FC236}">
                <a16:creationId xmlns:a16="http://schemas.microsoft.com/office/drawing/2014/main" id="{8D7202D7-923F-2512-5F2F-732AAF3E74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89F386-FC58-7471-B99C-FBFB0D5DA0DA}"/>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36801551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4A915-2F84-256F-01D6-66B861F5FA0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3818AF0-D6D1-1B31-6D32-200F12B9D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a:extLst>
              <a:ext uri="{FF2B5EF4-FFF2-40B4-BE49-F238E27FC236}">
                <a16:creationId xmlns:a16="http://schemas.microsoft.com/office/drawing/2014/main" id="{CD9213CB-544C-A833-13D4-2E7F30C05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98619F-CB93-9577-DCC9-3FF1525D02B4}"/>
              </a:ext>
            </a:extLst>
          </p:cNvPr>
          <p:cNvSpPr>
            <a:spLocks noGrp="1"/>
          </p:cNvSpPr>
          <p:nvPr>
            <p:ph type="dt" sz="half" idx="10"/>
          </p:nvPr>
        </p:nvSpPr>
        <p:spPr/>
        <p:txBody>
          <a:bodyPr/>
          <a:lstStyle/>
          <a:p>
            <a:fld id="{0DB0F290-F452-4FB7-B953-F8E450D31144}" type="datetimeFigureOut">
              <a:rPr lang="ru-RU" smtClean="0"/>
              <a:t>01.02.2024</a:t>
            </a:fld>
            <a:endParaRPr lang="ru-RU"/>
          </a:p>
        </p:txBody>
      </p:sp>
      <p:sp>
        <p:nvSpPr>
          <p:cNvPr id="6" name="Нижний колонтитул 5">
            <a:extLst>
              <a:ext uri="{FF2B5EF4-FFF2-40B4-BE49-F238E27FC236}">
                <a16:creationId xmlns:a16="http://schemas.microsoft.com/office/drawing/2014/main" id="{B0F45986-8AD4-1A8F-D460-DEA4FF53D2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7361BB-1DF9-8D57-DCDB-B4CB47DAC1A8}"/>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41865449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C37EF5-4D57-E423-4DBA-A0FAAA38880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2434FE4-6FB6-0645-4857-F0D26A08A6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FD13A5-A75F-26EC-16A8-53D04AA65945}"/>
              </a:ext>
            </a:extLst>
          </p:cNvPr>
          <p:cNvSpPr>
            <a:spLocks noGrp="1"/>
          </p:cNvSpPr>
          <p:nvPr>
            <p:ph type="dt" sz="half" idx="10"/>
          </p:nvPr>
        </p:nvSpPr>
        <p:spPr/>
        <p:txBody>
          <a:bodyPr/>
          <a:lstStyle/>
          <a:p>
            <a:fld id="{0DB0F290-F452-4FB7-B953-F8E450D31144}"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113BA193-1708-55CA-FF56-D65C4ECD8F1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C10D28-CDF0-BB61-3369-E3D3C094CB19}"/>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31262902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65C953-158A-796B-1612-3758FF04B49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0C2720E-A899-36A2-BB21-36EE4B0D289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95E8F7C-13A8-1D85-61AD-BBDDE14EC50F}"/>
              </a:ext>
            </a:extLst>
          </p:cNvPr>
          <p:cNvSpPr>
            <a:spLocks noGrp="1"/>
          </p:cNvSpPr>
          <p:nvPr>
            <p:ph type="dt" sz="half" idx="10"/>
          </p:nvPr>
        </p:nvSpPr>
        <p:spPr/>
        <p:txBody>
          <a:bodyPr/>
          <a:lstStyle/>
          <a:p>
            <a:fld id="{0DB0F290-F452-4FB7-B953-F8E450D31144}"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E71BAE23-7F99-B21D-2AAE-8421567E1D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DC7679-49CE-9F9B-B665-3D05823E037E}"/>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22849517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Заголовок и фото">
    <p:spTree>
      <p:nvGrpSpPr>
        <p:cNvPr id="1" name=""/>
        <p:cNvGrpSpPr/>
        <p:nvPr/>
      </p:nvGrpSpPr>
      <p:grpSpPr>
        <a:xfrm>
          <a:off x="0" y="0"/>
          <a:ext cx="0" cy="0"/>
          <a:chOff x="0" y="0"/>
          <a:chExt cx="0" cy="0"/>
        </a:xfrm>
      </p:grpSpPr>
      <p:sp>
        <p:nvSpPr>
          <p:cNvPr id="21" name="Авокадо и лаймы"/>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Заголовок презентации"/>
          <p:cNvSpPr txBox="1">
            <a:spLocks noGrp="1"/>
          </p:cNvSpPr>
          <p:nvPr>
            <p:ph type="title" hasCustomPrompt="1"/>
          </p:nvPr>
        </p:nvSpPr>
        <p:spPr>
          <a:xfrm>
            <a:off x="603250" y="3562350"/>
            <a:ext cx="10985500" cy="2324100"/>
          </a:xfrm>
          <a:prstGeom prst="rect">
            <a:avLst/>
          </a:prstGeom>
        </p:spPr>
        <p:txBody>
          <a:bodyPr anchor="b"/>
          <a:lstStyle>
            <a:lvl1pPr>
              <a:defRPr sz="5800" spc="-116"/>
            </a:lvl1pPr>
          </a:lstStyle>
          <a:p>
            <a:r>
              <a:t>Заголовок презентации</a:t>
            </a:r>
          </a:p>
        </p:txBody>
      </p:sp>
      <p:sp>
        <p:nvSpPr>
          <p:cNvPr id="23" name="Автор и дата"/>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Автор и дата</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Подзаголовок презентации</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63181467"/>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3AD5BEA7-392F-4531-B149-AE3C1143B811}" type="datetime1">
              <a:rPr lang="ru-RU" noProof="0" smtClean="0"/>
              <a:t>01.02.2024</a:t>
            </a:fld>
            <a:endParaRPr lang="en-US" noProof="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en-US" noProof="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a:t>Page </a:t>
            </a:r>
            <a:fld id="{F1BC30E3-FFE5-4B91-AA19-87A149EBB9EE}" type="slidenum">
              <a:rPr lang="en-US" noProof="0" smtClean="0"/>
              <a:pPr/>
              <a:t>‹#›</a:t>
            </a:fld>
            <a:endParaRPr lang="en-US" noProof="0"/>
          </a:p>
        </p:txBody>
      </p:sp>
      <p:sp>
        <p:nvSpPr>
          <p:cNvPr id="7" name="Line 10">
            <a:extLst>
              <a:ext uri="{FF2B5EF4-FFF2-40B4-BE49-F238E27FC236}">
                <a16:creationId xmlns:a16="http://schemas.microsoft.com/office/drawing/2014/main" id="{B8C1A677-C164-44AF-BFFB-6B8EFE9133D8}"/>
              </a:ext>
            </a:extLst>
          </p:cNvPr>
          <p:cNvSpPr>
            <a:spLocks noChangeShapeType="1"/>
          </p:cNvSpPr>
          <p:nvPr/>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a:solidFill>
                <a:schemeClr val="bg1"/>
              </a:solidFill>
            </a:endParaRPr>
          </a:p>
        </p:txBody>
      </p:sp>
    </p:spTree>
    <p:extLst>
      <p:ext uri="{BB962C8B-B14F-4D97-AF65-F5344CB8AC3E}">
        <p14:creationId xmlns:p14="http://schemas.microsoft.com/office/powerpoint/2010/main" val="729287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AF709-DCEC-D98A-57D4-240B9ADAF9E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C2C121-479E-EBB3-3661-2CA637592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9CB9F9-C022-3700-4F7A-B8E51E53524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94115B9-E908-A01E-BC05-842E0A844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E854286-4255-AE72-F057-FDA9E610CBF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AEBD5B9-D074-0986-7655-FAACAC75C2D1}"/>
              </a:ext>
            </a:extLst>
          </p:cNvPr>
          <p:cNvSpPr>
            <a:spLocks noGrp="1"/>
          </p:cNvSpPr>
          <p:nvPr>
            <p:ph type="dt" sz="half" idx="10"/>
          </p:nvPr>
        </p:nvSpPr>
        <p:spPr/>
        <p:txBody>
          <a:bodyPr/>
          <a:lstStyle/>
          <a:p>
            <a:fld id="{DA0D60F1-D68D-4C14-8E0B-53648E0AC5DB}" type="datetimeFigureOut">
              <a:rPr lang="ru-RU" smtClean="0"/>
              <a:t>01.02.2024</a:t>
            </a:fld>
            <a:endParaRPr lang="ru-RU"/>
          </a:p>
        </p:txBody>
      </p:sp>
      <p:sp>
        <p:nvSpPr>
          <p:cNvPr id="8" name="Нижний колонтитул 7">
            <a:extLst>
              <a:ext uri="{FF2B5EF4-FFF2-40B4-BE49-F238E27FC236}">
                <a16:creationId xmlns:a16="http://schemas.microsoft.com/office/drawing/2014/main" id="{D2EB0D1F-4A2D-6316-56EA-1357E46A3C5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5819AB-A64C-75FE-8811-5D4B71E93540}"/>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99881739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600670" y="5929931"/>
            <a:ext cx="10985502"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12" name="Presentation Title"/>
          <p:cNvSpPr txBox="1">
            <a:spLocks noGrp="1"/>
          </p:cNvSpPr>
          <p:nvPr>
            <p:ph type="title" hasCustomPrompt="1"/>
          </p:nvPr>
        </p:nvSpPr>
        <p:spPr>
          <a:xfrm>
            <a:off x="603248" y="1287496"/>
            <a:ext cx="10985502" cy="2324101"/>
          </a:xfrm>
          <a:prstGeom prst="rect">
            <a:avLst/>
          </a:prstGeom>
        </p:spPr>
        <p:txBody>
          <a:bodyPr anchor="b"/>
          <a:lstStyle>
            <a:lvl1pPr>
              <a:defRPr sz="5800" spc="-116"/>
            </a:lvl1pPr>
          </a:lstStyle>
          <a:p>
            <a:r>
              <a:t>Presentation Title</a:t>
            </a:r>
          </a:p>
        </p:txBody>
      </p:sp>
      <p:sp>
        <p:nvSpPr>
          <p:cNvPr id="13" name="Уровень текста 1…"/>
          <p:cNvSpPr txBox="1">
            <a:spLocks noGrp="1"/>
          </p:cNvSpPr>
          <p:nvPr>
            <p:ph type="body" sz="quarter" idx="1" hasCustomPrompt="1"/>
          </p:nvPr>
        </p:nvSpPr>
        <p:spPr>
          <a:xfrm>
            <a:off x="600671" y="3611595"/>
            <a:ext cx="10985501" cy="952501"/>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99817927"/>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8FAB0B6B-3928-4E7F-BE8C-B19501B7CCFD}" type="datetime1">
              <a:rPr lang="ru-RU" noProof="0" smtClean="0"/>
              <a:t>01.02.2024</a:t>
            </a:fld>
            <a:endParaRPr lang="en-US" noProof="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en-US" noProof="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ru-RU"/>
              <a:t>стр.</a:t>
            </a:r>
            <a:r>
              <a:rPr lang="en-US"/>
              <a:t> </a:t>
            </a:r>
            <a:fld id="{F1BC30E3-FFE5-4B91-AA19-87A149EBB9EE}" type="slidenum">
              <a:rPr lang="en-US" smtClean="0"/>
              <a:pPr/>
              <a:t>‹#›</a:t>
            </a:fld>
            <a:endParaRPr lang="en-US" noProof="0"/>
          </a:p>
        </p:txBody>
      </p:sp>
      <p:sp>
        <p:nvSpPr>
          <p:cNvPr id="7" name="Line 10">
            <a:extLst>
              <a:ext uri="{FF2B5EF4-FFF2-40B4-BE49-F238E27FC236}">
                <a16:creationId xmlns:a16="http://schemas.microsoft.com/office/drawing/2014/main" id="{B8C1A677-C164-44AF-BFFB-6B8EFE9133D8}"/>
              </a:ext>
            </a:extLst>
          </p:cNvPr>
          <p:cNvSpPr>
            <a:spLocks noChangeShapeType="1"/>
          </p:cNvSpPr>
          <p:nvPr userDrawn="1"/>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a:solidFill>
                <a:schemeClr val="bg1"/>
              </a:solidFill>
            </a:endParaRPr>
          </a:p>
        </p:txBody>
      </p:sp>
    </p:spTree>
    <p:extLst>
      <p:ext uri="{BB962C8B-B14F-4D97-AF65-F5344CB8AC3E}">
        <p14:creationId xmlns:p14="http://schemas.microsoft.com/office/powerpoint/2010/main" val="8797525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8FAB0B6B-3928-4E7F-BE8C-B19501B7CCFD}" type="datetime1">
              <a:rPr lang="ru-RU" noProof="0" smtClean="0"/>
              <a:t>01.02.2024</a:t>
            </a:fld>
            <a:endParaRPr lang="en-US" noProof="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en-US" noProof="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a:t>Page </a:t>
            </a:r>
            <a:fld id="{F1BC30E3-FFE5-4B91-AA19-87A149EBB9EE}" type="slidenum">
              <a:rPr lang="en-US" noProof="0" smtClean="0"/>
              <a:pPr/>
              <a:t>‹#›</a:t>
            </a:fld>
            <a:endParaRPr lang="en-US" noProof="0"/>
          </a:p>
        </p:txBody>
      </p:sp>
      <p:sp>
        <p:nvSpPr>
          <p:cNvPr id="7" name="Line 10">
            <a:extLst>
              <a:ext uri="{FF2B5EF4-FFF2-40B4-BE49-F238E27FC236}">
                <a16:creationId xmlns:a16="http://schemas.microsoft.com/office/drawing/2014/main" id="{B8C1A677-C164-44AF-BFFB-6B8EFE9133D8}"/>
              </a:ext>
            </a:extLst>
          </p:cNvPr>
          <p:cNvSpPr>
            <a:spLocks noChangeShapeType="1"/>
          </p:cNvSpPr>
          <p:nvPr userDrawn="1"/>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a:solidFill>
                <a:schemeClr val="bg1"/>
              </a:solidFill>
            </a:endParaRPr>
          </a:p>
        </p:txBody>
      </p:sp>
    </p:spTree>
    <p:extLst>
      <p:ext uri="{BB962C8B-B14F-4D97-AF65-F5344CB8AC3E}">
        <p14:creationId xmlns:p14="http://schemas.microsoft.com/office/powerpoint/2010/main" val="41396942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8A004-1606-3C86-1111-A1625A452E3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3DFF5F4-01ED-43C4-00C0-0819FA134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716B20-C515-6500-7468-B97CCCDEE3D5}"/>
              </a:ext>
            </a:extLst>
          </p:cNvPr>
          <p:cNvSpPr>
            <a:spLocks noGrp="1"/>
          </p:cNvSpPr>
          <p:nvPr>
            <p:ph type="dt" sz="half" idx="10"/>
          </p:nvPr>
        </p:nvSpPr>
        <p:spPr/>
        <p:txBody>
          <a:bodyPr/>
          <a:lstStyle/>
          <a:p>
            <a:fld id="{FCFA0CB5-0A32-4C72-97D4-40C3DBA3BC6F}"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69682E1D-E808-BE7E-75F4-4D52F7B2DC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FCA11A-D687-9129-36FB-DE18CA62C32F}"/>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309152058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E8FD3-477B-7E2B-BC14-55CA8052E0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6E3792C-999B-1129-385C-D9249F2F89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250288-9363-6996-5FE8-BA1171948C1C}"/>
              </a:ext>
            </a:extLst>
          </p:cNvPr>
          <p:cNvSpPr>
            <a:spLocks noGrp="1"/>
          </p:cNvSpPr>
          <p:nvPr>
            <p:ph type="dt" sz="half" idx="10"/>
          </p:nvPr>
        </p:nvSpPr>
        <p:spPr/>
        <p:txBody>
          <a:bodyPr/>
          <a:lstStyle/>
          <a:p>
            <a:fld id="{FCFA0CB5-0A32-4C72-97D4-40C3DBA3BC6F}"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66B0AC50-04A0-40D3-D28C-BF7939F009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A103C7-387A-FC90-A980-5B44856A6780}"/>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10092720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224868-E091-0BC4-9893-4FAE9F1ACCA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997610-7650-4881-5008-6B117EE20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5747225-A9E3-1D8C-1359-FDCE93EAF5B3}"/>
              </a:ext>
            </a:extLst>
          </p:cNvPr>
          <p:cNvSpPr>
            <a:spLocks noGrp="1"/>
          </p:cNvSpPr>
          <p:nvPr>
            <p:ph type="dt" sz="half" idx="10"/>
          </p:nvPr>
        </p:nvSpPr>
        <p:spPr/>
        <p:txBody>
          <a:bodyPr/>
          <a:lstStyle/>
          <a:p>
            <a:fld id="{FCFA0CB5-0A32-4C72-97D4-40C3DBA3BC6F}"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A5A2423C-8192-C473-0F0D-13C8F435F3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D004D2-2B9C-E03E-C18C-BEDF465EF6AA}"/>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1289205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E10A8-2278-CE46-1E99-535E3C6B0A4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5EF3D74-FA32-AD14-DB26-1C31703961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CCB46FB-A999-F2F1-775E-8CE5FC424A7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F30F9F0-7EB9-C56B-E0A0-4C87D959F32C}"/>
              </a:ext>
            </a:extLst>
          </p:cNvPr>
          <p:cNvSpPr>
            <a:spLocks noGrp="1"/>
          </p:cNvSpPr>
          <p:nvPr>
            <p:ph type="dt" sz="half" idx="10"/>
          </p:nvPr>
        </p:nvSpPr>
        <p:spPr/>
        <p:txBody>
          <a:bodyPr/>
          <a:lstStyle/>
          <a:p>
            <a:fld id="{FCFA0CB5-0A32-4C72-97D4-40C3DBA3BC6F}" type="datetimeFigureOut">
              <a:rPr lang="ru-RU" smtClean="0"/>
              <a:t>01.02.2024</a:t>
            </a:fld>
            <a:endParaRPr lang="ru-RU"/>
          </a:p>
        </p:txBody>
      </p:sp>
      <p:sp>
        <p:nvSpPr>
          <p:cNvPr id="6" name="Нижний колонтитул 5">
            <a:extLst>
              <a:ext uri="{FF2B5EF4-FFF2-40B4-BE49-F238E27FC236}">
                <a16:creationId xmlns:a16="http://schemas.microsoft.com/office/drawing/2014/main" id="{B1DF6C89-028D-5A56-42C6-CADC33C5B7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FAA1C00-9AB3-A180-DCAB-3B919CFDCDD5}"/>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2408812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AF709-DCEC-D98A-57D4-240B9ADAF9E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C2C121-479E-EBB3-3661-2CA637592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9CB9F9-C022-3700-4F7A-B8E51E53524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94115B9-E908-A01E-BC05-842E0A844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E854286-4255-AE72-F057-FDA9E610CBF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AEBD5B9-D074-0986-7655-FAACAC75C2D1}"/>
              </a:ext>
            </a:extLst>
          </p:cNvPr>
          <p:cNvSpPr>
            <a:spLocks noGrp="1"/>
          </p:cNvSpPr>
          <p:nvPr>
            <p:ph type="dt" sz="half" idx="10"/>
          </p:nvPr>
        </p:nvSpPr>
        <p:spPr/>
        <p:txBody>
          <a:bodyPr/>
          <a:lstStyle/>
          <a:p>
            <a:fld id="{FCFA0CB5-0A32-4C72-97D4-40C3DBA3BC6F}" type="datetimeFigureOut">
              <a:rPr lang="ru-RU" smtClean="0"/>
              <a:t>01.02.2024</a:t>
            </a:fld>
            <a:endParaRPr lang="ru-RU"/>
          </a:p>
        </p:txBody>
      </p:sp>
      <p:sp>
        <p:nvSpPr>
          <p:cNvPr id="8" name="Нижний колонтитул 7">
            <a:extLst>
              <a:ext uri="{FF2B5EF4-FFF2-40B4-BE49-F238E27FC236}">
                <a16:creationId xmlns:a16="http://schemas.microsoft.com/office/drawing/2014/main" id="{D2EB0D1F-4A2D-6316-56EA-1357E46A3C5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5819AB-A64C-75FE-8811-5D4B71E93540}"/>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28631152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01452-2B86-3BA6-3CE4-A3E45B9753B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B0CE60D-0436-4ACE-E247-E590616C0415}"/>
              </a:ext>
            </a:extLst>
          </p:cNvPr>
          <p:cNvSpPr>
            <a:spLocks noGrp="1"/>
          </p:cNvSpPr>
          <p:nvPr>
            <p:ph type="dt" sz="half" idx="10"/>
          </p:nvPr>
        </p:nvSpPr>
        <p:spPr/>
        <p:txBody>
          <a:bodyPr/>
          <a:lstStyle/>
          <a:p>
            <a:fld id="{FCFA0CB5-0A32-4C72-97D4-40C3DBA3BC6F}" type="datetimeFigureOut">
              <a:rPr lang="ru-RU" smtClean="0"/>
              <a:t>01.02.2024</a:t>
            </a:fld>
            <a:endParaRPr lang="ru-RU"/>
          </a:p>
        </p:txBody>
      </p:sp>
      <p:sp>
        <p:nvSpPr>
          <p:cNvPr id="4" name="Нижний колонтитул 3">
            <a:extLst>
              <a:ext uri="{FF2B5EF4-FFF2-40B4-BE49-F238E27FC236}">
                <a16:creationId xmlns:a16="http://schemas.microsoft.com/office/drawing/2014/main" id="{D0449D1D-3C14-81B8-79DC-CB5D2773C2D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6978E7B-F315-2BD5-9175-BA97C8AED267}"/>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298318714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C0214D0-010E-A239-BCFD-87EF8AC7B5FA}"/>
              </a:ext>
            </a:extLst>
          </p:cNvPr>
          <p:cNvSpPr>
            <a:spLocks noGrp="1"/>
          </p:cNvSpPr>
          <p:nvPr>
            <p:ph type="dt" sz="half" idx="10"/>
          </p:nvPr>
        </p:nvSpPr>
        <p:spPr/>
        <p:txBody>
          <a:bodyPr/>
          <a:lstStyle/>
          <a:p>
            <a:fld id="{FCFA0CB5-0A32-4C72-97D4-40C3DBA3BC6F}" type="datetimeFigureOut">
              <a:rPr lang="ru-RU" smtClean="0"/>
              <a:t>01.02.2024</a:t>
            </a:fld>
            <a:endParaRPr lang="ru-RU"/>
          </a:p>
        </p:txBody>
      </p:sp>
      <p:sp>
        <p:nvSpPr>
          <p:cNvPr id="3" name="Нижний колонтитул 2">
            <a:extLst>
              <a:ext uri="{FF2B5EF4-FFF2-40B4-BE49-F238E27FC236}">
                <a16:creationId xmlns:a16="http://schemas.microsoft.com/office/drawing/2014/main" id="{DA4CCFB9-F383-3561-F70C-1AE592040FE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2D3E547-E436-C9A6-2F68-1817CD6DAC6B}"/>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1038335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01452-2B86-3BA6-3CE4-A3E45B9753B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B0CE60D-0436-4ACE-E247-E590616C0415}"/>
              </a:ext>
            </a:extLst>
          </p:cNvPr>
          <p:cNvSpPr>
            <a:spLocks noGrp="1"/>
          </p:cNvSpPr>
          <p:nvPr>
            <p:ph type="dt" sz="half" idx="10"/>
          </p:nvPr>
        </p:nvSpPr>
        <p:spPr/>
        <p:txBody>
          <a:bodyPr/>
          <a:lstStyle/>
          <a:p>
            <a:fld id="{DA0D60F1-D68D-4C14-8E0B-53648E0AC5DB}" type="datetimeFigureOut">
              <a:rPr lang="ru-RU" smtClean="0"/>
              <a:t>01.02.2024</a:t>
            </a:fld>
            <a:endParaRPr lang="ru-RU"/>
          </a:p>
        </p:txBody>
      </p:sp>
      <p:sp>
        <p:nvSpPr>
          <p:cNvPr id="4" name="Нижний колонтитул 3">
            <a:extLst>
              <a:ext uri="{FF2B5EF4-FFF2-40B4-BE49-F238E27FC236}">
                <a16:creationId xmlns:a16="http://schemas.microsoft.com/office/drawing/2014/main" id="{D0449D1D-3C14-81B8-79DC-CB5D2773C2D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6978E7B-F315-2BD5-9175-BA97C8AED267}"/>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54622910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2056-E3FA-3A6A-045E-DD4A85DDBB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84B84F8-729B-2EB5-6910-08F4CE30B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8799A35-3B22-5A14-E149-8735DC078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73325A-7D70-2216-FE78-84C1E5769538}"/>
              </a:ext>
            </a:extLst>
          </p:cNvPr>
          <p:cNvSpPr>
            <a:spLocks noGrp="1"/>
          </p:cNvSpPr>
          <p:nvPr>
            <p:ph type="dt" sz="half" idx="10"/>
          </p:nvPr>
        </p:nvSpPr>
        <p:spPr/>
        <p:txBody>
          <a:bodyPr/>
          <a:lstStyle/>
          <a:p>
            <a:fld id="{FCFA0CB5-0A32-4C72-97D4-40C3DBA3BC6F}" type="datetimeFigureOut">
              <a:rPr lang="ru-RU" smtClean="0"/>
              <a:t>01.02.2024</a:t>
            </a:fld>
            <a:endParaRPr lang="ru-RU"/>
          </a:p>
        </p:txBody>
      </p:sp>
      <p:sp>
        <p:nvSpPr>
          <p:cNvPr id="6" name="Нижний колонтитул 5">
            <a:extLst>
              <a:ext uri="{FF2B5EF4-FFF2-40B4-BE49-F238E27FC236}">
                <a16:creationId xmlns:a16="http://schemas.microsoft.com/office/drawing/2014/main" id="{8D7202D7-923F-2512-5F2F-732AAF3E74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89F386-FC58-7471-B99C-FBFB0D5DA0DA}"/>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16582608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4A915-2F84-256F-01D6-66B861F5FA0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3818AF0-D6D1-1B31-6D32-200F12B9D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a:extLst>
              <a:ext uri="{FF2B5EF4-FFF2-40B4-BE49-F238E27FC236}">
                <a16:creationId xmlns:a16="http://schemas.microsoft.com/office/drawing/2014/main" id="{CD9213CB-544C-A833-13D4-2E7F30C05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98619F-CB93-9577-DCC9-3FF1525D02B4}"/>
              </a:ext>
            </a:extLst>
          </p:cNvPr>
          <p:cNvSpPr>
            <a:spLocks noGrp="1"/>
          </p:cNvSpPr>
          <p:nvPr>
            <p:ph type="dt" sz="half" idx="10"/>
          </p:nvPr>
        </p:nvSpPr>
        <p:spPr/>
        <p:txBody>
          <a:bodyPr/>
          <a:lstStyle/>
          <a:p>
            <a:fld id="{FCFA0CB5-0A32-4C72-97D4-40C3DBA3BC6F}" type="datetimeFigureOut">
              <a:rPr lang="ru-RU" smtClean="0"/>
              <a:t>01.02.2024</a:t>
            </a:fld>
            <a:endParaRPr lang="ru-RU"/>
          </a:p>
        </p:txBody>
      </p:sp>
      <p:sp>
        <p:nvSpPr>
          <p:cNvPr id="6" name="Нижний колонтитул 5">
            <a:extLst>
              <a:ext uri="{FF2B5EF4-FFF2-40B4-BE49-F238E27FC236}">
                <a16:creationId xmlns:a16="http://schemas.microsoft.com/office/drawing/2014/main" id="{B0F45986-8AD4-1A8F-D460-DEA4FF53D2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7361BB-1DF9-8D57-DCDB-B4CB47DAC1A8}"/>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42503888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C37EF5-4D57-E423-4DBA-A0FAAA38880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2434FE4-6FB6-0645-4857-F0D26A08A6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FD13A5-A75F-26EC-16A8-53D04AA65945}"/>
              </a:ext>
            </a:extLst>
          </p:cNvPr>
          <p:cNvSpPr>
            <a:spLocks noGrp="1"/>
          </p:cNvSpPr>
          <p:nvPr>
            <p:ph type="dt" sz="half" idx="10"/>
          </p:nvPr>
        </p:nvSpPr>
        <p:spPr/>
        <p:txBody>
          <a:bodyPr/>
          <a:lstStyle/>
          <a:p>
            <a:fld id="{FCFA0CB5-0A32-4C72-97D4-40C3DBA3BC6F}"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113BA193-1708-55CA-FF56-D65C4ECD8F1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C10D28-CDF0-BB61-3369-E3D3C094CB19}"/>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7525507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65C953-158A-796B-1612-3758FF04B49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0C2720E-A899-36A2-BB21-36EE4B0D289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95E8F7C-13A8-1D85-61AD-BBDDE14EC50F}"/>
              </a:ext>
            </a:extLst>
          </p:cNvPr>
          <p:cNvSpPr>
            <a:spLocks noGrp="1"/>
          </p:cNvSpPr>
          <p:nvPr>
            <p:ph type="dt" sz="half" idx="10"/>
          </p:nvPr>
        </p:nvSpPr>
        <p:spPr/>
        <p:txBody>
          <a:bodyPr/>
          <a:lstStyle/>
          <a:p>
            <a:fld id="{FCFA0CB5-0A32-4C72-97D4-40C3DBA3BC6F}"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E71BAE23-7F99-B21D-2AAE-8421567E1D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DC7679-49CE-9F9B-B665-3D05823E037E}"/>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348090965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cSld name="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FCFA0CB5-0A32-4C72-97D4-40C3DBA3BC6F}" type="datetimeFigureOut">
              <a:rPr lang="ru-RU" smtClean="0"/>
              <a:t>01.02.2024</a:t>
            </a:fld>
            <a:endParaRPr lang="ru-RU"/>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fld id="{85DE6CA1-49FD-4CFA-9C37-F6BE6D18196C}" type="slidenum">
              <a:rPr lang="ru-RU" smtClean="0"/>
              <a:t>‹#›</a:t>
            </a:fld>
            <a:endParaRPr lang="ru-RU"/>
          </a:p>
        </p:txBody>
      </p:sp>
      <p:sp>
        <p:nvSpPr>
          <p:cNvPr id="7" name="Line 10">
            <a:extLst>
              <a:ext uri="{FF2B5EF4-FFF2-40B4-BE49-F238E27FC236}">
                <a16:creationId xmlns:a16="http://schemas.microsoft.com/office/drawing/2014/main" id="{B8C1A677-C164-44AF-BFFB-6B8EFE9133D8}"/>
              </a:ext>
            </a:extLst>
          </p:cNvPr>
          <p:cNvSpPr>
            <a:spLocks noChangeShapeType="1"/>
          </p:cNvSpPr>
          <p:nvPr/>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a:solidFill>
                <a:schemeClr val="bg1"/>
              </a:solidFill>
            </a:endParaRPr>
          </a:p>
        </p:txBody>
      </p:sp>
    </p:spTree>
    <p:extLst>
      <p:ext uri="{BB962C8B-B14F-4D97-AF65-F5344CB8AC3E}">
        <p14:creationId xmlns:p14="http://schemas.microsoft.com/office/powerpoint/2010/main" val="234175904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E129A92D-8C09-4FBA-B6BA-FB26B1AC134B}" type="datetime1">
              <a:rPr lang="ru-RU" smtClean="0"/>
              <a:t>01.02.2024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E35FDAB-7888-487D-81A3-D53A67929CF1}" type="slidenum">
              <a:rPr lang="ru-RU" smtClean="0"/>
              <a:t>‹#›</a:t>
            </a:fld>
            <a:endParaRPr lang="ru-RU"/>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DB0F290-F452-4FB7-B953-F8E450D31144}" type="datetimeFigureOut">
              <a:rPr lang="ru-RU" smtClean="0"/>
              <a:t>01.02.2024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0DB0F290-F452-4FB7-B953-F8E450D31144}" type="datetimeFigureOut">
              <a:rPr lang="ru-RU" smtClean="0"/>
              <a:t>01.02.2024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0DB0F290-F452-4FB7-B953-F8E450D31144}" type="datetimeFigureOut">
              <a:rPr lang="ru-RU" smtClean="0"/>
              <a:t>01.02.2024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0DB0F290-F452-4FB7-B953-F8E450D31144}" type="datetimeFigureOut">
              <a:rPr lang="ru-RU" smtClean="0"/>
              <a:t>01.02.2024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C0214D0-010E-A239-BCFD-87EF8AC7B5FA}"/>
              </a:ext>
            </a:extLst>
          </p:cNvPr>
          <p:cNvSpPr>
            <a:spLocks noGrp="1"/>
          </p:cNvSpPr>
          <p:nvPr>
            <p:ph type="dt" sz="half" idx="10"/>
          </p:nvPr>
        </p:nvSpPr>
        <p:spPr/>
        <p:txBody>
          <a:bodyPr/>
          <a:lstStyle/>
          <a:p>
            <a:fld id="{DA0D60F1-D68D-4C14-8E0B-53648E0AC5DB}" type="datetimeFigureOut">
              <a:rPr lang="ru-RU" smtClean="0"/>
              <a:t>01.02.2024</a:t>
            </a:fld>
            <a:endParaRPr lang="ru-RU"/>
          </a:p>
        </p:txBody>
      </p:sp>
      <p:sp>
        <p:nvSpPr>
          <p:cNvPr id="3" name="Нижний колонтитул 2">
            <a:extLst>
              <a:ext uri="{FF2B5EF4-FFF2-40B4-BE49-F238E27FC236}">
                <a16:creationId xmlns:a16="http://schemas.microsoft.com/office/drawing/2014/main" id="{DA4CCFB9-F383-3561-F70C-1AE592040FE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2D3E547-E436-C9A6-2F68-1817CD6DAC6B}"/>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3639896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0DB0F290-F452-4FB7-B953-F8E450D31144}" type="datetimeFigureOut">
              <a:rPr lang="ru-RU" smtClean="0"/>
              <a:t>01.02.2024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DB0F290-F452-4FB7-B953-F8E450D31144}" type="datetimeFigureOut">
              <a:rPr lang="ru-RU" smtClean="0"/>
              <a:t>01.02.2024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DB0F290-F452-4FB7-B953-F8E450D31144}" type="datetimeFigureOut">
              <a:rPr lang="ru-RU" smtClean="0"/>
              <a:t>01.02.2024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DB0F290-F452-4FB7-B953-F8E450D31144}" type="datetimeFigureOut">
              <a:rPr lang="ru-RU" smtClean="0"/>
              <a:t>01.02.2024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DB0F290-F452-4FB7-B953-F8E450D31144}" type="datetimeFigureOut">
              <a:rPr lang="ru-RU" smtClean="0"/>
              <a:t>01.02.2024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DB0F290-F452-4FB7-B953-F8E450D31144}" type="datetimeFigureOut">
              <a:rPr lang="ru-RU" smtClean="0"/>
              <a:t>01.02.2024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600670" y="5929931"/>
            <a:ext cx="10985502"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12" name="Presentation Title"/>
          <p:cNvSpPr txBox="1">
            <a:spLocks noGrp="1"/>
          </p:cNvSpPr>
          <p:nvPr>
            <p:ph type="title" hasCustomPrompt="1"/>
          </p:nvPr>
        </p:nvSpPr>
        <p:spPr>
          <a:xfrm>
            <a:off x="603248" y="1287496"/>
            <a:ext cx="10985502" cy="2324101"/>
          </a:xfrm>
          <a:prstGeom prst="rect">
            <a:avLst/>
          </a:prstGeom>
        </p:spPr>
        <p:txBody>
          <a:bodyPr anchor="b"/>
          <a:lstStyle>
            <a:lvl1pPr>
              <a:defRPr sz="5800" spc="-116"/>
            </a:lvl1pPr>
          </a:lstStyle>
          <a:p>
            <a:r>
              <a:t>Presentation Title</a:t>
            </a:r>
          </a:p>
        </p:txBody>
      </p:sp>
      <p:sp>
        <p:nvSpPr>
          <p:cNvPr id="13" name="Уровень текста 1…"/>
          <p:cNvSpPr txBox="1">
            <a:spLocks noGrp="1"/>
          </p:cNvSpPr>
          <p:nvPr>
            <p:ph type="body" sz="quarter" idx="1" hasCustomPrompt="1"/>
          </p:nvPr>
        </p:nvSpPr>
        <p:spPr>
          <a:xfrm>
            <a:off x="600671" y="3611595"/>
            <a:ext cx="10985501" cy="952501"/>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14" name="Номер слайда"/>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_EY White - 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p>
            <a:fld id="{8FAB0B6B-3928-4E7F-BE8C-B19501B7CCFD}" type="datetime1">
              <a:rPr lang="ru-RU" noProof="0" smtClean="0"/>
              <a:t>01.02.2024</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r>
              <a:rPr lang="ru-RU"/>
              <a:t>стр.</a:t>
            </a:r>
            <a:r>
              <a:rPr lang="en-US"/>
              <a:t> </a:t>
            </a:r>
            <a:fld id="{F1BC30E3-FFE5-4B91-AA19-87A149EBB9EE}" type="slidenum">
              <a:rPr lang="en-US" smtClean="0"/>
              <a:t>‹#›</a:t>
            </a:fld>
            <a:endParaRPr lang="en-US" noProof="0"/>
          </a:p>
        </p:txBody>
      </p:sp>
      <p:sp>
        <p:nvSpPr>
          <p:cNvPr id="7" name="Line 10"/>
          <p:cNvSpPr>
            <a:spLocks noChangeShapeType="1"/>
          </p:cNvSpPr>
          <p:nvPr userDrawn="1"/>
        </p:nvSpPr>
        <p:spPr bwMode="auto">
          <a:xfrm>
            <a:off x="609601" y="907750"/>
            <a:ext cx="10974284" cy="0"/>
          </a:xfrm>
          <a:prstGeom prst="line">
            <a:avLst/>
          </a:prstGeom>
          <a:noFill/>
          <a:ln w="15875">
            <a:solidFill>
              <a:schemeClr val="bg1">
                <a:lumMod val="50000"/>
              </a:schemeClr>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a:solidFill>
                <a:schemeClr val="bg1"/>
              </a:solidFil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2_EY White - 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p>
            <a:fld id="{8FAB0B6B-3928-4E7F-BE8C-B19501B7CCFD}" type="datetime1">
              <a:rPr lang="ru-RU" noProof="0" smtClean="0"/>
              <a:t>01.02.2024</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r>
              <a:rPr lang="en-US" noProof="0"/>
              <a:t>Page </a:t>
            </a:r>
            <a:fld id="{F1BC30E3-FFE5-4B91-AA19-87A149EBB9EE}" type="slidenum">
              <a:rPr lang="en-US" noProof="0" smtClean="0"/>
              <a:t>‹#›</a:t>
            </a:fld>
            <a:endParaRPr lang="en-US" noProof="0"/>
          </a:p>
        </p:txBody>
      </p:sp>
      <p:sp>
        <p:nvSpPr>
          <p:cNvPr id="7" name="Line 10"/>
          <p:cNvSpPr>
            <a:spLocks noChangeShapeType="1"/>
          </p:cNvSpPr>
          <p:nvPr userDrawn="1"/>
        </p:nvSpPr>
        <p:spPr bwMode="auto">
          <a:xfrm>
            <a:off x="609601" y="907750"/>
            <a:ext cx="10974284" cy="0"/>
          </a:xfrm>
          <a:prstGeom prst="line">
            <a:avLst/>
          </a:prstGeom>
          <a:noFill/>
          <a:ln w="15875">
            <a:solidFill>
              <a:schemeClr val="bg1">
                <a:lumMod val="50000"/>
              </a:schemeClr>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a:solidFill>
                <a:schemeClr val="bg1"/>
              </a:solidFil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2056-E3FA-3A6A-045E-DD4A85DDBB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84B84F8-729B-2EB5-6910-08F4CE30B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8799A35-3B22-5A14-E149-8735DC078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73325A-7D70-2216-FE78-84C1E5769538}"/>
              </a:ext>
            </a:extLst>
          </p:cNvPr>
          <p:cNvSpPr>
            <a:spLocks noGrp="1"/>
          </p:cNvSpPr>
          <p:nvPr>
            <p:ph type="dt" sz="half" idx="10"/>
          </p:nvPr>
        </p:nvSpPr>
        <p:spPr/>
        <p:txBody>
          <a:bodyPr/>
          <a:lstStyle/>
          <a:p>
            <a:fld id="{DA0D60F1-D68D-4C14-8E0B-53648E0AC5DB}" type="datetimeFigureOut">
              <a:rPr lang="ru-RU" smtClean="0"/>
              <a:t>01.02.2024</a:t>
            </a:fld>
            <a:endParaRPr lang="ru-RU"/>
          </a:p>
        </p:txBody>
      </p:sp>
      <p:sp>
        <p:nvSpPr>
          <p:cNvPr id="6" name="Нижний колонтитул 5">
            <a:extLst>
              <a:ext uri="{FF2B5EF4-FFF2-40B4-BE49-F238E27FC236}">
                <a16:creationId xmlns:a16="http://schemas.microsoft.com/office/drawing/2014/main" id="{8D7202D7-923F-2512-5F2F-732AAF3E74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89F386-FC58-7471-B99C-FBFB0D5DA0DA}"/>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9428504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1E0F52E-1EB8-4055-854D-0430A69BE7E5}" type="datetimeFigureOut">
              <a:rPr lang="ru-RU" smtClean="0"/>
              <a:t>01.02.2024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661C802-A3B5-4761-8121-91CDCEEB52D2}" type="slidenum">
              <a:rPr lang="ru-RU" smtClean="0"/>
              <a:t>‹#›</a:t>
            </a:fld>
            <a:endParaRPr lang="ru-RU"/>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695325" y="365125"/>
            <a:ext cx="10801350" cy="900000"/>
          </a:xfrm>
        </p:spPr>
        <p:txBody>
          <a:bodyPr>
            <a:normAutofit/>
          </a:bodyPr>
          <a:lstStyle>
            <a:lvl1pPr lvl="0">
              <a:defRPr sz="2800">
                <a:solidFill>
                  <a:schemeClr val="bg2">
                    <a:lumMod val="50000"/>
                  </a:schemeClr>
                </a:solidFill>
              </a:defRPr>
            </a:lvl1pPr>
          </a:lstStyle>
          <a:p>
            <a:r>
              <a:rPr lang="zh-CN"/>
              <a:t>单击此处编辑母版标题样式</a:t>
            </a:r>
          </a:p>
        </p:txBody>
      </p:sp>
      <p:sp>
        <p:nvSpPr>
          <p:cNvPr id="3" name="矩形 2"/>
          <p:cNvSpPr/>
          <p:nvPr/>
        </p:nvSpPr>
        <p:spPr>
          <a:xfrm>
            <a:off x="330200" y="373559"/>
            <a:ext cx="108000" cy="540000"/>
          </a:xfrm>
          <a:prstGeom prst="rect">
            <a:avLst/>
          </a:prstGeom>
          <a:solidFill>
            <a:srgbClr val="005BAC"/>
          </a:solidFill>
          <a:ln>
            <a:noFill/>
          </a:ln>
        </p:spPr>
        <p:txBody>
          <a:bodyPr anchor="ctr"/>
          <a:lstStyle/>
          <a:p>
            <a:pPr algn="ctr"/>
            <a:endParaRPr lang="zh-CN" altLang="en-US" sz="1800">
              <a:solidFill>
                <a:schemeClr val="lt1"/>
              </a:solidFill>
              <a:ea typeface="楷体_GB2312"/>
            </a:endParaRPr>
          </a:p>
        </p:txBody>
      </p:sp>
      <p:sp>
        <p:nvSpPr>
          <p:cNvPr id="5" name="矩形 4"/>
          <p:cNvSpPr/>
          <p:nvPr/>
        </p:nvSpPr>
        <p:spPr>
          <a:xfrm>
            <a:off x="0" y="6822000"/>
            <a:ext cx="12192000" cy="36000"/>
          </a:xfrm>
          <a:prstGeom prst="rect">
            <a:avLst/>
          </a:prstGeom>
          <a:solidFill>
            <a:srgbClr val="005BAC"/>
          </a:solidFill>
          <a:ln>
            <a:noFill/>
          </a:ln>
        </p:spPr>
        <p:txBody>
          <a:bodyPr anchor="ctr"/>
          <a:lstStyle/>
          <a:p>
            <a:pPr algn="ctr"/>
            <a:endParaRPr lang="zh-CN" altLang="en-US" sz="1800">
              <a:solidFill>
                <a:schemeClr val="lt1"/>
              </a:solidFill>
              <a:ea typeface="楷体_GB2312"/>
            </a:endParaRPr>
          </a:p>
        </p:txBody>
      </p:sp>
      <p:pic>
        <p:nvPicPr>
          <p:cNvPr id="42" name="图片 41"/>
          <p:cNvPicPr/>
          <p:nvPr/>
        </p:nvPicPr>
        <p:blipFill>
          <a:blip r:embed="rId2"/>
          <a:stretch>
            <a:fillRect/>
          </a:stretch>
        </p:blipFill>
        <p:spPr>
          <a:xfrm>
            <a:off x="4898331" y="6525534"/>
            <a:ext cx="2395340" cy="340820"/>
          </a:xfrm>
          <a:prstGeom prst="rect">
            <a:avLst/>
          </a:prstGeom>
        </p:spPr>
      </p:pic>
      <p:cxnSp>
        <p:nvCxnSpPr>
          <p:cNvPr id="78" name="直接连接符 77"/>
          <p:cNvCxnSpPr/>
          <p:nvPr/>
        </p:nvCxnSpPr>
        <p:spPr>
          <a:xfrm>
            <a:off x="695326" y="932723"/>
            <a:ext cx="10801351" cy="0"/>
          </a:xfrm>
          <a:prstGeom prst="line">
            <a:avLst/>
          </a:prstGeom>
          <a:ln w="6350">
            <a:solidFill>
              <a:schemeClr val="bg1">
                <a:lumMod val="65000"/>
              </a:schemeClr>
            </a:solidFill>
            <a:prstDash val="solid"/>
            <a:miter/>
          </a:ln>
        </p:spPr>
      </p:cxn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lstStyle/>
          <a:p>
            <a:r>
              <a:rPr lang="ru-RU"/>
              <a:t>Образец заголовка</a:t>
            </a:r>
          </a:p>
        </p:txBody>
      </p:sp>
      <p:sp>
        <p:nvSpPr>
          <p:cNvPr id="3" name="Объект 2"/>
          <p:cNvSpPr>
            <a:spLocks noGrp="1"/>
          </p:cNvSpPr>
          <p:nvPr>
            <p:ph idx="1"/>
          </p:nvPr>
        </p:nvSpPr>
        <p:spPr>
          <a:xfrm>
            <a:off x="838200" y="1825625"/>
            <a:ext cx="10515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a:xfrm>
            <a:off x="838200" y="6356350"/>
            <a:ext cx="2743200" cy="365125"/>
          </a:xfrm>
        </p:spPr>
        <p:txBody>
          <a:bodyPr/>
          <a:lstStyle/>
          <a:p>
            <a:fld id="{0DB0F290-F452-4FB7-B953-F8E450D31144}" type="datetimeFigureOut">
              <a:rPr lang="ru-RU" smtClean="0"/>
              <a:t>01.02.2024</a:t>
            </a:fld>
            <a:endParaRPr lang="ru-RU"/>
          </a:p>
        </p:txBody>
      </p:sp>
      <p:sp>
        <p:nvSpPr>
          <p:cNvPr id="5" name="Нижний колонтитул 4"/>
          <p:cNvSpPr>
            <a:spLocks noGrp="1"/>
          </p:cNvSpPr>
          <p:nvPr>
            <p:ph type="ftr" sz="quarter" idx="11"/>
          </p:nvPr>
        </p:nvSpPr>
        <p:spPr>
          <a:xfrm>
            <a:off x="4038600" y="6356350"/>
            <a:ext cx="4114800" cy="365125"/>
          </a:xfrm>
        </p:spPr>
        <p:txBody>
          <a:bodyPr/>
          <a:lstStyle/>
          <a:p>
            <a:endParaRPr lang="ru-RU"/>
          </a:p>
        </p:txBody>
      </p:sp>
      <p:sp>
        <p:nvSpPr>
          <p:cNvPr id="6" name="Номер слайда 5"/>
          <p:cNvSpPr>
            <a:spLocks noGrp="1"/>
          </p:cNvSpPr>
          <p:nvPr>
            <p:ph type="sldNum" sz="quarter" idx="12"/>
          </p:nvPr>
        </p:nvSpPr>
        <p:spPr>
          <a:xfrm>
            <a:off x="8610600" y="6356350"/>
            <a:ext cx="2743200" cy="365125"/>
          </a:xfrm>
        </p:spPr>
        <p:txBody>
          <a:bodyPr/>
          <a:lstStyle/>
          <a:p>
            <a:fld id="{318A32F4-D4DC-4578-BB3F-9B4C4048FEC7}"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4A915-2F84-256F-01D6-66B861F5FA0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3818AF0-D6D1-1B31-6D32-200F12B9D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a:extLst>
              <a:ext uri="{FF2B5EF4-FFF2-40B4-BE49-F238E27FC236}">
                <a16:creationId xmlns:a16="http://schemas.microsoft.com/office/drawing/2014/main" id="{CD9213CB-544C-A833-13D4-2E7F30C05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98619F-CB93-9577-DCC9-3FF1525D02B4}"/>
              </a:ext>
            </a:extLst>
          </p:cNvPr>
          <p:cNvSpPr>
            <a:spLocks noGrp="1"/>
          </p:cNvSpPr>
          <p:nvPr>
            <p:ph type="dt" sz="half" idx="10"/>
          </p:nvPr>
        </p:nvSpPr>
        <p:spPr/>
        <p:txBody>
          <a:bodyPr/>
          <a:lstStyle/>
          <a:p>
            <a:fld id="{DA0D60F1-D68D-4C14-8E0B-53648E0AC5DB}" type="datetimeFigureOut">
              <a:rPr lang="ru-RU" smtClean="0"/>
              <a:t>01.02.2024</a:t>
            </a:fld>
            <a:endParaRPr lang="ru-RU"/>
          </a:p>
        </p:txBody>
      </p:sp>
      <p:sp>
        <p:nvSpPr>
          <p:cNvPr id="6" name="Нижний колонтитул 5">
            <a:extLst>
              <a:ext uri="{FF2B5EF4-FFF2-40B4-BE49-F238E27FC236}">
                <a16:creationId xmlns:a16="http://schemas.microsoft.com/office/drawing/2014/main" id="{B0F45986-8AD4-1A8F-D460-DEA4FF53D2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7361BB-1DF9-8D57-DCDB-B4CB47DAC1A8}"/>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825312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theme" Target="../theme/theme4.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theme" Target="../theme/theme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theme" Target="../theme/theme6.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81.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image" Target="../media/image1.png"/><Relationship Id="rId5" Type="http://schemas.openxmlformats.org/officeDocument/2006/relationships/theme" Target="../theme/theme7.xml"/><Relationship Id="rId4"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03334-8834-2481-A9AC-FD09FE3AA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B98BF44-5930-B2DE-E663-5E2240A45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F96A1F-F0B7-E956-2A52-21585E4269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D60F1-D68D-4C14-8E0B-53648E0AC5DB}"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4F29C643-55FC-BF96-35CB-96999379A6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39EBB93-1BD1-BE91-00F8-8CE8397D1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CDD2F-85C6-440F-B02D-795CEE92D2CE}" type="slidenum">
              <a:rPr lang="ru-RU" smtClean="0"/>
              <a:t>‹#›</a:t>
            </a:fld>
            <a:endParaRPr lang="ru-RU"/>
          </a:p>
        </p:txBody>
      </p:sp>
    </p:spTree>
    <p:extLst>
      <p:ext uri="{BB962C8B-B14F-4D97-AF65-F5344CB8AC3E}">
        <p14:creationId xmlns:p14="http://schemas.microsoft.com/office/powerpoint/2010/main" val="272430181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03334-8834-2481-A9AC-FD09FE3AA3DD}"/>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B98BF44-5930-B2DE-E663-5E2240A45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F96A1F-F0B7-E956-2A52-21585E4269D6}"/>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5B051B-A79D-4605-B7D3-0380FEA525A7}"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4F29C643-55FC-BF96-35CB-96999379A67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39EBB93-1BD1-BE91-00F8-8CE8397D1BC3}"/>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B4B4D-7CA3-9044-876B-883B54F8677D}" type="slidenum">
              <a:rPr lang="ru-RU" smtClean="0"/>
              <a:t>‹#›</a:t>
            </a:fld>
            <a:endParaRPr lang="ru-RU"/>
          </a:p>
        </p:txBody>
      </p:sp>
    </p:spTree>
    <p:extLst>
      <p:ext uri="{BB962C8B-B14F-4D97-AF65-F5344CB8AC3E}">
        <p14:creationId xmlns:p14="http://schemas.microsoft.com/office/powerpoint/2010/main" val="3680496642"/>
      </p:ext>
    </p:extLst>
  </p:cSld>
  <p:clrMap bg1="lt1" tx1="dk1" bg2="lt2" tx2="dk2" accent1="accent1" accent2="accent2" accent3="accent3" accent4="accent4" accent5="accent5" accent6="accent6" hlink="hlink" folHlink="folHlink"/>
  <p:sldLayoutIdLst>
    <p:sldLayoutId id="2147483762"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03334-8834-2481-A9AC-FD09FE3AA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B98BF44-5930-B2DE-E663-5E2240A45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F96A1F-F0B7-E956-2A52-21585E4269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D60F1-D68D-4C14-8E0B-53648E0AC5DB}"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4F29C643-55FC-BF96-35CB-96999379A6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39EBB93-1BD1-BE91-00F8-8CE8397D1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CDD2F-85C6-440F-B02D-795CEE92D2CE}" type="slidenum">
              <a:rPr lang="ru-RU" smtClean="0"/>
              <a:t>‹#›</a:t>
            </a:fld>
            <a:endParaRPr lang="ru-RU"/>
          </a:p>
        </p:txBody>
      </p:sp>
    </p:spTree>
    <p:extLst>
      <p:ext uri="{BB962C8B-B14F-4D97-AF65-F5344CB8AC3E}">
        <p14:creationId xmlns:p14="http://schemas.microsoft.com/office/powerpoint/2010/main" val="173441234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03334-8834-2481-A9AC-FD09FE3AA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B98BF44-5930-B2DE-E663-5E2240A45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F96A1F-F0B7-E956-2A52-21585E4269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9361B-CDAC-4FB1-B33D-178B1F27D43E}" type="datetime1">
              <a:rPr lang="ru-RU" noProof="0" smtClean="0"/>
              <a:t>01.02.2024</a:t>
            </a:fld>
            <a:endParaRPr lang="en-US" noProof="0"/>
          </a:p>
        </p:txBody>
      </p:sp>
      <p:sp>
        <p:nvSpPr>
          <p:cNvPr id="5" name="Нижний колонтитул 4">
            <a:extLst>
              <a:ext uri="{FF2B5EF4-FFF2-40B4-BE49-F238E27FC236}">
                <a16:creationId xmlns:a16="http://schemas.microsoft.com/office/drawing/2014/main" id="{4F29C643-55FC-BF96-35CB-96999379A6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a:p>
        </p:txBody>
      </p:sp>
      <p:sp>
        <p:nvSpPr>
          <p:cNvPr id="6" name="Номер слайда 5">
            <a:extLst>
              <a:ext uri="{FF2B5EF4-FFF2-40B4-BE49-F238E27FC236}">
                <a16:creationId xmlns:a16="http://schemas.microsoft.com/office/drawing/2014/main" id="{039EBB93-1BD1-BE91-00F8-8CE8397D1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noProof="0"/>
              <a:t>Page </a:t>
            </a:r>
            <a:fld id="{F1BC30E3-FFE5-4B91-AA19-87A149EBB9EE}" type="slidenum">
              <a:rPr lang="en-US" noProof="0" smtClean="0"/>
              <a:pPr/>
              <a:t>‹#›</a:t>
            </a:fld>
            <a:endParaRPr lang="en-US" noProof="0"/>
          </a:p>
        </p:txBody>
      </p:sp>
    </p:spTree>
    <p:extLst>
      <p:ext uri="{BB962C8B-B14F-4D97-AF65-F5344CB8AC3E}">
        <p14:creationId xmlns:p14="http://schemas.microsoft.com/office/powerpoint/2010/main" val="58854983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674" r:id="rId12"/>
    <p:sldLayoutId id="2147483712" r:id="rId13"/>
    <p:sldLayoutId id="2147483713" r:id="rId14"/>
    <p:sldLayoutId id="2147483714" r:id="rId15"/>
    <p:sldLayoutId id="2147483715"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03334-8834-2481-A9AC-FD09FE3AA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B98BF44-5930-B2DE-E663-5E2240A45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F96A1F-F0B7-E956-2A52-21585E4269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A0CB5-0A32-4C72-97D4-40C3DBA3BC6F}"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4F29C643-55FC-BF96-35CB-96999379A6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39EBB93-1BD1-BE91-00F8-8CE8397D1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DE6CA1-49FD-4CFA-9C37-F6BE6D18196C}" type="slidenum">
              <a:rPr lang="ru-RU" smtClean="0"/>
              <a:t>‹#›</a:t>
            </a:fld>
            <a:endParaRPr lang="ru-RU"/>
          </a:p>
        </p:txBody>
      </p:sp>
    </p:spTree>
    <p:extLst>
      <p:ext uri="{BB962C8B-B14F-4D97-AF65-F5344CB8AC3E}">
        <p14:creationId xmlns:p14="http://schemas.microsoft.com/office/powerpoint/2010/main" val="289691364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9361B-CDAC-4FB1-B33D-178B1F27D43E}" type="datetime1">
              <a:rPr lang="ru-RU" noProof="0" smtClean="0"/>
              <a:t>01.02.2024</a:t>
            </a:fld>
            <a:endParaRPr lang="en-US" noProof="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noProof="0"/>
              <a:t>Page </a:t>
            </a:r>
            <a:fld id="{F1BC30E3-FFE5-4B91-AA19-87A149EBB9EE}" type="slidenum">
              <a:rPr lang="en-US" noProof="0" smtClean="0"/>
              <a:t>‹#›</a:t>
            </a:fld>
            <a:endParaRPr lang="en-US" noProof="0"/>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41" r:id="rId8"/>
    <p:sldLayoutId id="2147483742" r:id="rId9"/>
    <p:sldLayoutId id="2147483743" r:id="rId10"/>
    <p:sldLayoutId id="2147483744" r:id="rId11"/>
    <p:sldLayoutId id="2147483660" r:id="rId12"/>
    <p:sldLayoutId id="2147483661" r:id="rId13"/>
    <p:sldLayoutId id="2147483662"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Прямая соединительная линия 7"/>
          <p:cNvCxnSpPr/>
          <p:nvPr userDrawn="1"/>
        </p:nvCxnSpPr>
        <p:spPr>
          <a:xfrm>
            <a:off x="0" y="525195"/>
            <a:ext cx="12192000" cy="0"/>
          </a:xfrm>
          <a:prstGeom prst="line">
            <a:avLst/>
          </a:prstGeom>
          <a:ln w="15875">
            <a:solidFill>
              <a:srgbClr val="00B0F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 name="Рисунок 8"/>
          <p:cNvPicPr>
            <a:picLocks noChangeAspect="1"/>
          </p:cNvPicPr>
          <p:nvPr userDrawn="1"/>
        </p:nvPicPr>
        <p:blipFill rotWithShape="1">
          <a:blip r:embed="rId6" cstate="print">
            <a:extLst>
              <a:ext uri="{28A0092B-C50C-407E-A947-70E740481C1C}">
                <a14:useLocalDpi xmlns:a14="http://schemas.microsoft.com/office/drawing/2010/main" val="0"/>
              </a:ext>
            </a:extLst>
          </a:blip>
          <a:srcRect t="40644" b="39969"/>
          <a:stretch>
            <a:fillRect/>
          </a:stretch>
        </p:blipFill>
        <p:spPr>
          <a:xfrm>
            <a:off x="9882026" y="150227"/>
            <a:ext cx="1830547" cy="3548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0.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0.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0.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0.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0.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0.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0.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0.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0.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949D19E5-10A7-2814-F649-848BA63B7881}"/>
              </a:ext>
            </a:extLst>
          </p:cNvPr>
          <p:cNvPicPr>
            <a:picLocks noChangeAspect="1"/>
          </p:cNvPicPr>
          <p:nvPr/>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l="10007" t="5856" r="19361" b="27929"/>
          <a:stretch/>
        </p:blipFill>
        <p:spPr>
          <a:xfrm>
            <a:off x="0" y="0"/>
            <a:ext cx="12192000" cy="6858000"/>
          </a:xfrm>
          <a:prstGeom prst="rect">
            <a:avLst/>
          </a:prstGeom>
        </p:spPr>
      </p:pic>
      <p:sp>
        <p:nvSpPr>
          <p:cNvPr id="13" name="TextBox 12">
            <a:extLst>
              <a:ext uri="{FF2B5EF4-FFF2-40B4-BE49-F238E27FC236}">
                <a16:creationId xmlns:a16="http://schemas.microsoft.com/office/drawing/2014/main" id="{38C65DE1-89D7-A674-6948-7939E251A83E}"/>
              </a:ext>
            </a:extLst>
          </p:cNvPr>
          <p:cNvSpPr txBox="1"/>
          <p:nvPr/>
        </p:nvSpPr>
        <p:spPr>
          <a:xfrm>
            <a:off x="1123950" y="2519418"/>
            <a:ext cx="10674350" cy="823623"/>
          </a:xfrm>
          <a:prstGeom prst="rect">
            <a:avLst/>
          </a:prstGeom>
          <a:noFill/>
        </p:spPr>
        <p:txBody>
          <a:bodyPr wrap="square" lIns="91440" tIns="45720" rIns="91440" bIns="45720" rtlCol="0" anchor="t">
            <a:spAutoFit/>
          </a:bodyPr>
          <a:lstStyle/>
          <a:p>
            <a:pPr>
              <a:lnSpc>
                <a:spcPct val="88000"/>
              </a:lnSpc>
              <a:defRPr/>
            </a:pPr>
            <a:r>
              <a:rPr lang="en-US" sz="5400" b="1" dirty="0">
                <a:solidFill>
                  <a:prstClr val="white"/>
                </a:solidFill>
                <a:latin typeface="Arial Narrow"/>
                <a:cs typeface="Times New Roman"/>
                <a:sym typeface="Helvetica Neue"/>
              </a:rPr>
              <a:t>Concept of Torque path Management </a:t>
            </a:r>
          </a:p>
        </p:txBody>
      </p:sp>
      <p:pic>
        <p:nvPicPr>
          <p:cNvPr id="9" name="Рисунок 8">
            <a:extLst>
              <a:ext uri="{FF2B5EF4-FFF2-40B4-BE49-F238E27FC236}">
                <a16:creationId xmlns:a16="http://schemas.microsoft.com/office/drawing/2014/main" id="{95504F8D-5C97-2DF0-6340-8AA62212DA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653" y="746047"/>
            <a:ext cx="2270763" cy="685801"/>
          </a:xfrm>
          <a:prstGeom prst="rect">
            <a:avLst/>
          </a:prstGeom>
        </p:spPr>
      </p:pic>
      <p:sp>
        <p:nvSpPr>
          <p:cNvPr id="7" name="TextBox 6">
            <a:extLst>
              <a:ext uri="{FF2B5EF4-FFF2-40B4-BE49-F238E27FC236}">
                <a16:creationId xmlns:a16="http://schemas.microsoft.com/office/drawing/2014/main" id="{A0C5BE5A-2DB8-D525-BFE1-C98D3B69CF4D}"/>
              </a:ext>
            </a:extLst>
          </p:cNvPr>
          <p:cNvSpPr txBox="1"/>
          <p:nvPr/>
        </p:nvSpPr>
        <p:spPr>
          <a:xfrm>
            <a:off x="10672957" y="0"/>
            <a:ext cx="1431413" cy="707886"/>
          </a:xfrm>
          <a:prstGeom prst="rect">
            <a:avLst/>
          </a:prstGeom>
          <a:noFill/>
        </p:spPr>
        <p:txBody>
          <a:bodyPr wrap="square">
            <a:spAutoFit/>
          </a:bodyPr>
          <a:lstStyle/>
          <a:p>
            <a:r>
              <a:rPr lang="en-US" sz="4000" b="1" i="0" u="none" strike="noStrike">
                <a:solidFill>
                  <a:srgbClr val="FFFFFF"/>
                </a:solidFill>
                <a:effectLst/>
                <a:latin typeface="Montserrat" pitchFamily="2" charset="77"/>
              </a:rPr>
              <a:t>HVS</a:t>
            </a:r>
            <a:r>
              <a:rPr lang="en-US" sz="4000" b="0" i="0">
                <a:solidFill>
                  <a:srgbClr val="000000"/>
                </a:solidFill>
                <a:effectLst/>
                <a:latin typeface="Montserrat" pitchFamily="2" charset="77"/>
              </a:rPr>
              <a:t>​</a:t>
            </a:r>
            <a:endParaRPr lang="en-RU" sz="4000"/>
          </a:p>
        </p:txBody>
      </p:sp>
    </p:spTree>
    <p:extLst>
      <p:ext uri="{BB962C8B-B14F-4D97-AF65-F5344CB8AC3E}">
        <p14:creationId xmlns:p14="http://schemas.microsoft.com/office/powerpoint/2010/main" val="3274081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dirty="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6597891"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Motor Mode Mapping</a:t>
            </a:r>
          </a:p>
        </p:txBody>
      </p:sp>
      <p:sp>
        <p:nvSpPr>
          <p:cNvPr id="2" name="文本框 1">
            <a:extLst>
              <a:ext uri="{FF2B5EF4-FFF2-40B4-BE49-F238E27FC236}">
                <a16:creationId xmlns:a16="http://schemas.microsoft.com/office/drawing/2014/main" id="{5873B563-C3E8-3876-BFE4-4D99E03A473A}"/>
              </a:ext>
            </a:extLst>
          </p:cNvPr>
          <p:cNvSpPr txBox="1"/>
          <p:nvPr/>
        </p:nvSpPr>
        <p:spPr>
          <a:xfrm>
            <a:off x="51515" y="923644"/>
            <a:ext cx="12003110" cy="369332"/>
          </a:xfrm>
          <a:prstGeom prst="rect">
            <a:avLst/>
          </a:prstGeom>
          <a:noFill/>
        </p:spPr>
        <p:txBody>
          <a:bodyPr wrap="square" rtlCol="0">
            <a:spAutoFit/>
          </a:bodyPr>
          <a:lstStyle/>
          <a:p>
            <a:r>
              <a:rPr lang="en-US" altLang="zh-CN" sz="1800" b="0" i="0" dirty="0">
                <a:solidFill>
                  <a:srgbClr val="000000"/>
                </a:solidFill>
                <a:effectLst/>
                <a:latin typeface="BoschSans-Regular"/>
              </a:rPr>
              <a:t>The function Motor mode mapping the set  torque and speed  from the Motor mode</a:t>
            </a:r>
            <a:endParaRPr lang="zh-CN" altLang="en-US" dirty="0"/>
          </a:p>
        </p:txBody>
      </p:sp>
      <p:sp>
        <p:nvSpPr>
          <p:cNvPr id="7" name="文本框 6">
            <a:extLst>
              <a:ext uri="{FF2B5EF4-FFF2-40B4-BE49-F238E27FC236}">
                <a16:creationId xmlns:a16="http://schemas.microsoft.com/office/drawing/2014/main" id="{19560B41-9953-EF70-D84D-516DF8782311}"/>
              </a:ext>
            </a:extLst>
          </p:cNvPr>
          <p:cNvSpPr txBox="1"/>
          <p:nvPr/>
        </p:nvSpPr>
        <p:spPr>
          <a:xfrm>
            <a:off x="137375" y="1292976"/>
            <a:ext cx="11917250" cy="58477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600" b="0" i="0" dirty="0">
                <a:solidFill>
                  <a:srgbClr val="000000"/>
                </a:solidFill>
                <a:effectLst/>
                <a:latin typeface="BoschSans-Regular"/>
              </a:rPr>
              <a:t>In operation mode (normal mode for torque control or speed control) the limits and controller parameters are set</a:t>
            </a:r>
            <a:r>
              <a:rPr lang="en-US" altLang="zh-CN" sz="1600" dirty="0"/>
              <a:t> </a:t>
            </a:r>
          </a:p>
          <a:p>
            <a:pPr marL="285750" indent="-285750">
              <a:buFont typeface="Wingdings" panose="05000000000000000000" pitchFamily="2" charset="2"/>
              <a:buChar char="Ø"/>
            </a:pPr>
            <a:r>
              <a:rPr lang="en-US" altLang="zh-CN" sz="1600" dirty="0"/>
              <a:t>When the operating mode changes, the desired speed/torque is filtered and emitted</a:t>
            </a:r>
          </a:p>
        </p:txBody>
      </p:sp>
      <p:pic>
        <p:nvPicPr>
          <p:cNvPr id="10" name="图片 9" descr="图形用户界面, 图示&#10;&#10;描述已自动生成">
            <a:extLst>
              <a:ext uri="{FF2B5EF4-FFF2-40B4-BE49-F238E27FC236}">
                <a16:creationId xmlns:a16="http://schemas.microsoft.com/office/drawing/2014/main" id="{4CA9918D-DA9A-D2A8-9217-28153C6450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250" y="2442571"/>
            <a:ext cx="11450368" cy="3386729"/>
          </a:xfrm>
          <a:prstGeom prst="rect">
            <a:avLst/>
          </a:prstGeom>
        </p:spPr>
      </p:pic>
    </p:spTree>
    <p:extLst>
      <p:ext uri="{BB962C8B-B14F-4D97-AF65-F5344CB8AC3E}">
        <p14:creationId xmlns:p14="http://schemas.microsoft.com/office/powerpoint/2010/main" val="297999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4937588" y="2626433"/>
            <a:ext cx="8403508"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a:latin typeface="Arial Narrow" panose="020B0606020202030204" pitchFamily="34" charset="0"/>
                <a:ea typeface="+mn-ea"/>
                <a:cs typeface="Times New Roman" panose="02020603050405020304" pitchFamily="18" charset="0"/>
              </a:rPr>
              <a:t>Backup</a:t>
            </a:r>
            <a:endParaRPr lang="en-US" sz="5400" b="1">
              <a:latin typeface="Arial Narrow" panose="020B0606020202030204" pitchFamily="34" charset="0"/>
              <a:ea typeface="+mn-ea"/>
              <a:cs typeface="Times New Roman" panose="02020603050405020304" pitchFamily="18" charset="0"/>
            </a:endParaRPr>
          </a:p>
        </p:txBody>
      </p:sp>
      <p:sp>
        <p:nvSpPr>
          <p:cNvPr id="15" name="Прямоугольник 9">
            <a:extLst>
              <a:ext uri="{FF2B5EF4-FFF2-40B4-BE49-F238E27FC236}">
                <a16:creationId xmlns:a16="http://schemas.microsoft.com/office/drawing/2014/main" id="{8BC1C565-4918-7D96-C70C-5D88A2ACBBA7}"/>
              </a:ext>
            </a:extLst>
          </p:cNvPr>
          <p:cNvSpPr/>
          <p:nvPr/>
        </p:nvSpPr>
        <p:spPr>
          <a:xfrm>
            <a:off x="0" y="5555472"/>
            <a:ext cx="12192000" cy="1421400"/>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spTree>
    <p:extLst>
      <p:ext uri="{BB962C8B-B14F-4D97-AF65-F5344CB8AC3E}">
        <p14:creationId xmlns:p14="http://schemas.microsoft.com/office/powerpoint/2010/main" val="2515264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7" y="0"/>
            <a:ext cx="2743200"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Contents</a:t>
            </a:r>
            <a:endParaRPr lang="en-US" sz="5400" b="1" dirty="0">
              <a:solidFill>
                <a:schemeClr val="bg1"/>
              </a:solidFill>
              <a:latin typeface="Arial Narrow" panose="020B0606020202030204" pitchFamily="34" charset="0"/>
              <a:ea typeface="+mn-ea"/>
              <a:cs typeface="Times New Roman" panose="02020603050405020304" pitchFamily="18" charset="0"/>
            </a:endParaRPr>
          </a:p>
        </p:txBody>
      </p:sp>
      <p:sp>
        <p:nvSpPr>
          <p:cNvPr id="2" name="文本框 1">
            <a:extLst>
              <a:ext uri="{FF2B5EF4-FFF2-40B4-BE49-F238E27FC236}">
                <a16:creationId xmlns:a16="http://schemas.microsoft.com/office/drawing/2014/main" id="{FFFEF3F2-F545-E8DF-6FC9-9FE5D574EFBB}"/>
              </a:ext>
            </a:extLst>
          </p:cNvPr>
          <p:cNvSpPr txBox="1"/>
          <p:nvPr/>
        </p:nvSpPr>
        <p:spPr>
          <a:xfrm>
            <a:off x="517237" y="1182254"/>
            <a:ext cx="3476401" cy="2308324"/>
          </a:xfrm>
          <a:prstGeom prst="rect">
            <a:avLst/>
          </a:prstGeom>
          <a:noFill/>
        </p:spPr>
        <p:txBody>
          <a:bodyPr wrap="none" rtlCol="0">
            <a:spAutoFit/>
          </a:bodyPr>
          <a:lstStyle/>
          <a:p>
            <a:pPr marL="342900" indent="-342900">
              <a:buFont typeface="Wingdings" panose="05000000000000000000" pitchFamily="2" charset="2"/>
              <a:buChar char="p"/>
            </a:pPr>
            <a:r>
              <a:rPr lang="en-US" altLang="zh-CN" dirty="0"/>
              <a:t>Vehicle Speed Limit</a:t>
            </a:r>
          </a:p>
          <a:p>
            <a:pPr marL="342900" indent="-342900">
              <a:buFont typeface="Wingdings" panose="05000000000000000000" pitchFamily="2" charset="2"/>
              <a:buChar char="p"/>
            </a:pPr>
            <a:r>
              <a:rPr lang="en-US" altLang="zh-CN" dirty="0"/>
              <a:t>Torque Limit Control</a:t>
            </a:r>
          </a:p>
          <a:p>
            <a:pPr marL="342900" indent="-342900">
              <a:buFont typeface="Wingdings" panose="05000000000000000000" pitchFamily="2" charset="2"/>
              <a:buChar char="p"/>
            </a:pPr>
            <a:r>
              <a:rPr lang="en-US" altLang="zh-CN" dirty="0"/>
              <a:t>Torque Filter Control</a:t>
            </a:r>
          </a:p>
          <a:p>
            <a:pPr marL="342900" indent="-342900">
              <a:buFont typeface="Wingdings" panose="05000000000000000000" pitchFamily="2" charset="2"/>
              <a:buChar char="p"/>
            </a:pPr>
            <a:r>
              <a:rPr lang="en-US" altLang="zh-CN" dirty="0"/>
              <a:t>Torque Zero Crossing Former</a:t>
            </a:r>
          </a:p>
          <a:p>
            <a:pPr marL="342900" indent="-342900">
              <a:buFont typeface="Wingdings" panose="05000000000000000000" pitchFamily="2" charset="2"/>
              <a:buChar char="p"/>
            </a:pPr>
            <a:r>
              <a:rPr lang="en-US" altLang="zh-CN" dirty="0"/>
              <a:t>Torque Coordinates</a:t>
            </a:r>
          </a:p>
          <a:p>
            <a:pPr marL="342900" indent="-342900">
              <a:buFont typeface="Wingdings" panose="05000000000000000000" pitchFamily="2" charset="2"/>
              <a:buChar char="p"/>
            </a:pPr>
            <a:r>
              <a:rPr lang="en-US" altLang="zh-CN" dirty="0"/>
              <a:t>Transmission protection Torque</a:t>
            </a:r>
          </a:p>
          <a:p>
            <a:pPr marL="342900" indent="-342900">
              <a:buFont typeface="Wingdings" panose="05000000000000000000" pitchFamily="2" charset="2"/>
              <a:buChar char="p"/>
            </a:pPr>
            <a:r>
              <a:rPr lang="en-US" altLang="zh-CN" dirty="0"/>
              <a:t>Motor Control Mode Mapping</a:t>
            </a:r>
          </a:p>
          <a:p>
            <a:pPr marL="342900" indent="-342900">
              <a:buFont typeface="Wingdings" panose="05000000000000000000" pitchFamily="2" charset="2"/>
              <a:buChar char="p"/>
            </a:pPr>
            <a:r>
              <a:rPr lang="en-US" altLang="zh-CN" dirty="0"/>
              <a:t>Motor Damping Control</a:t>
            </a:r>
          </a:p>
        </p:txBody>
      </p:sp>
    </p:spTree>
    <p:extLst>
      <p:ext uri="{BB962C8B-B14F-4D97-AF65-F5344CB8AC3E}">
        <p14:creationId xmlns:p14="http://schemas.microsoft.com/office/powerpoint/2010/main" val="2214654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7054513"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Arial Narrow" panose="020B0606020202030204" pitchFamily="34" charset="0"/>
                <a:ea typeface="+mn-ea"/>
                <a:cs typeface="Times New Roman" panose="02020603050405020304" pitchFamily="18" charset="0"/>
              </a:rPr>
              <a:t>Function Behavior</a:t>
            </a:r>
          </a:p>
        </p:txBody>
      </p:sp>
      <p:pic>
        <p:nvPicPr>
          <p:cNvPr id="6" name="图片 5">
            <a:extLst>
              <a:ext uri="{FF2B5EF4-FFF2-40B4-BE49-F238E27FC236}">
                <a16:creationId xmlns:a16="http://schemas.microsoft.com/office/drawing/2014/main" id="{BDAAF08D-8234-AC9D-8DC4-2BCA5EA01385}"/>
              </a:ext>
            </a:extLst>
          </p:cNvPr>
          <p:cNvPicPr>
            <a:picLocks noChangeAspect="1"/>
          </p:cNvPicPr>
          <p:nvPr/>
        </p:nvPicPr>
        <p:blipFill>
          <a:blip r:embed="rId4"/>
          <a:stretch>
            <a:fillRect/>
          </a:stretch>
        </p:blipFill>
        <p:spPr>
          <a:xfrm>
            <a:off x="5478506" y="1123566"/>
            <a:ext cx="6421057" cy="5337291"/>
          </a:xfrm>
          <a:prstGeom prst="rect">
            <a:avLst/>
          </a:prstGeom>
        </p:spPr>
      </p:pic>
      <p:pic>
        <p:nvPicPr>
          <p:cNvPr id="8" name="图片 7">
            <a:extLst>
              <a:ext uri="{FF2B5EF4-FFF2-40B4-BE49-F238E27FC236}">
                <a16:creationId xmlns:a16="http://schemas.microsoft.com/office/drawing/2014/main" id="{ED55FFFF-04CB-D4A5-8702-238E044ED7A3}"/>
              </a:ext>
            </a:extLst>
          </p:cNvPr>
          <p:cNvPicPr>
            <a:picLocks noChangeAspect="1"/>
          </p:cNvPicPr>
          <p:nvPr/>
        </p:nvPicPr>
        <p:blipFill>
          <a:blip r:embed="rId5"/>
          <a:stretch>
            <a:fillRect/>
          </a:stretch>
        </p:blipFill>
        <p:spPr>
          <a:xfrm>
            <a:off x="159087" y="1027934"/>
            <a:ext cx="4750505" cy="5169666"/>
          </a:xfrm>
          <a:prstGeom prst="rect">
            <a:avLst/>
          </a:prstGeom>
        </p:spPr>
      </p:pic>
      <p:sp>
        <p:nvSpPr>
          <p:cNvPr id="2" name="箭头: 右 1">
            <a:extLst>
              <a:ext uri="{FF2B5EF4-FFF2-40B4-BE49-F238E27FC236}">
                <a16:creationId xmlns:a16="http://schemas.microsoft.com/office/drawing/2014/main" id="{CE5E003C-7A26-15A9-B869-C2938319ABDA}"/>
              </a:ext>
            </a:extLst>
          </p:cNvPr>
          <p:cNvSpPr/>
          <p:nvPr/>
        </p:nvSpPr>
        <p:spPr>
          <a:xfrm>
            <a:off x="5130549" y="3333750"/>
            <a:ext cx="260350" cy="1905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80737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7803814"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Vehicle Speed limit control</a:t>
            </a:r>
          </a:p>
          <a:p>
            <a:endParaRPr lang="en-US" sz="5400" b="1" dirty="0">
              <a:solidFill>
                <a:schemeClr val="bg1"/>
              </a:solidFill>
              <a:latin typeface="Arial Narrow" panose="020B0606020202030204" pitchFamily="34" charset="0"/>
              <a:ea typeface="+mn-ea"/>
              <a:cs typeface="Times New Roman" panose="02020603050405020304" pitchFamily="18" charset="0"/>
            </a:endParaRPr>
          </a:p>
        </p:txBody>
      </p:sp>
      <p:sp>
        <p:nvSpPr>
          <p:cNvPr id="5" name="文本框 4">
            <a:extLst>
              <a:ext uri="{FF2B5EF4-FFF2-40B4-BE49-F238E27FC236}">
                <a16:creationId xmlns:a16="http://schemas.microsoft.com/office/drawing/2014/main" id="{2FE467AA-AD9C-223D-70F7-E52865660BCE}"/>
              </a:ext>
            </a:extLst>
          </p:cNvPr>
          <p:cNvSpPr txBox="1"/>
          <p:nvPr/>
        </p:nvSpPr>
        <p:spPr>
          <a:xfrm>
            <a:off x="173114" y="867919"/>
            <a:ext cx="11709400" cy="1200329"/>
          </a:xfrm>
          <a:prstGeom prst="rect">
            <a:avLst/>
          </a:prstGeom>
          <a:noFill/>
        </p:spPr>
        <p:txBody>
          <a:bodyPr wrap="square" rtlCol="0">
            <a:spAutoFit/>
          </a:bodyPr>
          <a:lstStyle/>
          <a:p>
            <a:r>
              <a:rPr lang="en-US" altLang="zh-CN" sz="1800" b="0" i="0" dirty="0">
                <a:solidFill>
                  <a:srgbClr val="000000"/>
                </a:solidFill>
                <a:effectLst/>
                <a:latin typeface="BoschSans-Regular"/>
              </a:rPr>
              <a:t>The Longitudinal speed limiter module limits the vehicle velocity to the speed limitation value set. The speed limitation value is provided by the HMI input or by the tester input. Variable speed limiters that accept driver input as</a:t>
            </a:r>
            <a:br>
              <a:rPr lang="en-US" altLang="zh-CN" sz="1800" b="0" i="0" dirty="0">
                <a:solidFill>
                  <a:srgbClr val="000000"/>
                </a:solidFill>
                <a:effectLst/>
                <a:latin typeface="BoschSans-Regular"/>
              </a:rPr>
            </a:br>
            <a:r>
              <a:rPr lang="en-US" altLang="zh-CN" sz="1800" b="0" i="0" dirty="0">
                <a:solidFill>
                  <a:srgbClr val="000000"/>
                </a:solidFill>
                <a:effectLst/>
                <a:latin typeface="BoschSans-Regular"/>
              </a:rPr>
              <a:t>speed limit is not implemented in the current design.</a:t>
            </a:r>
            <a:br>
              <a:rPr lang="en-US" altLang="zh-CN" dirty="0"/>
            </a:br>
            <a:endParaRPr lang="zh-CN" altLang="en-US" dirty="0"/>
          </a:p>
        </p:txBody>
      </p:sp>
      <p:pic>
        <p:nvPicPr>
          <p:cNvPr id="8" name="图片 7" descr="图形用户界面, 图示, 应用程序, PowerPoint&#10;&#10;描述已自动生成">
            <a:extLst>
              <a:ext uri="{FF2B5EF4-FFF2-40B4-BE49-F238E27FC236}">
                <a16:creationId xmlns:a16="http://schemas.microsoft.com/office/drawing/2014/main" id="{AF2B8949-AD1E-7815-78BB-027B69D750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579" y="1868625"/>
            <a:ext cx="10460706" cy="4545054"/>
          </a:xfrm>
          <a:prstGeom prst="rect">
            <a:avLst/>
          </a:prstGeom>
        </p:spPr>
      </p:pic>
    </p:spTree>
    <p:extLst>
      <p:ext uri="{BB962C8B-B14F-4D97-AF65-F5344CB8AC3E}">
        <p14:creationId xmlns:p14="http://schemas.microsoft.com/office/powerpoint/2010/main" val="44141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8197514"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Torque Limit Control</a:t>
            </a:r>
          </a:p>
        </p:txBody>
      </p:sp>
      <p:sp>
        <p:nvSpPr>
          <p:cNvPr id="2" name="文本框 1">
            <a:extLst>
              <a:ext uri="{FF2B5EF4-FFF2-40B4-BE49-F238E27FC236}">
                <a16:creationId xmlns:a16="http://schemas.microsoft.com/office/drawing/2014/main" id="{CE6DD954-2884-4F22-B2AA-375D15B3FB17}"/>
              </a:ext>
            </a:extLst>
          </p:cNvPr>
          <p:cNvSpPr txBox="1"/>
          <p:nvPr/>
        </p:nvSpPr>
        <p:spPr>
          <a:xfrm>
            <a:off x="43998" y="802566"/>
            <a:ext cx="11691356" cy="1200329"/>
          </a:xfrm>
          <a:prstGeom prst="rect">
            <a:avLst/>
          </a:prstGeom>
          <a:noFill/>
        </p:spPr>
        <p:txBody>
          <a:bodyPr wrap="square" rtlCol="0">
            <a:spAutoFit/>
          </a:bodyPr>
          <a:lstStyle/>
          <a:p>
            <a:r>
              <a:rPr lang="en-US" altLang="zh-CN" sz="1600" b="0" i="0" dirty="0">
                <a:solidFill>
                  <a:srgbClr val="000000"/>
                </a:solidFill>
                <a:effectLst/>
                <a:latin typeface="BoschSans-Regular"/>
              </a:rPr>
              <a:t>Maximum and Minium torque limits of the Motor are provided after considering</a:t>
            </a:r>
          </a:p>
          <a:p>
            <a:pPr marL="285750" indent="-285750">
              <a:buFont typeface="Wingdings" panose="05000000000000000000" pitchFamily="2" charset="2"/>
              <a:buChar char="Ø"/>
            </a:pPr>
            <a:r>
              <a:rPr lang="en-US" altLang="zh-CN" sz="1400" b="0" i="0" dirty="0">
                <a:solidFill>
                  <a:srgbClr val="000000"/>
                </a:solidFill>
                <a:effectLst/>
                <a:latin typeface="BoschSans-Regular"/>
              </a:rPr>
              <a:t>Torque limits from </a:t>
            </a:r>
            <a:r>
              <a:rPr lang="en-US" altLang="zh-CN" sz="1400" b="0" i="0" dirty="0" err="1">
                <a:solidFill>
                  <a:srgbClr val="000000"/>
                </a:solidFill>
                <a:effectLst/>
                <a:latin typeface="BoschSans-Regular"/>
              </a:rPr>
              <a:t>HvMgnt</a:t>
            </a:r>
            <a:r>
              <a:rPr lang="en-US" altLang="zh-CN" sz="1400" b="0" i="0" dirty="0">
                <a:solidFill>
                  <a:srgbClr val="000000"/>
                </a:solidFill>
                <a:effectLst/>
                <a:latin typeface="BoschSans-Regular"/>
              </a:rPr>
              <a:t> </a:t>
            </a:r>
            <a:r>
              <a:rPr lang="en-US" altLang="zh-CN" sz="1400" b="0" i="0" dirty="0" err="1">
                <a:solidFill>
                  <a:srgbClr val="000000"/>
                </a:solidFill>
                <a:effectLst/>
                <a:latin typeface="BoschSans-Regular"/>
              </a:rPr>
              <a:t>funtion</a:t>
            </a:r>
            <a:r>
              <a:rPr lang="en-US" altLang="zh-CN" sz="1400" b="0" i="0" dirty="0">
                <a:solidFill>
                  <a:srgbClr val="000000"/>
                </a:solidFill>
                <a:effectLst/>
                <a:latin typeface="BoschSans-Regular"/>
              </a:rPr>
              <a:t>, which takes into account the limits arrived based on the Battery SOC, Temperature and electrical </a:t>
            </a:r>
            <a:r>
              <a:rPr lang="en-US" altLang="zh-CN" sz="1400" b="0" i="0" dirty="0" err="1">
                <a:solidFill>
                  <a:srgbClr val="000000"/>
                </a:solidFill>
                <a:effectLst/>
                <a:latin typeface="BoschSans-Regular"/>
              </a:rPr>
              <a:t>auxillaries</a:t>
            </a:r>
            <a:r>
              <a:rPr lang="en-US" altLang="zh-CN" sz="1400" b="0" i="0" dirty="0">
                <a:solidFill>
                  <a:srgbClr val="000000"/>
                </a:solidFill>
                <a:effectLst/>
                <a:latin typeface="BoschSans-Regular"/>
              </a:rPr>
              <a:t> consumption</a:t>
            </a:r>
          </a:p>
          <a:p>
            <a:pPr marL="285750" indent="-285750">
              <a:buFont typeface="Wingdings" panose="05000000000000000000" pitchFamily="2" charset="2"/>
              <a:buChar char="Ø"/>
            </a:pPr>
            <a:r>
              <a:rPr lang="en-US" altLang="zh-CN" sz="1400" b="0" i="0" dirty="0">
                <a:solidFill>
                  <a:srgbClr val="000000"/>
                </a:solidFill>
                <a:effectLst/>
                <a:latin typeface="BoschSans-Regular"/>
              </a:rPr>
              <a:t>Torque limits from Motor, which provides mechanical limits of the e-motor considering the temperature dependency and efficiency</a:t>
            </a:r>
            <a:br>
              <a:rPr lang="en-US" altLang="zh-CN" sz="1400" b="0" i="0" dirty="0">
                <a:solidFill>
                  <a:srgbClr val="303B69"/>
                </a:solidFill>
                <a:effectLst/>
                <a:latin typeface="Dingbats"/>
              </a:rPr>
            </a:br>
            <a:r>
              <a:rPr lang="en-US" altLang="zh-CN" sz="1400" b="0" i="0" dirty="0">
                <a:solidFill>
                  <a:srgbClr val="000000"/>
                </a:solidFill>
                <a:effectLst/>
                <a:latin typeface="BoschSans-Regular"/>
              </a:rPr>
              <a:t>Minimum and </a:t>
            </a:r>
            <a:r>
              <a:rPr lang="en-US" altLang="zh-CN" sz="1400" b="0" i="0" dirty="0" err="1">
                <a:solidFill>
                  <a:srgbClr val="000000"/>
                </a:solidFill>
                <a:effectLst/>
                <a:latin typeface="BoschSans-Regular"/>
              </a:rPr>
              <a:t>Maximun</a:t>
            </a:r>
            <a:r>
              <a:rPr lang="en-US" altLang="zh-CN" sz="1400" b="0" i="0" dirty="0">
                <a:solidFill>
                  <a:srgbClr val="000000"/>
                </a:solidFill>
                <a:effectLst/>
                <a:latin typeface="BoschSans-Regular"/>
              </a:rPr>
              <a:t> torque limits during error conditions which is calculated in the hierarchy "Fault Handling and Shutdown"</a:t>
            </a:r>
            <a:r>
              <a:rPr lang="en-US" altLang="zh-CN" sz="1400" dirty="0"/>
              <a:t> </a:t>
            </a:r>
            <a:endParaRPr lang="zh-CN" altLang="en-US" sz="1400" dirty="0"/>
          </a:p>
        </p:txBody>
      </p:sp>
      <p:pic>
        <p:nvPicPr>
          <p:cNvPr id="6" name="图片 5" descr="图形用户界面, 图示&#10;&#10;描述已自动生成">
            <a:extLst>
              <a:ext uri="{FF2B5EF4-FFF2-40B4-BE49-F238E27FC236}">
                <a16:creationId xmlns:a16="http://schemas.microsoft.com/office/drawing/2014/main" id="{453F7B76-0EBB-6EC1-62B9-45AE8163CD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236" y="2126005"/>
            <a:ext cx="11691355" cy="4080500"/>
          </a:xfrm>
          <a:prstGeom prst="rect">
            <a:avLst/>
          </a:prstGeom>
        </p:spPr>
      </p:pic>
    </p:spTree>
    <p:extLst>
      <p:ext uri="{BB962C8B-B14F-4D97-AF65-F5344CB8AC3E}">
        <p14:creationId xmlns:p14="http://schemas.microsoft.com/office/powerpoint/2010/main" val="1824154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6597891"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Torque Filter Control</a:t>
            </a:r>
          </a:p>
        </p:txBody>
      </p:sp>
      <p:pic>
        <p:nvPicPr>
          <p:cNvPr id="5" name="图片 4" descr="图形用户界面, 应用程序&#10;&#10;描述已自动生成">
            <a:extLst>
              <a:ext uri="{FF2B5EF4-FFF2-40B4-BE49-F238E27FC236}">
                <a16:creationId xmlns:a16="http://schemas.microsoft.com/office/drawing/2014/main" id="{05BF3F08-07A2-BD0B-5307-B0EC66DD27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64" y="2230832"/>
            <a:ext cx="11992272" cy="3693718"/>
          </a:xfrm>
          <a:prstGeom prst="rect">
            <a:avLst/>
          </a:prstGeom>
        </p:spPr>
      </p:pic>
      <p:sp>
        <p:nvSpPr>
          <p:cNvPr id="6" name="文本框 5">
            <a:extLst>
              <a:ext uri="{FF2B5EF4-FFF2-40B4-BE49-F238E27FC236}">
                <a16:creationId xmlns:a16="http://schemas.microsoft.com/office/drawing/2014/main" id="{FC074824-7AD7-23FE-3055-8A66CE2A0A4B}"/>
              </a:ext>
            </a:extLst>
          </p:cNvPr>
          <p:cNvSpPr txBox="1"/>
          <p:nvPr/>
        </p:nvSpPr>
        <p:spPr>
          <a:xfrm>
            <a:off x="49064" y="923644"/>
            <a:ext cx="11799699" cy="923330"/>
          </a:xfrm>
          <a:prstGeom prst="rect">
            <a:avLst/>
          </a:prstGeom>
          <a:noFill/>
        </p:spPr>
        <p:txBody>
          <a:bodyPr wrap="square" rtlCol="0">
            <a:spAutoFit/>
          </a:bodyPr>
          <a:lstStyle/>
          <a:p>
            <a:r>
              <a:rPr lang="en-US" altLang="zh-CN" sz="1800" b="0" i="0" dirty="0">
                <a:solidFill>
                  <a:srgbClr val="000000"/>
                </a:solidFill>
                <a:effectLst/>
                <a:latin typeface="BoschSans-Regular"/>
              </a:rPr>
              <a:t>The objective of the function is to minimize the excitations on the drivetrain that would arise by strong jumps, by means of filtering the pre-coordinated demand torque of the Motor.</a:t>
            </a:r>
            <a:r>
              <a:rPr lang="en-US" altLang="zh-CN" dirty="0"/>
              <a:t> </a:t>
            </a:r>
            <a:br>
              <a:rPr lang="en-US" altLang="zh-CN" dirty="0"/>
            </a:br>
            <a:endParaRPr lang="zh-CN" altLang="en-US" dirty="0"/>
          </a:p>
        </p:txBody>
      </p:sp>
    </p:spTree>
    <p:extLst>
      <p:ext uri="{BB962C8B-B14F-4D97-AF65-F5344CB8AC3E}">
        <p14:creationId xmlns:p14="http://schemas.microsoft.com/office/powerpoint/2010/main" val="95253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dirty="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7767831"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Torque Cross Zero Former</a:t>
            </a:r>
          </a:p>
        </p:txBody>
      </p:sp>
      <p:sp>
        <p:nvSpPr>
          <p:cNvPr id="2" name="文本框 1">
            <a:extLst>
              <a:ext uri="{FF2B5EF4-FFF2-40B4-BE49-F238E27FC236}">
                <a16:creationId xmlns:a16="http://schemas.microsoft.com/office/drawing/2014/main" id="{5873B563-C3E8-3876-BFE4-4D99E03A473A}"/>
              </a:ext>
            </a:extLst>
          </p:cNvPr>
          <p:cNvSpPr txBox="1"/>
          <p:nvPr/>
        </p:nvSpPr>
        <p:spPr>
          <a:xfrm>
            <a:off x="51515" y="923644"/>
            <a:ext cx="12003110" cy="646331"/>
          </a:xfrm>
          <a:prstGeom prst="rect">
            <a:avLst/>
          </a:prstGeom>
          <a:noFill/>
        </p:spPr>
        <p:txBody>
          <a:bodyPr wrap="square" rtlCol="0">
            <a:spAutoFit/>
          </a:bodyPr>
          <a:lstStyle/>
          <a:p>
            <a:r>
              <a:rPr lang="en-US" altLang="zh-CN" sz="1800" b="0" i="0" dirty="0">
                <a:solidFill>
                  <a:srgbClr val="000000"/>
                </a:solidFill>
                <a:effectLst/>
                <a:latin typeface="BoschSans-Regular"/>
              </a:rPr>
              <a:t>The objective of the function is to form the demand torque for positive/negative load-reversal. The objective of the formation is to prevent that the torque shows too large gradients in the range of zero torque at transmission output level. </a:t>
            </a:r>
            <a:endParaRPr lang="zh-CN" altLang="en-US" dirty="0"/>
          </a:p>
        </p:txBody>
      </p:sp>
      <p:sp>
        <p:nvSpPr>
          <p:cNvPr id="7" name="文本框 6">
            <a:extLst>
              <a:ext uri="{FF2B5EF4-FFF2-40B4-BE49-F238E27FC236}">
                <a16:creationId xmlns:a16="http://schemas.microsoft.com/office/drawing/2014/main" id="{19560B41-9953-EF70-D84D-516DF8782311}"/>
              </a:ext>
            </a:extLst>
          </p:cNvPr>
          <p:cNvSpPr txBox="1"/>
          <p:nvPr/>
        </p:nvSpPr>
        <p:spPr>
          <a:xfrm>
            <a:off x="137375" y="1569975"/>
            <a:ext cx="11917250" cy="58477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600" b="0" i="0" dirty="0">
                <a:solidFill>
                  <a:srgbClr val="000000"/>
                </a:solidFill>
                <a:effectLst/>
                <a:latin typeface="BoschSans-Regular"/>
              </a:rPr>
              <a:t>The function determines the filtered desired primary axle torque by a smoothing of prefiltered desired propulsion torque on motor for smooth transition from overrun to pull and vice versa.</a:t>
            </a:r>
            <a:r>
              <a:rPr lang="en-US" altLang="zh-CN" sz="1600" dirty="0"/>
              <a:t> </a:t>
            </a:r>
            <a:endParaRPr lang="zh-CN" altLang="en-US" dirty="0"/>
          </a:p>
        </p:txBody>
      </p:sp>
      <p:pic>
        <p:nvPicPr>
          <p:cNvPr id="10" name="图片 9" descr="图形用户界面, 应用程序&#10;&#10;描述已自动生成">
            <a:extLst>
              <a:ext uri="{FF2B5EF4-FFF2-40B4-BE49-F238E27FC236}">
                <a16:creationId xmlns:a16="http://schemas.microsoft.com/office/drawing/2014/main" id="{715FF840-53F4-6DD2-F044-A0D6ECE5BC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15" y="2349652"/>
            <a:ext cx="12077197" cy="3465159"/>
          </a:xfrm>
          <a:prstGeom prst="rect">
            <a:avLst/>
          </a:prstGeom>
        </p:spPr>
      </p:pic>
    </p:spTree>
    <p:extLst>
      <p:ext uri="{BB962C8B-B14F-4D97-AF65-F5344CB8AC3E}">
        <p14:creationId xmlns:p14="http://schemas.microsoft.com/office/powerpoint/2010/main" val="518643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dirty="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6597891"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Torque Coordinator</a:t>
            </a:r>
          </a:p>
        </p:txBody>
      </p:sp>
      <p:sp>
        <p:nvSpPr>
          <p:cNvPr id="2" name="文本框 1">
            <a:extLst>
              <a:ext uri="{FF2B5EF4-FFF2-40B4-BE49-F238E27FC236}">
                <a16:creationId xmlns:a16="http://schemas.microsoft.com/office/drawing/2014/main" id="{5873B563-C3E8-3876-BFE4-4D99E03A473A}"/>
              </a:ext>
            </a:extLst>
          </p:cNvPr>
          <p:cNvSpPr txBox="1"/>
          <p:nvPr/>
        </p:nvSpPr>
        <p:spPr>
          <a:xfrm>
            <a:off x="51515" y="923644"/>
            <a:ext cx="12003110" cy="369332"/>
          </a:xfrm>
          <a:prstGeom prst="rect">
            <a:avLst/>
          </a:prstGeom>
          <a:noFill/>
        </p:spPr>
        <p:txBody>
          <a:bodyPr wrap="square" rtlCol="0">
            <a:spAutoFit/>
          </a:bodyPr>
          <a:lstStyle/>
          <a:p>
            <a:r>
              <a:rPr lang="en-US" altLang="zh-CN" sz="1800" b="0" i="0" dirty="0">
                <a:solidFill>
                  <a:srgbClr val="000000"/>
                </a:solidFill>
                <a:effectLst/>
                <a:latin typeface="BoschSans-Regular"/>
              </a:rPr>
              <a:t>The function Torque coordinates the set point torque with torque interventions from the electronic stability program (ESP)</a:t>
            </a:r>
            <a:r>
              <a:rPr lang="en-US" altLang="zh-CN" dirty="0"/>
              <a:t> </a:t>
            </a:r>
            <a:endParaRPr lang="zh-CN" altLang="en-US" dirty="0"/>
          </a:p>
        </p:txBody>
      </p:sp>
      <p:sp>
        <p:nvSpPr>
          <p:cNvPr id="7" name="文本框 6">
            <a:extLst>
              <a:ext uri="{FF2B5EF4-FFF2-40B4-BE49-F238E27FC236}">
                <a16:creationId xmlns:a16="http://schemas.microsoft.com/office/drawing/2014/main" id="{19560B41-9953-EF70-D84D-516DF8782311}"/>
              </a:ext>
            </a:extLst>
          </p:cNvPr>
          <p:cNvSpPr txBox="1"/>
          <p:nvPr/>
        </p:nvSpPr>
        <p:spPr>
          <a:xfrm>
            <a:off x="137375" y="1292976"/>
            <a:ext cx="11917250" cy="1231106"/>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400" b="0" i="0" dirty="0">
                <a:solidFill>
                  <a:srgbClr val="000000"/>
                </a:solidFill>
                <a:effectLst/>
                <a:latin typeface="BoschSans-Regular"/>
              </a:rPr>
              <a:t>The torque </a:t>
            </a:r>
            <a:r>
              <a:rPr lang="fr-FR" altLang="zh-CN" sz="1400" b="1" i="0" dirty="0">
                <a:solidFill>
                  <a:srgbClr val="000000"/>
                </a:solidFill>
                <a:effectLst/>
                <a:latin typeface="Helvetica" panose="020B0604020202020204" pitchFamily="34" charset="0"/>
              </a:rPr>
              <a:t>TorqPahMgmt_DesFildTq_Nm </a:t>
            </a:r>
            <a:r>
              <a:rPr lang="en-US" altLang="zh-CN" sz="1400" b="0" i="0" dirty="0">
                <a:solidFill>
                  <a:srgbClr val="000000"/>
                </a:solidFill>
                <a:effectLst/>
                <a:latin typeface="BoschSans-Regular"/>
              </a:rPr>
              <a:t>is used directly as the desired wheel torque of E-motor  before ESP interventions </a:t>
            </a:r>
            <a:r>
              <a:rPr lang="fr-FR" altLang="zh-CN" sz="1400" b="1" i="0" dirty="0">
                <a:solidFill>
                  <a:srgbClr val="000000"/>
                </a:solidFill>
                <a:effectLst/>
                <a:latin typeface="Helvetica" panose="020B0604020202020204" pitchFamily="34" charset="0"/>
              </a:rPr>
              <a:t>TorqPahMgnt_DesCoorTq_Nm</a:t>
            </a:r>
            <a:r>
              <a:rPr lang="en-US" altLang="zh-CN" sz="1400" b="0" i="0" dirty="0">
                <a:solidFill>
                  <a:srgbClr val="000000"/>
                </a:solidFill>
                <a:effectLst/>
                <a:latin typeface="BoschSans-Regular"/>
              </a:rPr>
              <a:t>.</a:t>
            </a:r>
            <a:r>
              <a:rPr lang="en-US" altLang="zh-CN" sz="1400" dirty="0"/>
              <a:t> </a:t>
            </a:r>
          </a:p>
          <a:p>
            <a:pPr marL="285750" indent="-285750">
              <a:buFont typeface="Wingdings" panose="05000000000000000000" pitchFamily="2" charset="2"/>
              <a:buChar char="Ø"/>
            </a:pPr>
            <a:r>
              <a:rPr lang="fr-FR" altLang="zh-CN" sz="1400" b="0" i="0" dirty="0">
                <a:solidFill>
                  <a:srgbClr val="000000"/>
                </a:solidFill>
                <a:effectLst/>
                <a:latin typeface="BoschSans-Regular"/>
              </a:rPr>
              <a:t>The desired driver demand torque </a:t>
            </a:r>
            <a:r>
              <a:rPr lang="fr-FR" altLang="zh-CN" sz="1400" b="1" i="0" dirty="0">
                <a:solidFill>
                  <a:srgbClr val="000000"/>
                </a:solidFill>
                <a:effectLst/>
                <a:latin typeface="Helvetica" panose="020B0604020202020204" pitchFamily="34" charset="0"/>
              </a:rPr>
              <a:t>TorqPahMgmt_DesFildTq_Nm </a:t>
            </a:r>
            <a:r>
              <a:rPr lang="fr-FR" altLang="zh-CN" sz="1400" b="0" i="0" dirty="0">
                <a:solidFill>
                  <a:srgbClr val="000000"/>
                </a:solidFill>
                <a:effectLst/>
                <a:latin typeface="BoschSans-Regular"/>
              </a:rPr>
              <a:t>(desired motor torque before intervention) is coordinated with the DCS (drag control system) intervention torque </a:t>
            </a:r>
            <a:r>
              <a:rPr lang="en-US" altLang="zh-CN" sz="1400" b="1" i="0" dirty="0" err="1">
                <a:solidFill>
                  <a:srgbClr val="303B69"/>
                </a:solidFill>
                <a:effectLst/>
                <a:latin typeface="NimbusMonL-Bold"/>
              </a:rPr>
              <a:t>ChassisMgmt_VDCCtrlTq_Nm</a:t>
            </a:r>
            <a:r>
              <a:rPr lang="en-US" altLang="zh-CN" sz="1400" b="1" i="0" dirty="0">
                <a:solidFill>
                  <a:srgbClr val="303B69"/>
                </a:solidFill>
                <a:effectLst/>
                <a:latin typeface="NimbusMonL-Bold"/>
              </a:rPr>
              <a:t> </a:t>
            </a:r>
            <a:r>
              <a:rPr lang="fr-FR" altLang="zh-CN" sz="1400" b="0" i="0" dirty="0">
                <a:solidFill>
                  <a:srgbClr val="000000"/>
                </a:solidFill>
                <a:effectLst/>
                <a:latin typeface="BoschSans-Regular"/>
              </a:rPr>
              <a:t>and the TCS (traction control system) intervention torque </a:t>
            </a:r>
            <a:r>
              <a:rPr lang="en-US" altLang="zh-CN" sz="1400" b="1" i="0" dirty="0" err="1">
                <a:solidFill>
                  <a:srgbClr val="303B69"/>
                </a:solidFill>
                <a:effectLst/>
                <a:latin typeface="NimbusMonL-Bold"/>
              </a:rPr>
              <a:t>ChassisMgmt_TCSCtrlTq_Nm</a:t>
            </a:r>
            <a:r>
              <a:rPr lang="en-US" altLang="zh-CN" sz="1400" b="1" i="0" dirty="0">
                <a:solidFill>
                  <a:srgbClr val="303B69"/>
                </a:solidFill>
                <a:effectLst/>
                <a:latin typeface="NimbusMonL-Bold"/>
              </a:rPr>
              <a:t> </a:t>
            </a:r>
            <a:br>
              <a:rPr lang="fr-FR" altLang="zh-CN" dirty="0"/>
            </a:br>
            <a:endParaRPr lang="zh-CN" altLang="en-US" dirty="0"/>
          </a:p>
        </p:txBody>
      </p:sp>
      <p:pic>
        <p:nvPicPr>
          <p:cNvPr id="12" name="图片 11" descr="图形用户界面, 应用程序, Word, Teams&#10;&#10;描述已自动生成">
            <a:extLst>
              <a:ext uri="{FF2B5EF4-FFF2-40B4-BE49-F238E27FC236}">
                <a16:creationId xmlns:a16="http://schemas.microsoft.com/office/drawing/2014/main" id="{F25503BA-794D-AC6D-79F0-CA1CF1FB08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375" y="2652601"/>
            <a:ext cx="11761957" cy="3599185"/>
          </a:xfrm>
          <a:prstGeom prst="rect">
            <a:avLst/>
          </a:prstGeom>
        </p:spPr>
      </p:pic>
    </p:spTree>
    <p:extLst>
      <p:ext uri="{BB962C8B-B14F-4D97-AF65-F5344CB8AC3E}">
        <p14:creationId xmlns:p14="http://schemas.microsoft.com/office/powerpoint/2010/main" val="156755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dirty="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7086264"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Transmission Protection Mapping</a:t>
            </a:r>
          </a:p>
        </p:txBody>
      </p:sp>
      <p:sp>
        <p:nvSpPr>
          <p:cNvPr id="2" name="文本框 1">
            <a:extLst>
              <a:ext uri="{FF2B5EF4-FFF2-40B4-BE49-F238E27FC236}">
                <a16:creationId xmlns:a16="http://schemas.microsoft.com/office/drawing/2014/main" id="{5873B563-C3E8-3876-BFE4-4D99E03A473A}"/>
              </a:ext>
            </a:extLst>
          </p:cNvPr>
          <p:cNvSpPr txBox="1"/>
          <p:nvPr/>
        </p:nvSpPr>
        <p:spPr>
          <a:xfrm>
            <a:off x="51515" y="923644"/>
            <a:ext cx="12003110" cy="646331"/>
          </a:xfrm>
          <a:prstGeom prst="rect">
            <a:avLst/>
          </a:prstGeom>
          <a:noFill/>
        </p:spPr>
        <p:txBody>
          <a:bodyPr wrap="square" rtlCol="0">
            <a:spAutoFit/>
          </a:bodyPr>
          <a:lstStyle/>
          <a:p>
            <a:r>
              <a:rPr lang="en-US" altLang="zh-CN" sz="1800" b="0" i="0" dirty="0">
                <a:solidFill>
                  <a:srgbClr val="000000"/>
                </a:solidFill>
                <a:effectLst/>
                <a:latin typeface="BoschSans-Regular"/>
              </a:rPr>
              <a:t>The component generates the minimum (negative) and maximum (positive) transmission protection torque limits of transmissions between</a:t>
            </a:r>
            <a:r>
              <a:rPr lang="en-US" altLang="zh-CN" dirty="0">
                <a:solidFill>
                  <a:srgbClr val="000000"/>
                </a:solidFill>
                <a:latin typeface="BoschSans-Regular"/>
              </a:rPr>
              <a:t> </a:t>
            </a:r>
            <a:r>
              <a:rPr lang="en-US" altLang="zh-CN" sz="1800" b="0" i="0" dirty="0">
                <a:solidFill>
                  <a:srgbClr val="000000"/>
                </a:solidFill>
                <a:effectLst/>
                <a:latin typeface="BoschSans-Regular"/>
              </a:rPr>
              <a:t>machine and wheels differential transmissions.</a:t>
            </a:r>
            <a:endParaRPr lang="zh-CN" altLang="en-US" dirty="0"/>
          </a:p>
        </p:txBody>
      </p:sp>
      <p:pic>
        <p:nvPicPr>
          <p:cNvPr id="6" name="图片 5" descr="图形用户界面, 应用程序&#10;&#10;描述已自动生成">
            <a:extLst>
              <a:ext uri="{FF2B5EF4-FFF2-40B4-BE49-F238E27FC236}">
                <a16:creationId xmlns:a16="http://schemas.microsoft.com/office/drawing/2014/main" id="{C86E66A9-698F-B1DC-11DB-A6FE084A64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650" y="2264660"/>
            <a:ext cx="10820400" cy="2821878"/>
          </a:xfrm>
          <a:prstGeom prst="rect">
            <a:avLst/>
          </a:prstGeom>
        </p:spPr>
      </p:pic>
    </p:spTree>
    <p:extLst>
      <p:ext uri="{BB962C8B-B14F-4D97-AF65-F5344CB8AC3E}">
        <p14:creationId xmlns:p14="http://schemas.microsoft.com/office/powerpoint/2010/main" val="3799235801"/>
      </p:ext>
    </p:extLst>
  </p:cSld>
  <p:clrMapOvr>
    <a:masterClrMapping/>
  </p:clrMapOvr>
</p:sld>
</file>

<file path=ppt/theme/theme1.xml><?xml version="1.0" encoding="utf-8"?>
<a:theme xmlns:a="http://schemas.openxmlformats.org/drawingml/2006/main" name="ATOM INFO MEMO">
  <a:themeElements>
    <a:clrScheme name="Другая 8">
      <a:dk1>
        <a:srgbClr val="000000"/>
      </a:dk1>
      <a:lt1>
        <a:srgbClr val="FFFFFF"/>
      </a:lt1>
      <a:dk2>
        <a:srgbClr val="FFFFFF"/>
      </a:dk2>
      <a:lt2>
        <a:srgbClr val="00C9CD"/>
      </a:lt2>
      <a:accent1>
        <a:srgbClr val="00C9CD"/>
      </a:accent1>
      <a:accent2>
        <a:srgbClr val="F2F2F2"/>
      </a:accent2>
      <a:accent3>
        <a:srgbClr val="D8D8D8"/>
      </a:accent3>
      <a:accent4>
        <a:srgbClr val="BFBFBF"/>
      </a:accent4>
      <a:accent5>
        <a:srgbClr val="A5A5A5"/>
      </a:accent5>
      <a:accent6>
        <a:srgbClr val="000000"/>
      </a:accent6>
      <a:hlink>
        <a:srgbClr val="000000"/>
      </a:hlink>
      <a:folHlink>
        <a:srgbClr val="BFBFBF"/>
      </a:folHlink>
    </a:clrScheme>
    <a:fontScheme name="ATOM">
      <a:majorFont>
        <a:latin typeface="Montserrat"/>
        <a:ea typeface=""/>
        <a:cs typeface=""/>
      </a:majorFont>
      <a:minorFont>
        <a:latin typeface="Montserra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M INFO MEMO" id="{F9E9B949-4DA4-4789-BC11-58AC8D235D5A}" vid="{0122C7C9-6F94-49F0-A929-B8052A46AA03}"/>
    </a:ext>
  </a:extLst>
</a:theme>
</file>

<file path=ppt/theme/theme2.xml><?xml version="1.0" encoding="utf-8"?>
<a:theme xmlns:a="http://schemas.openxmlformats.org/drawingml/2006/main" name="ATOM THEME">
  <a:themeElements>
    <a:clrScheme name="ATOM">
      <a:dk1>
        <a:sysClr val="windowText" lastClr="000000"/>
      </a:dk1>
      <a:lt1>
        <a:sysClr val="window" lastClr="FFFFFF"/>
      </a:lt1>
      <a:dk2>
        <a:srgbClr val="00868F"/>
      </a:dk2>
      <a:lt2>
        <a:srgbClr val="00FFFF"/>
      </a:lt2>
      <a:accent1>
        <a:srgbClr val="00F2F3"/>
      </a:accent1>
      <a:accent2>
        <a:srgbClr val="00E4E6"/>
      </a:accent2>
      <a:accent3>
        <a:srgbClr val="00D7DA"/>
      </a:accent3>
      <a:accent4>
        <a:srgbClr val="00C9CD"/>
      </a:accent4>
      <a:accent5>
        <a:srgbClr val="00BCC1"/>
      </a:accent5>
      <a:accent6>
        <a:srgbClr val="00AEB4"/>
      </a:accent6>
      <a:hlink>
        <a:srgbClr val="00A1A8"/>
      </a:hlink>
      <a:folHlink>
        <a:srgbClr val="00939B"/>
      </a:folHlink>
    </a:clrScheme>
    <a:fontScheme name="ATOM">
      <a:majorFont>
        <a:latin typeface="Montserrat"/>
        <a:ea typeface=""/>
        <a:cs typeface=""/>
      </a:majorFont>
      <a:minorFont>
        <a:latin typeface="Montserra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M THEME" id="{73413574-FD48-4262-9B8B-BA2FA6A6556B}" vid="{5217F08D-3873-494F-8777-21D929E1EABE}"/>
    </a:ext>
  </a:extLst>
</a:theme>
</file>

<file path=ppt/theme/theme3.xml><?xml version="1.0" encoding="utf-8"?>
<a:theme xmlns:a="http://schemas.openxmlformats.org/drawingml/2006/main" name="1_ATOM INFO MEMO">
  <a:themeElements>
    <a:clrScheme name="Другая 8">
      <a:dk1>
        <a:srgbClr val="000000"/>
      </a:dk1>
      <a:lt1>
        <a:srgbClr val="FFFFFF"/>
      </a:lt1>
      <a:dk2>
        <a:srgbClr val="FFFFFF"/>
      </a:dk2>
      <a:lt2>
        <a:srgbClr val="00C9CD"/>
      </a:lt2>
      <a:accent1>
        <a:srgbClr val="00C9CD"/>
      </a:accent1>
      <a:accent2>
        <a:srgbClr val="F2F2F2"/>
      </a:accent2>
      <a:accent3>
        <a:srgbClr val="D8D8D8"/>
      </a:accent3>
      <a:accent4>
        <a:srgbClr val="BFBFBF"/>
      </a:accent4>
      <a:accent5>
        <a:srgbClr val="A5A5A5"/>
      </a:accent5>
      <a:accent6>
        <a:srgbClr val="000000"/>
      </a:accent6>
      <a:hlink>
        <a:srgbClr val="000000"/>
      </a:hlink>
      <a:folHlink>
        <a:srgbClr val="BFBFBF"/>
      </a:folHlink>
    </a:clrScheme>
    <a:fontScheme name="ATOM">
      <a:majorFont>
        <a:latin typeface="Montserrat"/>
        <a:ea typeface=""/>
        <a:cs typeface=""/>
      </a:majorFont>
      <a:minorFont>
        <a:latin typeface="Montserra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M INFO MEMO" id="{F9E9B949-4DA4-4789-BC11-58AC8D235D5A}" vid="{0122C7C9-6F94-49F0-A929-B8052A46AA03}"/>
    </a:ext>
  </a:extLst>
</a:theme>
</file>

<file path=ppt/theme/theme4.xml><?xml version="1.0" encoding="utf-8"?>
<a:theme xmlns:a="http://schemas.openxmlformats.org/drawingml/2006/main" name="3_ATOM THEME">
  <a:themeElements>
    <a:clrScheme name="ATOM">
      <a:dk1>
        <a:sysClr val="windowText" lastClr="000000"/>
      </a:dk1>
      <a:lt1>
        <a:sysClr val="window" lastClr="FFFFFF"/>
      </a:lt1>
      <a:dk2>
        <a:srgbClr val="00868F"/>
      </a:dk2>
      <a:lt2>
        <a:srgbClr val="00FFFF"/>
      </a:lt2>
      <a:accent1>
        <a:srgbClr val="00F2F3"/>
      </a:accent1>
      <a:accent2>
        <a:srgbClr val="00E4E6"/>
      </a:accent2>
      <a:accent3>
        <a:srgbClr val="00D7DA"/>
      </a:accent3>
      <a:accent4>
        <a:srgbClr val="00C9CD"/>
      </a:accent4>
      <a:accent5>
        <a:srgbClr val="00BCC1"/>
      </a:accent5>
      <a:accent6>
        <a:srgbClr val="00AEB4"/>
      </a:accent6>
      <a:hlink>
        <a:srgbClr val="00A1A8"/>
      </a:hlink>
      <a:folHlink>
        <a:srgbClr val="00939B"/>
      </a:folHlink>
    </a:clrScheme>
    <a:fontScheme name="ATOM">
      <a:majorFont>
        <a:latin typeface="Montserrat"/>
        <a:ea typeface=""/>
        <a:cs typeface=""/>
      </a:majorFont>
      <a:minorFont>
        <a:latin typeface="Montserra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M THEME" id="{73413574-FD48-4262-9B8B-BA2FA6A6556B}" vid="{5217F08D-3873-494F-8777-21D929E1EABE}"/>
    </a:ext>
  </a:extLst>
</a:theme>
</file>

<file path=ppt/theme/theme5.xml><?xml version="1.0" encoding="utf-8"?>
<a:theme xmlns:a="http://schemas.openxmlformats.org/drawingml/2006/main" name="3_ATOM INFO MEMO">
  <a:themeElements>
    <a:clrScheme name="Другая 8">
      <a:dk1>
        <a:srgbClr val="000000"/>
      </a:dk1>
      <a:lt1>
        <a:srgbClr val="FFFFFF"/>
      </a:lt1>
      <a:dk2>
        <a:srgbClr val="FFFFFF"/>
      </a:dk2>
      <a:lt2>
        <a:srgbClr val="00C9CD"/>
      </a:lt2>
      <a:accent1>
        <a:srgbClr val="00C9CD"/>
      </a:accent1>
      <a:accent2>
        <a:srgbClr val="F2F2F2"/>
      </a:accent2>
      <a:accent3>
        <a:srgbClr val="D8D8D8"/>
      </a:accent3>
      <a:accent4>
        <a:srgbClr val="BFBFBF"/>
      </a:accent4>
      <a:accent5>
        <a:srgbClr val="A5A5A5"/>
      </a:accent5>
      <a:accent6>
        <a:srgbClr val="000000"/>
      </a:accent6>
      <a:hlink>
        <a:srgbClr val="000000"/>
      </a:hlink>
      <a:folHlink>
        <a:srgbClr val="BFBFBF"/>
      </a:folHlink>
    </a:clrScheme>
    <a:fontScheme name="aKROBAT">
      <a:majorFont>
        <a:latin typeface="Akrobat ExtraBold"/>
        <a:ea typeface=""/>
        <a:cs typeface=""/>
      </a:majorFont>
      <a:minorFont>
        <a:latin typeface="Akrobat Ligh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M INFO MEMO" id="{F9E9B949-4DA4-4789-BC11-58AC8D235D5A}" vid="{0122C7C9-6F94-49F0-A929-B8052A46AA03}"/>
    </a:ext>
  </a:extLst>
</a:theme>
</file>

<file path=ppt/theme/theme6.xml><?xml version="1.0" encoding="utf-8"?>
<a:theme xmlns:a="http://schemas.openxmlformats.org/drawingml/2006/main" name="1_ATOM THEME">
  <a:themeElements>
    <a:clrScheme name="ATOM">
      <a:dk1>
        <a:sysClr val="windowText" lastClr="000000"/>
      </a:dk1>
      <a:lt1>
        <a:sysClr val="window" lastClr="FFFFFF"/>
      </a:lt1>
      <a:dk2>
        <a:srgbClr val="00868F"/>
      </a:dk2>
      <a:lt2>
        <a:srgbClr val="00FFFF"/>
      </a:lt2>
      <a:accent1>
        <a:srgbClr val="00F2F3"/>
      </a:accent1>
      <a:accent2>
        <a:srgbClr val="00E4E6"/>
      </a:accent2>
      <a:accent3>
        <a:srgbClr val="00D7DA"/>
      </a:accent3>
      <a:accent4>
        <a:srgbClr val="00C9CD"/>
      </a:accent4>
      <a:accent5>
        <a:srgbClr val="00BCC1"/>
      </a:accent5>
      <a:accent6>
        <a:srgbClr val="00AEB4"/>
      </a:accent6>
      <a:hlink>
        <a:srgbClr val="00A1A8"/>
      </a:hlink>
      <a:folHlink>
        <a:srgbClr val="00939B"/>
      </a:folHlink>
    </a:clrScheme>
    <a:fontScheme name="ATOM">
      <a:majorFont>
        <a:latin typeface="Montserrat"/>
        <a:ea typeface=""/>
        <a:cs typeface=""/>
      </a:majorFont>
      <a:minorFont>
        <a:latin typeface="Montserra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CB58C0E45DAA049B4783D75162EAA4B" ma:contentTypeVersion="16" ma:contentTypeDescription="Create a new document." ma:contentTypeScope="" ma:versionID="87195f5d8c40d036ee747b07132b2479">
  <xsd:schema xmlns:xsd="http://www.w3.org/2001/XMLSchema" xmlns:xs="http://www.w3.org/2001/XMLSchema" xmlns:p="http://schemas.microsoft.com/office/2006/metadata/properties" xmlns:ns2="3508a8c4-f644-4269-bf7b-e7ee20a37e6a" xmlns:ns3="81e24a05-c5e6-4cd4-9c92-a17bf173e158" targetNamespace="http://schemas.microsoft.com/office/2006/metadata/properties" ma:root="true" ma:fieldsID="0ca578e930571618a1e05305d7b58119" ns2:_="" ns3:_="">
    <xsd:import namespace="3508a8c4-f644-4269-bf7b-e7ee20a37e6a"/>
    <xsd:import namespace="81e24a05-c5e6-4cd4-9c92-a17bf173e15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description" minOccurs="0"/>
                <xsd:element ref="ns2:MediaServiceDateTaken" minOccurs="0"/>
                <xsd:element ref="ns2:MediaLengthInSeconds" minOccurs="0"/>
                <xsd:element ref="ns2:MediaServiceObjectDetectorVersions" minOccurs="0"/>
                <xsd:element ref="ns2:_x65e5__x671f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08a8c4-f644-4269-bf7b-e7ee20a37e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b8e2d421-9677-4856-b1f7-0ea2c0cad787"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description" ma:index="18" nillable="true" ma:displayName="description " ma:format="Dropdown" ma:internalName="description">
      <xsd:simpleType>
        <xsd:restriction base="dms:Text">
          <xsd:maxLength value="255"/>
        </xsd:restriction>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_x65e5__x671f_" ma:index="22" nillable="true" ma:displayName="日期" ma:format="DateOnly" ma:internalName="_x65e5__x671f_">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1e24a05-c5e6-4cd4-9c92-a17bf173e15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fb94774-a90f-4d2d-a2ac-e0372e813c38}" ma:internalName="TaxCatchAll" ma:showField="CatchAllData" ma:web="81e24a05-c5e6-4cd4-9c92-a17bf173e158">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508a8c4-f644-4269-bf7b-e7ee20a37e6a">
      <Terms xmlns="http://schemas.microsoft.com/office/infopath/2007/PartnerControls"/>
    </lcf76f155ced4ddcb4097134ff3c332f>
    <TaxCatchAll xmlns="81e24a05-c5e6-4cd4-9c92-a17bf173e158" xsi:nil="true"/>
    <_x65e5__x671f_ xmlns="3508a8c4-f644-4269-bf7b-e7ee20a37e6a" xsi:nil="true"/>
    <description xmlns="3508a8c4-f644-4269-bf7b-e7ee20a37e6a" xsi:nil="true"/>
  </documentManagement>
</p:properties>
</file>

<file path=customXml/itemProps1.xml><?xml version="1.0" encoding="utf-8"?>
<ds:datastoreItem xmlns:ds="http://schemas.openxmlformats.org/officeDocument/2006/customXml" ds:itemID="{64C75158-2DD1-41B1-A5FB-DACE349F8A41}">
  <ds:schemaRefs>
    <ds:schemaRef ds:uri="http://schemas.microsoft.com/sharepoint/v3/contenttype/forms"/>
  </ds:schemaRefs>
</ds:datastoreItem>
</file>

<file path=customXml/itemProps2.xml><?xml version="1.0" encoding="utf-8"?>
<ds:datastoreItem xmlns:ds="http://schemas.openxmlformats.org/officeDocument/2006/customXml" ds:itemID="{5D9BC744-DD99-473A-9C4E-1A6954858F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08a8c4-f644-4269-bf7b-e7ee20a37e6a"/>
    <ds:schemaRef ds:uri="81e24a05-c5e6-4cd4-9c92-a17bf173e1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B0A0E9C-CBB5-4FFF-B640-F71FB6F1BC36}">
  <ds:schemaRefs>
    <ds:schemaRef ds:uri="3508a8c4-f644-4269-bf7b-e7ee20a37e6a"/>
    <ds:schemaRef ds:uri="81e24a05-c5e6-4cd4-9c92-a17bf173e15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1432</TotalTime>
  <Words>471</Words>
  <Application>Microsoft Office PowerPoint</Application>
  <PresentationFormat>宽屏</PresentationFormat>
  <Paragraphs>44</Paragraphs>
  <Slides>11</Slides>
  <Notes>10</Notes>
  <HiddenSlides>0</HiddenSlides>
  <MMClips>0</MMClips>
  <ScaleCrop>false</ScaleCrop>
  <HeadingPairs>
    <vt:vector size="6" baseType="variant">
      <vt:variant>
        <vt:lpstr>已用的字体</vt:lpstr>
      </vt:variant>
      <vt:variant>
        <vt:i4>13</vt:i4>
      </vt:variant>
      <vt:variant>
        <vt:lpstr>主题</vt:lpstr>
      </vt:variant>
      <vt:variant>
        <vt:i4>7</vt:i4>
      </vt:variant>
      <vt:variant>
        <vt:lpstr>幻灯片标题</vt:lpstr>
      </vt:variant>
      <vt:variant>
        <vt:i4>11</vt:i4>
      </vt:variant>
    </vt:vector>
  </HeadingPairs>
  <TitlesOfParts>
    <vt:vector size="31" baseType="lpstr">
      <vt:lpstr>Akrobat ExtraBold</vt:lpstr>
      <vt:lpstr>Akrobat Light</vt:lpstr>
      <vt:lpstr>BoschSans-Regular</vt:lpstr>
      <vt:lpstr>Dingbats</vt:lpstr>
      <vt:lpstr>NimbusMonL-Bold</vt:lpstr>
      <vt:lpstr>楷体_GB2312</vt:lpstr>
      <vt:lpstr>Arial</vt:lpstr>
      <vt:lpstr>Arial Narrow</vt:lpstr>
      <vt:lpstr>Calibri</vt:lpstr>
      <vt:lpstr>Helvetica</vt:lpstr>
      <vt:lpstr>Montserrat</vt:lpstr>
      <vt:lpstr>Montserrat Light</vt:lpstr>
      <vt:lpstr>Wingdings</vt:lpstr>
      <vt:lpstr>ATOM INFO MEMO</vt:lpstr>
      <vt:lpstr>ATOM THEME</vt:lpstr>
      <vt:lpstr>1_ATOM INFO MEMO</vt:lpstr>
      <vt:lpstr>3_ATOM THEME</vt:lpstr>
      <vt:lpstr>3_ATOM INFO MEMO</vt:lpstr>
      <vt:lpstr>1_ATOM THEME</vt:lpstr>
      <vt:lpstr>Тема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Nikita Bormotov</dc:creator>
  <cp:lastModifiedBy>Mike Ni</cp:lastModifiedBy>
  <cp:revision>21</cp:revision>
  <dcterms:created xsi:type="dcterms:W3CDTF">2023-01-27T08:04:06Z</dcterms:created>
  <dcterms:modified xsi:type="dcterms:W3CDTF">2024-02-01T08:22:04Z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0x0101001CB58C0E45DAA049B4783D75162EAA4B</vt:lpwstr>
  </property>
  <property fmtid="{D5CDD505-2E9C-101B-9397-08002B2CF9AE}" pid="3" name="MediaServiceImageTags">
    <vt:lpwstr/>
  </property>
</Properties>
</file>