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25"/>
  </p:notesMasterIdLst>
  <p:sldIdLst>
    <p:sldId id="2147376663" r:id="rId11"/>
    <p:sldId id="2147376669" r:id="rId12"/>
    <p:sldId id="2147376678" r:id="rId13"/>
    <p:sldId id="2147376688" r:id="rId14"/>
    <p:sldId id="2147376689" r:id="rId15"/>
    <p:sldId id="2147376685" r:id="rId16"/>
    <p:sldId id="2147376682" r:id="rId17"/>
    <p:sldId id="2147376683" r:id="rId18"/>
    <p:sldId id="2147376680" r:id="rId19"/>
    <p:sldId id="2147376686" r:id="rId20"/>
    <p:sldId id="2147376687" r:id="rId21"/>
    <p:sldId id="2147376681" r:id="rId22"/>
    <p:sldId id="2147376684" r:id="rId23"/>
    <p:sldId id="21473766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7D8"/>
    <a:srgbClr val="0C4FF7"/>
    <a:srgbClr val="FFFFFF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7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7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30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29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7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3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3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4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28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12.03.2024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200391" cy="8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8000"/>
              </a:lnSpc>
              <a:defRPr/>
            </a:pPr>
            <a:r>
              <a:rPr lang="en-US" sz="5400" b="1" dirty="0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Charge 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Remain charge time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4887D-2AD0-CA2D-936E-243FB8EF8F3B}"/>
              </a:ext>
            </a:extLst>
          </p:cNvPr>
          <p:cNvSpPr txBox="1"/>
          <p:nvPr/>
        </p:nvSpPr>
        <p:spPr>
          <a:xfrm>
            <a:off x="398463" y="1447800"/>
            <a:ext cx="61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DC Charge remain time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AA294E-CBF0-6C55-9AB4-D614F54B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1194227"/>
            <a:ext cx="8267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Remain charge time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D270E-CB9C-F133-FE8F-1E2861E0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75" y="1927225"/>
            <a:ext cx="7867650" cy="3600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A4F1BF-3933-21C5-9C83-B72C1E96F89C}"/>
              </a:ext>
            </a:extLst>
          </p:cNvPr>
          <p:cNvSpPr txBox="1"/>
          <p:nvPr/>
        </p:nvSpPr>
        <p:spPr>
          <a:xfrm>
            <a:off x="292436" y="1383784"/>
            <a:ext cx="61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 Charge remain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35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Charge preheating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D70F7A-BC68-DA1B-1788-CD4F48AA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1493837"/>
            <a:ext cx="10134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Charge preheating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A4B74-C989-B337-C048-D90FA03A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64" y="1073150"/>
            <a:ext cx="8015336" cy="6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4"/>
            <a:ext cx="3935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/>
              <a:t>Vehicle Charge status management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Charging energy </a:t>
            </a:r>
            <a:r>
              <a:rPr lang="en-US" altLang="zh-CN" dirty="0" err="1"/>
              <a:t>caculation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Remain charge time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Charge preheating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charge status management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B7B4DD-9DC2-507E-20DD-77D41F89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363662"/>
            <a:ext cx="10153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charge status management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08204B-C872-4F78-E8D3-9B75E853DB9C}"/>
              </a:ext>
            </a:extLst>
          </p:cNvPr>
          <p:cNvSpPr txBox="1"/>
          <p:nvPr/>
        </p:nvSpPr>
        <p:spPr>
          <a:xfrm>
            <a:off x="419100" y="1505983"/>
            <a:ext cx="210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Charge plug check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2A79E-19F1-49FF-8F21-C0E92508D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24" y="1773715"/>
            <a:ext cx="6924675" cy="41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4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charge status management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08204B-C872-4F78-E8D3-9B75E853DB9C}"/>
              </a:ext>
            </a:extLst>
          </p:cNvPr>
          <p:cNvSpPr txBox="1"/>
          <p:nvPr/>
        </p:nvSpPr>
        <p:spPr>
          <a:xfrm>
            <a:off x="419100" y="1505983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Charge and discharge condition manage 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8C136-D14E-1244-655F-81883107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2143125"/>
            <a:ext cx="7477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charge status management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1679A-BED2-3270-5C4E-67836A6C00C0}"/>
              </a:ext>
            </a:extLst>
          </p:cNvPr>
          <p:cNvSpPr txBox="1"/>
          <p:nvPr/>
        </p:nvSpPr>
        <p:spPr>
          <a:xfrm>
            <a:off x="222586" y="1380890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Charge Status control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7316D-B26D-5A6F-7A1B-FE58462B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3" y="1073150"/>
            <a:ext cx="9106845" cy="57476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8F4E9C-F4E3-4E9D-B880-D421374D3AC6}"/>
              </a:ext>
            </a:extLst>
          </p:cNvPr>
          <p:cNvSpPr txBox="1"/>
          <p:nvPr/>
        </p:nvSpPr>
        <p:spPr>
          <a:xfrm>
            <a:off x="292437" y="1792206"/>
            <a:ext cx="2196764" cy="331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</a:rPr>
              <a:t>0x0:Init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0x1: Off Plug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0x2: AC Plug Detected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0x3: DC Plug Detected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0x4: V2L Plug Detected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0x5: AC Charging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0x6: DC Charging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0x7: V2L Discharging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0x8: Charging Completed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0x9: Fault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0xA: AC Preheating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0xB: DC Preheating </a:t>
            </a:r>
            <a:endParaRPr lang="zh-CN" altLang="zh-CN" sz="1400" kern="100" dirty="0">
              <a:effectLst/>
            </a:endParaRPr>
          </a:p>
          <a:p>
            <a:pPr algn="just"/>
            <a:r>
              <a:rPr lang="en-US" altLang="zh-CN" sz="1400" kern="100" dirty="0">
                <a:effectLst/>
              </a:rPr>
              <a:t>0xC:V2Lcompleted </a:t>
            </a:r>
          </a:p>
          <a:p>
            <a:pPr algn="just"/>
            <a:r>
              <a:rPr lang="en-US" altLang="zh-CN" sz="1400" kern="100" dirty="0">
                <a:effectLst/>
              </a:rPr>
              <a:t>0xD:KeepWarming</a:t>
            </a:r>
          </a:p>
          <a:p>
            <a:pPr algn="just"/>
            <a:r>
              <a:rPr lang="en-US" altLang="zh-CN" sz="1400" kern="100" dirty="0">
                <a:effectLst/>
              </a:rPr>
              <a:t>0xE:V2L Fault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4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Charging energy </a:t>
            </a:r>
            <a:r>
              <a:rPr lang="en-US" altLang="zh-CN" sz="4000" b="1" dirty="0" err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caculation</a:t>
            </a:r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26210-6C33-6404-E9E2-9A3B0452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1290637"/>
            <a:ext cx="11135504" cy="47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Charging energy </a:t>
            </a:r>
            <a:r>
              <a:rPr lang="en-US" altLang="zh-CN" sz="4000" b="1" dirty="0" err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caculation</a:t>
            </a:r>
            <a:endParaRPr lang="en-US" altLang="zh-CN" sz="40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C3E8A5-93A8-1F2F-F189-924C2409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2" y="1470025"/>
            <a:ext cx="8143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236450" cy="107315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 dirty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106930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Remain charge time</a:t>
            </a:r>
          </a:p>
          <a:p>
            <a:r>
              <a:rPr lang="en-US" altLang="zh-CN" sz="2400" dirty="0"/>
              <a:t>Electronic lock control and diagnosis</a:t>
            </a:r>
          </a:p>
          <a:p>
            <a:endParaRPr lang="en-US" altLang="zh-CN" sz="5400" b="1" dirty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675D9-4B54-6D7D-9395-6D821CF66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455737"/>
            <a:ext cx="9486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84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201</Words>
  <Application>Microsoft Office PowerPoint</Application>
  <PresentationFormat>宽屏</PresentationFormat>
  <Paragraphs>63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Tao Wang</cp:lastModifiedBy>
  <cp:revision>29</cp:revision>
  <dcterms:created xsi:type="dcterms:W3CDTF">2023-01-27T08:04:06Z</dcterms:created>
  <dcterms:modified xsi:type="dcterms:W3CDTF">2024-03-13T05:32:12Z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