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32"/>
  </p:notesMasterIdLst>
  <p:sldIdLst>
    <p:sldId id="2147376663" r:id="rId11"/>
    <p:sldId id="2147376669" r:id="rId12"/>
    <p:sldId id="2147376678" r:id="rId13"/>
    <p:sldId id="2147376691" r:id="rId14"/>
    <p:sldId id="2147376696" r:id="rId15"/>
    <p:sldId id="2147376692" r:id="rId16"/>
    <p:sldId id="2147376695" r:id="rId17"/>
    <p:sldId id="2147376693" r:id="rId18"/>
    <p:sldId id="2147376694" r:id="rId19"/>
    <p:sldId id="2147376697" r:id="rId20"/>
    <p:sldId id="2147376698" r:id="rId21"/>
    <p:sldId id="2147376699" r:id="rId22"/>
    <p:sldId id="2147376700" r:id="rId23"/>
    <p:sldId id="2147376701" r:id="rId24"/>
    <p:sldId id="2147376702" r:id="rId25"/>
    <p:sldId id="2147376703" r:id="rId26"/>
    <p:sldId id="2147376704" r:id="rId27"/>
    <p:sldId id="2147376705" r:id="rId28"/>
    <p:sldId id="2147376706" r:id="rId29"/>
    <p:sldId id="2147376707" r:id="rId30"/>
    <p:sldId id="21473766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7D8"/>
    <a:srgbClr val="0C4FF7"/>
    <a:srgbClr val="FFFFFF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9A97-8B82-5442-B3BA-DE260FD79E0F}" v="266" vWet="267" dt="2024-01-15T07:34:21.821"/>
    <p1510:client id="{1FEEE476-12AA-4D4B-B9DD-6A8F614E55EF}" v="5" dt="2024-01-16T06:16:15.743"/>
    <p1510:client id="{37EFD22B-AEE3-974D-A5B3-FA678C0EC4F2}" v="527" dt="2024-01-15T08:39:57.503"/>
    <p1510:client id="{5A9E00AB-5E7B-30F2-D535-4A518B949E50}" v="10" dt="2024-01-16T06:09:48.089"/>
    <p1510:client id="{7B685E7A-22A1-FBE4-F898-D0B7B7EEB401}" v="5" dt="2024-01-15T09:01:03.019"/>
    <p1510:client id="{B3ED61A9-1FC2-8ACF-F3D8-15AF20BFCC31}" v="50" dt="2024-01-15T07:57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microsoft.com/office/2018/10/relationships/authors" Target="authors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8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5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2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1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1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74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021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92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51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1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29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2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63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0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85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15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5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29.01.2024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9946516" cy="823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88000"/>
              </a:lnSpc>
              <a:defRPr/>
            </a:pPr>
            <a:r>
              <a:rPr lang="en-US" sz="5400" b="1" dirty="0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DC C</a:t>
            </a:r>
            <a:r>
              <a:rPr lang="en-US" altLang="zh-CN" sz="5400" b="1" dirty="0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harge</a:t>
            </a:r>
            <a:r>
              <a:rPr lang="en-US" sz="5400" b="1" dirty="0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 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F1D51-3B1A-6E5C-B02E-D95A1C3EAB37}"/>
              </a:ext>
            </a:extLst>
          </p:cNvPr>
          <p:cNvSpPr txBox="1"/>
          <p:nvPr/>
        </p:nvSpPr>
        <p:spPr>
          <a:xfrm>
            <a:off x="673100" y="1701800"/>
            <a:ext cx="32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 Configure Stage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1DD491-0571-C3D6-0645-4CC39DEE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312" y="2813050"/>
            <a:ext cx="7839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F1D51-3B1A-6E5C-B02E-D95A1C3EAB37}"/>
              </a:ext>
            </a:extLst>
          </p:cNvPr>
          <p:cNvSpPr txBox="1"/>
          <p:nvPr/>
        </p:nvSpPr>
        <p:spPr>
          <a:xfrm>
            <a:off x="673100" y="1701800"/>
            <a:ext cx="32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Charging stage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CC3883-13CA-F06D-CB29-DA071D936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83" y="2718405"/>
            <a:ext cx="7733333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6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F1D51-3B1A-6E5C-B02E-D95A1C3EAB37}"/>
              </a:ext>
            </a:extLst>
          </p:cNvPr>
          <p:cNvSpPr txBox="1"/>
          <p:nvPr/>
        </p:nvSpPr>
        <p:spPr>
          <a:xfrm>
            <a:off x="819150" y="1701800"/>
            <a:ext cx="32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Charging complete stage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A34273-C5EF-5CDF-0315-5AF0E6997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531" y="2718405"/>
            <a:ext cx="8887444" cy="25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7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F1D51-3B1A-6E5C-B02E-D95A1C3EAB37}"/>
              </a:ext>
            </a:extLst>
          </p:cNvPr>
          <p:cNvSpPr txBox="1"/>
          <p:nvPr/>
        </p:nvSpPr>
        <p:spPr>
          <a:xfrm>
            <a:off x="685800" y="1549400"/>
            <a:ext cx="32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Charge error stage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2296EE-0EB9-6683-CAD6-11015B202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43" y="2654300"/>
            <a:ext cx="9848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9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B1B403-442D-0945-04BD-A911626BC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8" y="1481424"/>
            <a:ext cx="9609524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140714-5587-B72E-EFF7-F03438A84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82" y="2044862"/>
            <a:ext cx="7828571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7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5F991-D0CE-A928-5A87-274B07D71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75" y="1943100"/>
            <a:ext cx="8096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B9DF9A-DD15-FCCD-DC22-AECAAD63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88" y="2157547"/>
            <a:ext cx="8009524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2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9EA5D-7558-2642-EF50-31456929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1838325"/>
            <a:ext cx="9048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2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CC1A2-F8E0-DB59-D674-60B0FC2E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75" y="2222500"/>
            <a:ext cx="8629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4"/>
            <a:ext cx="3918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/>
              <a:t>DC Charge parameters management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DC Charge mode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DC Charge communication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DC Charge sequential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sequential control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5B89A5-69FE-5898-FE89-EA5D7970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12" y="2138362"/>
            <a:ext cx="7477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7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64DB43-D985-5E62-290A-9F5F82513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64" y="1462359"/>
            <a:ext cx="9428571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726D9-6604-FC02-02C0-DE303918C09D}"/>
              </a:ext>
            </a:extLst>
          </p:cNvPr>
          <p:cNvSpPr txBox="1"/>
          <p:nvPr/>
        </p:nvSpPr>
        <p:spPr>
          <a:xfrm>
            <a:off x="374650" y="1454150"/>
            <a:ext cx="631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 Charge parameters calculate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2F1169-AA16-9D03-F13B-7AE92171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26" y="1944921"/>
            <a:ext cx="9419048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726D9-6604-FC02-02C0-DE303918C09D}"/>
              </a:ext>
            </a:extLst>
          </p:cNvPr>
          <p:cNvSpPr txBox="1"/>
          <p:nvPr/>
        </p:nvSpPr>
        <p:spPr>
          <a:xfrm>
            <a:off x="374650" y="1454150"/>
            <a:ext cx="631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 Charge parameters diagnosis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33ECE8-0E2B-2A83-9058-D2ACDDED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8" y="2341707"/>
            <a:ext cx="8735631" cy="33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Mode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883FF9-41DA-CE65-5F2E-EF80389A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54" y="1392237"/>
            <a:ext cx="96964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Mode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B533C0-CE1B-9032-110E-DDE222566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7" y="2254250"/>
            <a:ext cx="9172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0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communication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F2F6C3-5013-7AFE-0EB7-62EC9D33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969232"/>
            <a:ext cx="8581412" cy="59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-44450" y="-18623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DC Charge parameters management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F1D51-3B1A-6E5C-B02E-D95A1C3EAB37}"/>
              </a:ext>
            </a:extLst>
          </p:cNvPr>
          <p:cNvSpPr txBox="1"/>
          <p:nvPr/>
        </p:nvSpPr>
        <p:spPr>
          <a:xfrm>
            <a:off x="673100" y="17018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 shake stage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0AE052-7349-7D1D-5A5F-6ABBB62E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428" y="2422638"/>
            <a:ext cx="9101836" cy="29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2276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134</Words>
  <Application>Microsoft Office PowerPoint</Application>
  <PresentationFormat>宽屏</PresentationFormat>
  <Paragraphs>53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Akrobat ExtraBold</vt:lpstr>
      <vt:lpstr>Akrobat Light</vt:lpstr>
      <vt:lpstr>楷体_GB2312</vt:lpstr>
      <vt:lpstr>Arial</vt:lpstr>
      <vt:lpstr>Arial Narrow</vt:lpstr>
      <vt:lpstr>Calibri</vt:lpstr>
      <vt:lpstr>Montserrat</vt:lpstr>
      <vt:lpstr>Montserrat Light</vt:lpstr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Tao Wang</cp:lastModifiedBy>
  <cp:revision>19</cp:revision>
  <dcterms:created xsi:type="dcterms:W3CDTF">2023-01-27T08:04:06Z</dcterms:created>
  <dcterms:modified xsi:type="dcterms:W3CDTF">2024-01-29T07:52:39Z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