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  <p:sldMasterId id="2147483673" r:id="rId5"/>
    <p:sldMasterId id="2147483686" r:id="rId6"/>
    <p:sldMasterId id="2147483700" r:id="rId7"/>
    <p:sldMasterId id="2147483716" r:id="rId8"/>
    <p:sldMasterId id="2147483766" r:id="rId9"/>
    <p:sldMasterId id="2147483648" r:id="rId10"/>
  </p:sldMasterIdLst>
  <p:notesMasterIdLst>
    <p:notesMasterId r:id="rId26"/>
  </p:notesMasterIdLst>
  <p:sldIdLst>
    <p:sldId id="2147376663" r:id="rId11"/>
    <p:sldId id="2147376669" r:id="rId12"/>
    <p:sldId id="2147376678" r:id="rId13"/>
    <p:sldId id="2147376679" r:id="rId14"/>
    <p:sldId id="2147376680" r:id="rId15"/>
    <p:sldId id="2147376682" r:id="rId16"/>
    <p:sldId id="2147376683" r:id="rId17"/>
    <p:sldId id="2147376684" r:id="rId18"/>
    <p:sldId id="2147376685" r:id="rId19"/>
    <p:sldId id="2147376686" r:id="rId20"/>
    <p:sldId id="2147376687" r:id="rId21"/>
    <p:sldId id="2147376688" r:id="rId22"/>
    <p:sldId id="2147376689" r:id="rId23"/>
    <p:sldId id="2147376690" r:id="rId24"/>
    <p:sldId id="21473766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68B765-D349-DFA8-7756-20CEA2962460}" name="Vadim Ponomarev" initials="VP" userId="S::Vadim.Ponomarev@atom.team::dc7407fc-b92e-4df2-a582-e4e33c6888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y Vanyukhin" initials="AV" lastIdx="1" clrIdx="0">
    <p:extLst>
      <p:ext uri="{19B8F6BF-5375-455C-9EA6-DF929625EA0E}">
        <p15:presenceInfo xmlns:p15="http://schemas.microsoft.com/office/powerpoint/2012/main" userId="Arkady Vanyuk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F7D8"/>
    <a:srgbClr val="0C4FF7"/>
    <a:srgbClr val="FFFFFF"/>
    <a:srgbClr val="C5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9A97-8B82-5442-B3BA-DE260FD79E0F}" v="266" vWet="267" dt="2024-01-15T07:34:21.821"/>
    <p1510:client id="{1FEEE476-12AA-4D4B-B9DD-6A8F614E55EF}" v="5" dt="2024-01-16T06:16:15.743"/>
    <p1510:client id="{37EFD22B-AEE3-974D-A5B3-FA678C0EC4F2}" v="527" dt="2024-01-15T08:39:57.503"/>
    <p1510:client id="{5A9E00AB-5E7B-30F2-D535-4A518B949E50}" v="10" dt="2024-01-16T06:09:48.089"/>
    <p1510:client id="{7B685E7A-22A1-FBE4-F898-D0B7B7EEB401}" v="5" dt="2024-01-15T09:01:03.019"/>
    <p1510:client id="{B3ED61A9-1FC2-8ACF-F3D8-15AF20BFCC31}" v="50" dt="2024-01-15T07:57:4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056D-2538-4E97-8F77-E00A5EE9706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3639-855E-4A68-A466-05F4CCB98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1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5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3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22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76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29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1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1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5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21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96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68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3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1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4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4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9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0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46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0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585" indent="-457189">
              <a:spcBef>
                <a:spcPts val="0"/>
              </a:spcBef>
              <a:buSzPts val="2100"/>
              <a:buChar char="●"/>
            </a:lvl1pPr>
            <a:lvl2pPr marL="1289722" indent="-493876">
              <a:spcBef>
                <a:spcPts val="0"/>
              </a:spcBef>
              <a:buSzPts val="2100"/>
              <a:buChar char="○"/>
            </a:lvl2pPr>
            <a:lvl3pPr marL="1998083" indent="-592652">
              <a:spcBef>
                <a:spcPts val="0"/>
              </a:spcBef>
              <a:buSzPts val="2100"/>
              <a:buChar char="■"/>
            </a:lvl3pPr>
            <a:lvl4pPr marL="2698845" indent="-683828">
              <a:spcBef>
                <a:spcPts val="0"/>
              </a:spcBef>
              <a:buSzPts val="2100"/>
              <a:buChar char="●"/>
            </a:lvl4pPr>
            <a:lvl5pPr marL="3308429" indent="-683828">
              <a:spcBef>
                <a:spcPts val="0"/>
              </a:spcBef>
              <a:buSzPts val="2100"/>
              <a:buChar char="○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97962" y="6264989"/>
            <a:ext cx="430249" cy="430068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064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5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18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83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2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7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3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77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0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9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4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22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91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507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85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11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55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44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90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51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Автор и дата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8146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BEA7-392F-4531-B149-AE3C1143B811}" type="datetime1">
              <a:rPr lang="ru-RU" noProof="0" smtClean="0"/>
              <a:t>24.01.2024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8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173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1792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24.01.2024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2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24.01.2024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94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20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2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05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12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5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29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608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88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07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096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9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89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24.01.2024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24.01.2024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504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F52E-1EB8-4055-854D-0430A69BE7E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802-A3B5-4761-8121-91CDCEEB52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900000"/>
          </a:xfrm>
        </p:spPr>
        <p:txBody>
          <a:bodyPr>
            <a:normAutofit/>
          </a:bodyPr>
          <a:lstStyle>
            <a:lvl1pPr lvl="0"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330200" y="373559"/>
            <a:ext cx="108000" cy="540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98331" y="6525534"/>
            <a:ext cx="2395340" cy="340820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695326" y="932723"/>
            <a:ext cx="1080135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B0F290-F452-4FB7-B953-F8E450D31144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51B-A79D-4605-B7D3-0380FEA525A7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24.01.2024</a:t>
            </a:fld>
            <a:endParaRPr lang="en-US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85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74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0CB5-0A32-4C72-97D4-40C3DBA3BC6F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24.01.2024</a:t>
            </a:fld>
            <a:endParaRPr lang="en-US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41" r:id="rId8"/>
    <p:sldLayoutId id="2147483742" r:id="rId9"/>
    <p:sldLayoutId id="2147483743" r:id="rId10"/>
    <p:sldLayoutId id="2147483744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7"/>
          <p:cNvCxnSpPr/>
          <p:nvPr userDrawn="1"/>
        </p:nvCxnSpPr>
        <p:spPr>
          <a:xfrm>
            <a:off x="0" y="525195"/>
            <a:ext cx="12192000" cy="0"/>
          </a:xfrm>
          <a:prstGeom prst="line">
            <a:avLst/>
          </a:prstGeom>
          <a:ln w="158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4" b="39969"/>
          <a:stretch>
            <a:fillRect/>
          </a:stretch>
        </p:blipFill>
        <p:spPr>
          <a:xfrm>
            <a:off x="9882026" y="150227"/>
            <a:ext cx="1830547" cy="354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D19E5-10A7-2814-F649-848BA63B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5856" r="19361" b="279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65DE1-89D7-A674-6948-7939E251A83E}"/>
              </a:ext>
            </a:extLst>
          </p:cNvPr>
          <p:cNvSpPr txBox="1"/>
          <p:nvPr/>
        </p:nvSpPr>
        <p:spPr>
          <a:xfrm>
            <a:off x="1820034" y="2519418"/>
            <a:ext cx="8602675" cy="823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88000"/>
              </a:lnSpc>
              <a:defRPr/>
            </a:pPr>
            <a:r>
              <a:rPr lang="en-US" sz="5400" b="1" dirty="0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Concept of OBC Management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04F8D-5C97-2DF0-6340-8AA62212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3" y="746047"/>
            <a:ext cx="2270763" cy="685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5BE5A-2DB8-D525-BFE1-C98D3B69CF4D}"/>
              </a:ext>
            </a:extLst>
          </p:cNvPr>
          <p:cNvSpPr txBox="1"/>
          <p:nvPr/>
        </p:nvSpPr>
        <p:spPr>
          <a:xfrm>
            <a:off x="10672957" y="0"/>
            <a:ext cx="143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>
                <a:solidFill>
                  <a:srgbClr val="FFFFFF"/>
                </a:solidFill>
                <a:effectLst/>
                <a:latin typeface="Montserrat" pitchFamily="2" charset="77"/>
              </a:rPr>
              <a:t>HVS</a:t>
            </a:r>
            <a:r>
              <a:rPr lang="en-US" sz="4000" b="0" i="0">
                <a:solidFill>
                  <a:srgbClr val="000000"/>
                </a:solidFill>
                <a:effectLst/>
                <a:latin typeface="Montserrat" pitchFamily="2" charset="77"/>
              </a:rPr>
              <a:t>​</a:t>
            </a:r>
            <a:endParaRPr lang="en-RU" sz="4000"/>
          </a:p>
        </p:txBody>
      </p:sp>
    </p:spTree>
    <p:extLst>
      <p:ext uri="{BB962C8B-B14F-4D97-AF65-F5344CB8AC3E}">
        <p14:creationId xmlns:p14="http://schemas.microsoft.com/office/powerpoint/2010/main" val="327408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OBC Status control and diagnosis 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0FD581-9826-5655-2245-B837E6A63E6D}"/>
              </a:ext>
            </a:extLst>
          </p:cNvPr>
          <p:cNvSpPr txBox="1"/>
          <p:nvPr/>
        </p:nvSpPr>
        <p:spPr>
          <a:xfrm>
            <a:off x="292436" y="113665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OBC Status control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6FFE94-1033-9D20-0969-DE72839A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23" y="947848"/>
            <a:ext cx="7366277" cy="59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9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OBC Status control and diagnosis 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0FD581-9826-5655-2245-B837E6A63E6D}"/>
              </a:ext>
            </a:extLst>
          </p:cNvPr>
          <p:cNvSpPr txBox="1"/>
          <p:nvPr/>
        </p:nvSpPr>
        <p:spPr>
          <a:xfrm>
            <a:off x="292436" y="113665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OBC Status diagnosis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D3F606-A072-BF6A-7F83-EB657B698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74" y="1706788"/>
            <a:ext cx="7828571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4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AC Charge parameters management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35EAA-337B-FD8B-F7C5-2CE1A7E0D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876" y="1028966"/>
            <a:ext cx="10072174" cy="52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1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AC Charge parameters management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89D29D-CD5F-8BC8-3FCF-4F419CECDB17}"/>
              </a:ext>
            </a:extLst>
          </p:cNvPr>
          <p:cNvSpPr txBox="1"/>
          <p:nvPr/>
        </p:nvSpPr>
        <p:spPr>
          <a:xfrm>
            <a:off x="552450" y="133350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 Charge parameter </a:t>
            </a:r>
            <a:r>
              <a:rPr lang="en-US" altLang="zh-CN" dirty="0" err="1"/>
              <a:t>caculate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275C2F-66E7-CB5B-5F93-A5795FA18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952" y="2233765"/>
            <a:ext cx="8638095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AC Charge parameters management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89D29D-CD5F-8BC8-3FCF-4F419CECDB17}"/>
              </a:ext>
            </a:extLst>
          </p:cNvPr>
          <p:cNvSpPr txBox="1"/>
          <p:nvPr/>
        </p:nvSpPr>
        <p:spPr>
          <a:xfrm>
            <a:off x="552450" y="133350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 Charge parameter diagnosis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310ECF-508F-F44F-9968-DD791169F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262" y="1927469"/>
            <a:ext cx="7990476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8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4937588" y="2626433"/>
            <a:ext cx="8403508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Backup</a:t>
            </a:r>
            <a:endParaRPr lang="en-US" sz="5400" b="1"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8BC1C565-4918-7D96-C70C-5D88A2ACBBA7}"/>
              </a:ext>
            </a:extLst>
          </p:cNvPr>
          <p:cNvSpPr/>
          <p:nvPr/>
        </p:nvSpPr>
        <p:spPr>
          <a:xfrm>
            <a:off x="0" y="5555472"/>
            <a:ext cx="12192000" cy="14214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2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7" y="0"/>
            <a:ext cx="2743200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EF3F2-F545-E8DF-6FC9-9FE5D574EFBB}"/>
              </a:ext>
            </a:extLst>
          </p:cNvPr>
          <p:cNvSpPr txBox="1"/>
          <p:nvPr/>
        </p:nvSpPr>
        <p:spPr>
          <a:xfrm>
            <a:off x="517237" y="1182254"/>
            <a:ext cx="3935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/>
              <a:t>Electronic lock control and diagnosis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S2 control and diagnosis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OBC status control and diagnosis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AC Charge parameters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6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Electronic lock control and diagnosis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2B020C-2EF0-4D94-5BBD-81CDA6604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862" y="1344880"/>
            <a:ext cx="10689008" cy="51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100220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950" y="101812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67082" y="442"/>
            <a:ext cx="11464518" cy="8822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Electronic lock control and diagnosis</a:t>
            </a:r>
          </a:p>
          <a:p>
            <a:r>
              <a:rPr lang="en-US" altLang="zh-CN" sz="54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DA438-4449-DFD4-A185-4B822F68A41D}"/>
              </a:ext>
            </a:extLst>
          </p:cNvPr>
          <p:cNvSpPr txBox="1"/>
          <p:nvPr/>
        </p:nvSpPr>
        <p:spPr>
          <a:xfrm>
            <a:off x="292436" y="1002209"/>
            <a:ext cx="543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Electronic lock control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59ED79-C525-29CC-C0A1-F18115307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75" y="1571183"/>
            <a:ext cx="84772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Electronic lock control and diagnosis</a:t>
            </a:r>
          </a:p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Electronic lock diagnosis</a:t>
            </a:r>
            <a:endParaRPr lang="zh-CN" altLang="en-US" sz="1800" dirty="0">
              <a:solidFill>
                <a:srgbClr val="000000"/>
              </a:solidFill>
              <a:latin typeface="Verdana" panose="020B0604030504040204" pitchFamily="34" charset="0"/>
              <a:ea typeface="+mn-ea"/>
              <a:cs typeface="+mn-cs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BDB231-1AB9-A166-4C7E-525008FB2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25" y="1744662"/>
            <a:ext cx="7677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3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S2 control and diagnosis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3FC685-BC63-4941-F732-08CE42AFE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937" y="1159126"/>
            <a:ext cx="9395395" cy="49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5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S2 control and diagnosis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5BA58-EA71-F468-7369-6EE0A4FE7207}"/>
              </a:ext>
            </a:extLst>
          </p:cNvPr>
          <p:cNvSpPr txBox="1"/>
          <p:nvPr/>
        </p:nvSpPr>
        <p:spPr>
          <a:xfrm>
            <a:off x="362454" y="1155700"/>
            <a:ext cx="40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 control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31727F-6C8C-4578-D994-29F46E125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47" y="1340366"/>
            <a:ext cx="8961905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S2 control and diagnosis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5BA58-EA71-F468-7369-6EE0A4FE7207}"/>
              </a:ext>
            </a:extLst>
          </p:cNvPr>
          <p:cNvSpPr txBox="1"/>
          <p:nvPr/>
        </p:nvSpPr>
        <p:spPr>
          <a:xfrm>
            <a:off x="362454" y="1155700"/>
            <a:ext cx="40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 diagnosis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574FF1-7C3E-AA78-B643-7E7AB0C55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40" y="1155700"/>
            <a:ext cx="5447619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1403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OBC Status control and diagnosis </a:t>
            </a:r>
          </a:p>
          <a:p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C4D52B-97EA-ACD4-655D-A0576FA4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762" y="1457571"/>
            <a:ext cx="9371568" cy="45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2.xml><?xml version="1.0" encoding="utf-8"?>
<a:theme xmlns:a="http://schemas.openxmlformats.org/drawingml/2006/main" name="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3.xml><?xml version="1.0" encoding="utf-8"?>
<a:theme xmlns:a="http://schemas.openxmlformats.org/drawingml/2006/main" name="1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4.xml><?xml version="1.0" encoding="utf-8"?>
<a:theme xmlns:a="http://schemas.openxmlformats.org/drawingml/2006/main" name="3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5.xml><?xml version="1.0" encoding="utf-8"?>
<a:theme xmlns:a="http://schemas.openxmlformats.org/drawingml/2006/main" name="3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KROBAT">
      <a:majorFont>
        <a:latin typeface="Akrobat ExtraBold"/>
        <a:ea typeface=""/>
        <a:cs typeface=""/>
      </a:majorFont>
      <a:minorFont>
        <a:latin typeface="Akrob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6.xml><?xml version="1.0" encoding="utf-8"?>
<a:theme xmlns:a="http://schemas.openxmlformats.org/drawingml/2006/main" name="1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08a8c4-f644-4269-bf7b-e7ee20a37e6a">
      <Terms xmlns="http://schemas.microsoft.com/office/infopath/2007/PartnerControls"/>
    </lcf76f155ced4ddcb4097134ff3c332f>
    <TaxCatchAll xmlns="81e24a05-c5e6-4cd4-9c92-a17bf173e158" xsi:nil="true"/>
    <_x65e5__x671f_ xmlns="3508a8c4-f644-4269-bf7b-e7ee20a37e6a" xsi:nil="true"/>
    <description xmlns="3508a8c4-f644-4269-bf7b-e7ee20a37e6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58C0E45DAA049B4783D75162EAA4B" ma:contentTypeVersion="16" ma:contentTypeDescription="Create a new document." ma:contentTypeScope="" ma:versionID="87195f5d8c40d036ee747b07132b2479">
  <xsd:schema xmlns:xsd="http://www.w3.org/2001/XMLSchema" xmlns:xs="http://www.w3.org/2001/XMLSchema" xmlns:p="http://schemas.microsoft.com/office/2006/metadata/properties" xmlns:ns2="3508a8c4-f644-4269-bf7b-e7ee20a37e6a" xmlns:ns3="81e24a05-c5e6-4cd4-9c92-a17bf173e158" targetNamespace="http://schemas.microsoft.com/office/2006/metadata/properties" ma:root="true" ma:fieldsID="0ca578e930571618a1e05305d7b58119" ns2:_="" ns3:_="">
    <xsd:import namespace="3508a8c4-f644-4269-bf7b-e7ee20a37e6a"/>
    <xsd:import namespace="81e24a05-c5e6-4cd4-9c92-a17bf173e1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escription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_x65e5__x671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a8c4-f644-4269-bf7b-e7ee20a37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8e2d421-9677-4856-b1f7-0ea2c0cad7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8" nillable="true" ma:displayName="description " ma:format="Dropdown" ma:internalName="description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x65e5__x671f_" ma:index="22" nillable="true" ma:displayName="日期" ma:format="DateOnly" ma:internalName="_x65e5__x671f_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4a05-c5e6-4cd4-9c92-a17bf173e1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fb94774-a90f-4d2d-a2ac-e0372e813c38}" ma:internalName="TaxCatchAll" ma:showField="CatchAllData" ma:web="81e24a05-c5e6-4cd4-9c92-a17bf173e1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0A0E9C-CBB5-4FFF-B640-F71FB6F1BC36}">
  <ds:schemaRefs>
    <ds:schemaRef ds:uri="3508a8c4-f644-4269-bf7b-e7ee20a37e6a"/>
    <ds:schemaRef ds:uri="81e24a05-c5e6-4cd4-9c92-a17bf173e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9BC744-DD99-473A-9C4E-1A6954858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8a8c4-f644-4269-bf7b-e7ee20a37e6a"/>
    <ds:schemaRef ds:uri="81e24a05-c5e6-4cd4-9c92-a17bf173e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75158-2DD1-41B1-A5FB-DACE349F8A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125</Words>
  <Application>Microsoft Office PowerPoint</Application>
  <PresentationFormat>宽屏</PresentationFormat>
  <Paragraphs>45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Akrobat ExtraBold</vt:lpstr>
      <vt:lpstr>Akrobat Light</vt:lpstr>
      <vt:lpstr>楷体_GB2312</vt:lpstr>
      <vt:lpstr>Arial</vt:lpstr>
      <vt:lpstr>Arial Narrow</vt:lpstr>
      <vt:lpstr>Calibri</vt:lpstr>
      <vt:lpstr>Montserrat</vt:lpstr>
      <vt:lpstr>Montserrat Light</vt:lpstr>
      <vt:lpstr>Verdana</vt:lpstr>
      <vt:lpstr>ATOM INFO MEMO</vt:lpstr>
      <vt:lpstr>ATOM THEME</vt:lpstr>
      <vt:lpstr>1_ATOM INFO MEMO</vt:lpstr>
      <vt:lpstr>3_ATOM THEME</vt:lpstr>
      <vt:lpstr>3_ATOM INFO MEMO</vt:lpstr>
      <vt:lpstr>1_ATOM THEME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Bormotov</dc:creator>
  <cp:lastModifiedBy>Tao Wang</cp:lastModifiedBy>
  <cp:revision>15</cp:revision>
  <dcterms:created xsi:type="dcterms:W3CDTF">2023-01-27T08:04:06Z</dcterms:created>
  <dcterms:modified xsi:type="dcterms:W3CDTF">2024-01-24T01:34:58Z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0x0101001CB58C0E45DAA049B4783D75162EAA4B</vt:lpwstr>
  </property>
  <property fmtid="{D5CDD505-2E9C-101B-9397-08002B2CF9AE}" pid="3" name="MediaServiceImageTags">
    <vt:lpwstr/>
  </property>
</Properties>
</file>