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76474-C68D-4131-8843-25118DC9B350}" v="15" dt="2024-04-18T02:31:1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ter She" userId="7f478820-3266-4fc1-be90-6c96bed9b2af" providerId="ADAL" clId="{FBD76474-C68D-4131-8843-25118DC9B350}"/>
    <pc:docChg chg="modSld">
      <pc:chgData name="Winter She" userId="7f478820-3266-4fc1-be90-6c96bed9b2af" providerId="ADAL" clId="{FBD76474-C68D-4131-8843-25118DC9B350}" dt="2024-04-18T02:32:04.239" v="165" actId="207"/>
      <pc:docMkLst>
        <pc:docMk/>
      </pc:docMkLst>
      <pc:sldChg chg="addSp modSp mod">
        <pc:chgData name="Winter She" userId="7f478820-3266-4fc1-be90-6c96bed9b2af" providerId="ADAL" clId="{FBD76474-C68D-4131-8843-25118DC9B350}" dt="2024-04-18T02:32:04.239" v="165" actId="207"/>
        <pc:sldMkLst>
          <pc:docMk/>
          <pc:sldMk cId="3101335018" sldId="256"/>
        </pc:sldMkLst>
        <pc:spChg chg="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6" creationId="{96FC02E7-DF89-753E-FB1C-8F2BBCC6C967}"/>
          </ac:spMkLst>
        </pc:spChg>
        <pc:spChg chg="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7" creationId="{294D1E5C-16DB-F41A-B8C2-3F595E0BF495}"/>
          </ac:spMkLst>
        </pc:spChg>
        <pc:spChg chg="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8" creationId="{18C070FD-8203-F92A-0051-8F8F0791B521}"/>
          </ac:spMkLst>
        </pc:spChg>
        <pc:spChg chg="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9" creationId="{8C93D93D-F4E9-231A-BA84-40052ED37FA3}"/>
          </ac:spMkLst>
        </pc:spChg>
        <pc:spChg chg="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10" creationId="{2C20EC16-3BD8-25B4-6F68-CF1D266857B4}"/>
          </ac:spMkLst>
        </pc:spChg>
        <pc:spChg chg="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11" creationId="{8121DC77-5623-D181-F7A8-6EAA46212A85}"/>
          </ac:spMkLst>
        </pc:spChg>
        <pc:spChg chg="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12" creationId="{8CDBD824-0EBA-BE24-B1C7-EF4D6506A4FD}"/>
          </ac:spMkLst>
        </pc:spChg>
        <pc:spChg chg="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13" creationId="{51BEFB46-7B48-6E13-B63C-5311F8529CA1}"/>
          </ac:spMkLst>
        </pc:spChg>
        <pc:spChg chg="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16" creationId="{7145B16B-0A51-E9E7-61C1-1AFCDDFA9EAB}"/>
          </ac:spMkLst>
        </pc:spChg>
        <pc:spChg chg="add 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18" creationId="{AEAEA422-E2AC-D6E4-1D6F-96E11D268E86}"/>
          </ac:spMkLst>
        </pc:spChg>
        <pc:spChg chg="add 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22" creationId="{E55C00F5-32C1-007A-3229-8A5047EF1284}"/>
          </ac:spMkLst>
        </pc:spChg>
        <pc:spChg chg="add 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23" creationId="{F34A2669-0037-EDF7-DB6A-6BBD4559E693}"/>
          </ac:spMkLst>
        </pc:spChg>
        <pc:spChg chg="add 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26" creationId="{01C5A4A0-2AAC-432C-011C-3D167425D1ED}"/>
          </ac:spMkLst>
        </pc:spChg>
        <pc:spChg chg="add 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31" creationId="{BF26D0FD-B5D1-3D69-3417-D1018D948F3D}"/>
          </ac:spMkLst>
        </pc:spChg>
        <pc:spChg chg="add mod">
          <ac:chgData name="Winter She" userId="7f478820-3266-4fc1-be90-6c96bed9b2af" providerId="ADAL" clId="{FBD76474-C68D-4131-8843-25118DC9B350}" dt="2024-04-18T02:32:04.239" v="165" actId="207"/>
          <ac:spMkLst>
            <pc:docMk/>
            <pc:sldMk cId="3101335018" sldId="256"/>
            <ac:spMk id="32" creationId="{E97B8C4B-97DC-B6DE-D594-0B43A4408553}"/>
          </ac:spMkLst>
        </pc:spChg>
        <pc:spChg chg="add 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39" creationId="{DE89C54C-D35B-368A-20CA-3D90057B3246}"/>
          </ac:spMkLst>
        </pc:spChg>
        <pc:spChg chg="add 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42" creationId="{66CEAABA-FF69-B3BE-89BD-C796CA7FE672}"/>
          </ac:spMkLst>
        </pc:spChg>
        <pc:spChg chg="add mod">
          <ac:chgData name="Winter She" userId="7f478820-3266-4fc1-be90-6c96bed9b2af" providerId="ADAL" clId="{FBD76474-C68D-4131-8843-25118DC9B350}" dt="2024-04-18T02:31:37.807" v="164" actId="1038"/>
          <ac:spMkLst>
            <pc:docMk/>
            <pc:sldMk cId="3101335018" sldId="256"/>
            <ac:spMk id="48" creationId="{DE61753E-83D6-33C0-5F03-6BF44BAC792C}"/>
          </ac:spMkLst>
        </pc:spChg>
        <pc:cxnChg chg="mod">
          <ac:chgData name="Winter She" userId="7f478820-3266-4fc1-be90-6c96bed9b2af" providerId="ADAL" clId="{FBD76474-C68D-4131-8843-25118DC9B350}" dt="2024-04-18T02:31:37.807" v="164" actId="1038"/>
          <ac:cxnSpMkLst>
            <pc:docMk/>
            <pc:sldMk cId="3101335018" sldId="256"/>
            <ac:cxnSpMk id="15" creationId="{4AF6E664-4794-24C8-B22E-0B06CEA409B4}"/>
          </ac:cxnSpMkLst>
        </pc:cxnChg>
        <pc:cxnChg chg="add mod">
          <ac:chgData name="Winter She" userId="7f478820-3266-4fc1-be90-6c96bed9b2af" providerId="ADAL" clId="{FBD76474-C68D-4131-8843-25118DC9B350}" dt="2024-04-18T02:31:37.807" v="164" actId="1038"/>
          <ac:cxnSpMkLst>
            <pc:docMk/>
            <pc:sldMk cId="3101335018" sldId="256"/>
            <ac:cxnSpMk id="19" creationId="{2C6298FA-4E5A-6652-E7DF-756AE6505F9C}"/>
          </ac:cxnSpMkLst>
        </pc:cxnChg>
        <pc:cxnChg chg="add mod">
          <ac:chgData name="Winter She" userId="7f478820-3266-4fc1-be90-6c96bed9b2af" providerId="ADAL" clId="{FBD76474-C68D-4131-8843-25118DC9B350}" dt="2024-04-18T02:31:37.807" v="164" actId="1038"/>
          <ac:cxnSpMkLst>
            <pc:docMk/>
            <pc:sldMk cId="3101335018" sldId="256"/>
            <ac:cxnSpMk id="24" creationId="{16F4B01B-C995-9DE6-0057-C5CAEF1CB8DC}"/>
          </ac:cxnSpMkLst>
        </pc:cxnChg>
        <pc:cxnChg chg="add mod">
          <ac:chgData name="Winter She" userId="7f478820-3266-4fc1-be90-6c96bed9b2af" providerId="ADAL" clId="{FBD76474-C68D-4131-8843-25118DC9B350}" dt="2024-04-18T02:31:37.807" v="164" actId="1038"/>
          <ac:cxnSpMkLst>
            <pc:docMk/>
            <pc:sldMk cId="3101335018" sldId="256"/>
            <ac:cxnSpMk id="28" creationId="{CD7EEE69-80C5-EA32-9D66-BC17FDF33B2D}"/>
          </ac:cxnSpMkLst>
        </pc:cxnChg>
        <pc:cxnChg chg="add mod">
          <ac:chgData name="Winter She" userId="7f478820-3266-4fc1-be90-6c96bed9b2af" providerId="ADAL" clId="{FBD76474-C68D-4131-8843-25118DC9B350}" dt="2024-04-18T02:31:37.807" v="164" actId="1038"/>
          <ac:cxnSpMkLst>
            <pc:docMk/>
            <pc:sldMk cId="3101335018" sldId="256"/>
            <ac:cxnSpMk id="33" creationId="{5D740D8C-A7A8-4FCD-E8ED-6F9AF8328D66}"/>
          </ac:cxnSpMkLst>
        </pc:cxnChg>
        <pc:cxnChg chg="add mod">
          <ac:chgData name="Winter She" userId="7f478820-3266-4fc1-be90-6c96bed9b2af" providerId="ADAL" clId="{FBD76474-C68D-4131-8843-25118DC9B350}" dt="2024-04-18T02:31:37.807" v="164" actId="1038"/>
          <ac:cxnSpMkLst>
            <pc:docMk/>
            <pc:sldMk cId="3101335018" sldId="256"/>
            <ac:cxnSpMk id="35" creationId="{B787DFDE-7D7E-7FBD-9706-35B01E1E2D0B}"/>
          </ac:cxnSpMkLst>
        </pc:cxnChg>
        <pc:cxnChg chg="add mod">
          <ac:chgData name="Winter She" userId="7f478820-3266-4fc1-be90-6c96bed9b2af" providerId="ADAL" clId="{FBD76474-C68D-4131-8843-25118DC9B350}" dt="2024-04-18T02:31:37.807" v="164" actId="1038"/>
          <ac:cxnSpMkLst>
            <pc:docMk/>
            <pc:sldMk cId="3101335018" sldId="256"/>
            <ac:cxnSpMk id="46" creationId="{992214A1-8A4B-9846-79C8-125257E0586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217DE-8363-9AFD-2C20-8EF242EA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54D6E5-92A0-D325-1FFC-7515A3C7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B51DD-5D9C-3E91-19E8-3E683CFC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05B-B924-4CE3-BB60-ECAD227A97B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EC74C-6861-877E-B61A-D4AE21B2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7ADB2-AD72-AD59-A8D5-EB1C6021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5A81-214B-4F9A-8023-DA9BDA5D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423A0-0D6E-32D3-35C2-4CBDF2E8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F82BA-C89C-DCC0-BD34-9ED07E0BA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6D5E1-544B-93C3-7F71-82E4EA57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05B-B924-4CE3-BB60-ECAD227A97B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D024C-42D2-36B8-141E-F774EEBB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491B8-2685-3726-346C-D1B3491E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5A81-214B-4F9A-8023-DA9BDA5D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3FE79E-D2AB-87AC-0B9E-D3387F3AC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8F050-E48D-B12F-3198-AA8FE6C1C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C1DDE-4FE2-2FBD-3975-616EA773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05B-B924-4CE3-BB60-ECAD227A97B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41A8E-BC44-5AA1-E290-842B3F85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A038B-C52C-4783-DEB7-F746252A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5A81-214B-4F9A-8023-DA9BDA5D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1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2198D-3073-9680-282D-E17B6870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A7BEC-701F-164A-8CE4-EC02A145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2BF70-2758-471F-9A73-BC0698D6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05B-B924-4CE3-BB60-ECAD227A97B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C3E9E-3CF4-0C34-72BF-A911B1F5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69F69-3CA0-280B-ABED-EDC92338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5A81-214B-4F9A-8023-DA9BDA5D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9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7BE50-C22E-F8D3-9F8F-B84A5E3F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87BCA-42DB-F179-9729-568033E65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6028F-22E9-27FE-14C1-61317A93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05B-B924-4CE3-BB60-ECAD227A97B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9E171-7918-453C-EB56-5FC07AAD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A52E5-B260-823A-C482-F40CFD60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5A81-214B-4F9A-8023-DA9BDA5D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8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CD1E0-45F7-D92C-82AB-CA58B697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07D52-B787-8C84-37C6-F54DE0E72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12839-CDDD-E5EB-18BD-CED55609E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3A3D3-C4A9-0F79-6766-30E7AE69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05B-B924-4CE3-BB60-ECAD227A97B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ADB1F-0062-0E07-5E83-20BA9DEA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95FC1-2257-E81F-84C5-E8D5F355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5A81-214B-4F9A-8023-DA9BDA5D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8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79146-FDE7-A3DF-2610-D065493B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565BA-A2BB-C2F3-2B1E-E2B5D7FB4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DA58F5-0013-9955-7DD4-72B7CDFE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240EF-F453-05DE-83CE-318ED74C5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AB99C-5B5B-73FF-4465-F2CCC5009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9C7069-475D-521D-237E-C082F883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05B-B924-4CE3-BB60-ECAD227A97B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B5566C-3AD3-7EF5-49D0-149E385D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78B8C4-FDA2-7328-5983-53A736B8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5A81-214B-4F9A-8023-DA9BDA5D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A4E65-60DA-CEBF-F14D-50A14F46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C309F9-318F-B010-D119-4E1431A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05B-B924-4CE3-BB60-ECAD227A97B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01B447-DE9D-FCCF-EB67-A8136E35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D8F6D1-EDAD-1E33-7E6D-6A9A3A96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5A81-214B-4F9A-8023-DA9BDA5D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8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7D1581-D7A5-1487-8824-28B8506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05B-B924-4CE3-BB60-ECAD227A97B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627244-7531-2366-26C0-D996D1B5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0FBDC-2453-5587-EF7E-BB9C0053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5A81-214B-4F9A-8023-DA9BDA5D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4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993D9-0EC4-5250-E609-98276B04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07304-A6FE-CF44-496F-A55B4FE3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37893C-541D-EBDC-7152-664DB8FDE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05002-9D94-D85B-A769-98C2E598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05B-B924-4CE3-BB60-ECAD227A97B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E05E1-8256-4F79-4E33-AC2EB20D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F5DC1-42E2-ADE6-9AD8-7F2DEEC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5A81-214B-4F9A-8023-DA9BDA5D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6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109E0-B545-3861-0989-5BB899CA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C01D46-7A75-F294-B536-4D53B7B90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4E6B7B-6FEB-8D80-8ABB-71953E21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089E7-C8E4-77A2-ECD5-AECFF68A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05B-B924-4CE3-BB60-ECAD227A97B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928F4-7FFB-B4C6-5461-B3DC990E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94225-4377-5D05-76B7-62454F4B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5A81-214B-4F9A-8023-DA9BDA5D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2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7FC89-D360-0B16-8CB0-145605D3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430F0-AB5A-19DF-105A-2EC587B6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3E64F-B0BB-3974-0250-7BE10E2E7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2605B-B924-4CE3-BB60-ECAD227A97B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8D160-C97F-A42F-A9A5-63DABD09C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E6254-CEF0-668F-ECCC-DA3876EF6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55A81-214B-4F9A-8023-DA9BDA5D3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2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6FC02E7-DF89-753E-FB1C-8F2BBCC6C967}"/>
              </a:ext>
            </a:extLst>
          </p:cNvPr>
          <p:cNvSpPr txBox="1"/>
          <p:nvPr/>
        </p:nvSpPr>
        <p:spPr>
          <a:xfrm>
            <a:off x="2076161" y="2171700"/>
            <a:ext cx="126682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SYS 2</a:t>
            </a:r>
          </a:p>
          <a:p>
            <a:pPr algn="ctr"/>
            <a:r>
              <a:rPr lang="en-US" altLang="zh-CN" sz="1100" dirty="0"/>
              <a:t>System Requirements</a:t>
            </a:r>
          </a:p>
          <a:p>
            <a:pPr algn="ctr"/>
            <a:r>
              <a:rPr lang="en-US" altLang="zh-CN" sz="1100" dirty="0"/>
              <a:t>(SYS Analyst)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4D1E5C-16DB-F41A-B8C2-3F595E0BF495}"/>
              </a:ext>
            </a:extLst>
          </p:cNvPr>
          <p:cNvSpPr txBox="1"/>
          <p:nvPr/>
        </p:nvSpPr>
        <p:spPr>
          <a:xfrm>
            <a:off x="2074681" y="3167062"/>
            <a:ext cx="126830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SYS 3</a:t>
            </a:r>
          </a:p>
          <a:p>
            <a:pPr algn="ctr"/>
            <a:r>
              <a:rPr lang="en-US" altLang="zh-CN" sz="1100" dirty="0"/>
              <a:t>System Architecture</a:t>
            </a:r>
          </a:p>
          <a:p>
            <a:pPr algn="ctr"/>
            <a:r>
              <a:rPr lang="en-US" altLang="zh-CN" sz="1100" dirty="0"/>
              <a:t>(SYS Arch)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C070FD-8203-F92A-0051-8F8F0791B521}"/>
              </a:ext>
            </a:extLst>
          </p:cNvPr>
          <p:cNvSpPr txBox="1"/>
          <p:nvPr/>
        </p:nvSpPr>
        <p:spPr>
          <a:xfrm>
            <a:off x="2074683" y="4162425"/>
            <a:ext cx="126830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SWE 1</a:t>
            </a:r>
          </a:p>
          <a:p>
            <a:pPr algn="ctr"/>
            <a:r>
              <a:rPr lang="en-US" altLang="zh-CN" sz="1100" dirty="0"/>
              <a:t>Software Requirements</a:t>
            </a:r>
          </a:p>
          <a:p>
            <a:pPr algn="ctr"/>
            <a:r>
              <a:rPr lang="en-US" altLang="zh-CN" sz="1100" dirty="0"/>
              <a:t>(SW Analyst)</a:t>
            </a:r>
            <a:endParaRPr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93D93D-F4E9-231A-BA84-40052ED37FA3}"/>
              </a:ext>
            </a:extLst>
          </p:cNvPr>
          <p:cNvSpPr txBox="1"/>
          <p:nvPr/>
        </p:nvSpPr>
        <p:spPr>
          <a:xfrm>
            <a:off x="2074680" y="5157786"/>
            <a:ext cx="126830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SWE 2</a:t>
            </a:r>
          </a:p>
          <a:p>
            <a:pPr algn="ctr"/>
            <a:r>
              <a:rPr lang="en-US" altLang="zh-CN" sz="1100" dirty="0"/>
              <a:t>Software Architecture</a:t>
            </a:r>
          </a:p>
          <a:p>
            <a:pPr algn="ctr"/>
            <a:r>
              <a:rPr lang="en-US" altLang="zh-CN" sz="1100" dirty="0"/>
              <a:t>(SW Arch)</a:t>
            </a:r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20EC16-3BD8-25B4-6F68-CF1D266857B4}"/>
              </a:ext>
            </a:extLst>
          </p:cNvPr>
          <p:cNvSpPr txBox="1"/>
          <p:nvPr/>
        </p:nvSpPr>
        <p:spPr>
          <a:xfrm>
            <a:off x="2076160" y="1176338"/>
            <a:ext cx="126682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Customer</a:t>
            </a:r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21DC77-5623-D181-F7A8-6EAA46212A85}"/>
              </a:ext>
            </a:extLst>
          </p:cNvPr>
          <p:cNvSpPr txBox="1"/>
          <p:nvPr/>
        </p:nvSpPr>
        <p:spPr>
          <a:xfrm>
            <a:off x="2193307" y="514350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Classification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DBD824-0EBA-BE24-B1C7-EF4D6506A4FD}"/>
              </a:ext>
            </a:extLst>
          </p:cNvPr>
          <p:cNvSpPr txBox="1"/>
          <p:nvPr/>
        </p:nvSpPr>
        <p:spPr>
          <a:xfrm>
            <a:off x="7124410" y="1176338"/>
            <a:ext cx="242887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Customer Requirements(SSTS)</a:t>
            </a:r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BEFB46-7B48-6E13-B63C-5311F8529CA1}"/>
              </a:ext>
            </a:extLst>
          </p:cNvPr>
          <p:cNvSpPr txBox="1"/>
          <p:nvPr/>
        </p:nvSpPr>
        <p:spPr>
          <a:xfrm>
            <a:off x="7124410" y="2171700"/>
            <a:ext cx="2428876" cy="7694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55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CTS</a:t>
            </a:r>
          </a:p>
          <a:p>
            <a:pPr algn="ctr"/>
            <a:r>
              <a:rPr lang="en-US" altLang="zh-CN" sz="1100" dirty="0"/>
              <a:t>(Requirements which assigned to ASW)</a:t>
            </a:r>
          </a:p>
          <a:p>
            <a:pPr algn="ctr"/>
            <a:endParaRPr lang="en-US" altLang="zh-CN" sz="11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F6E664-4794-24C8-B22E-0B06CEA409B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8338848" y="1776502"/>
            <a:ext cx="0" cy="395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145B16B-0A51-E9E7-61C1-1AFCDDFA9EAB}"/>
              </a:ext>
            </a:extLst>
          </p:cNvPr>
          <p:cNvSpPr txBox="1"/>
          <p:nvPr/>
        </p:nvSpPr>
        <p:spPr>
          <a:xfrm>
            <a:off x="8338847" y="1820212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Satisfy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AEA422-E2AC-D6E4-1D6F-96E11D268E86}"/>
              </a:ext>
            </a:extLst>
          </p:cNvPr>
          <p:cNvSpPr txBox="1"/>
          <p:nvPr/>
        </p:nvSpPr>
        <p:spPr>
          <a:xfrm>
            <a:off x="3900557" y="2171699"/>
            <a:ext cx="2428876" cy="17851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SYS Arch</a:t>
            </a:r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C6298FA-4E5A-6652-E7DF-756AE6505F9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114995" y="1820212"/>
            <a:ext cx="2666278" cy="35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55C00F5-32C1-007A-3229-8A5047EF1284}"/>
              </a:ext>
            </a:extLst>
          </p:cNvPr>
          <p:cNvSpPr txBox="1"/>
          <p:nvPr/>
        </p:nvSpPr>
        <p:spPr>
          <a:xfrm>
            <a:off x="5987801" y="1776502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Satisfy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4A2669-0037-EDF7-DB6A-6BBD4559E693}"/>
              </a:ext>
            </a:extLst>
          </p:cNvPr>
          <p:cNvSpPr txBox="1"/>
          <p:nvPr/>
        </p:nvSpPr>
        <p:spPr>
          <a:xfrm>
            <a:off x="7124410" y="4162424"/>
            <a:ext cx="2428876" cy="7694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ASW software requirements specification</a:t>
            </a:r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6F4B01B-C995-9DE6-0057-C5CAEF1CB8DC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338847" y="2941141"/>
            <a:ext cx="1" cy="1221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1C5A4A0-2AAC-432C-011C-3D167425D1ED}"/>
              </a:ext>
            </a:extLst>
          </p:cNvPr>
          <p:cNvSpPr txBox="1"/>
          <p:nvPr/>
        </p:nvSpPr>
        <p:spPr>
          <a:xfrm>
            <a:off x="8338846" y="346992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Satisfy</a:t>
            </a:r>
            <a:endParaRPr lang="zh-CN" altLang="en-US" sz="14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D7EEE69-80C5-EA32-9D66-BC17FDF33B2D}"/>
              </a:ext>
            </a:extLst>
          </p:cNvPr>
          <p:cNvCxnSpPr>
            <a:cxnSpLocks/>
            <a:stCxn id="23" idx="0"/>
            <a:endCxn id="18" idx="3"/>
          </p:cNvCxnSpPr>
          <p:nvPr/>
        </p:nvCxnSpPr>
        <p:spPr>
          <a:xfrm flipH="1" flipV="1">
            <a:off x="6329433" y="3064251"/>
            <a:ext cx="2009415" cy="109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F26D0FD-B5D1-3D69-3417-D1018D948F3D}"/>
              </a:ext>
            </a:extLst>
          </p:cNvPr>
          <p:cNvSpPr txBox="1"/>
          <p:nvPr/>
        </p:nvSpPr>
        <p:spPr>
          <a:xfrm>
            <a:off x="7372173" y="330556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Satisfy</a:t>
            </a:r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97B8C4B-97DC-B6DE-D594-0B43A4408553}"/>
              </a:ext>
            </a:extLst>
          </p:cNvPr>
          <p:cNvSpPr txBox="1"/>
          <p:nvPr/>
        </p:nvSpPr>
        <p:spPr>
          <a:xfrm>
            <a:off x="3896517" y="5171312"/>
            <a:ext cx="2428876" cy="7694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SW Arch</a:t>
            </a:r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D740D8C-A7A8-4FCD-E8ED-6F9AF8328D66}"/>
              </a:ext>
            </a:extLst>
          </p:cNvPr>
          <p:cNvCxnSpPr>
            <a:cxnSpLocks/>
            <a:stCxn id="32" idx="0"/>
            <a:endCxn id="23" idx="2"/>
          </p:cNvCxnSpPr>
          <p:nvPr/>
        </p:nvCxnSpPr>
        <p:spPr>
          <a:xfrm flipV="1">
            <a:off x="5110955" y="4931865"/>
            <a:ext cx="3227893" cy="239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787DFDE-7D7E-7FBD-9706-35B01E1E2D0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329433" y="2556421"/>
            <a:ext cx="794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E89C54C-D35B-368A-20CA-3D90057B3246}"/>
              </a:ext>
            </a:extLst>
          </p:cNvPr>
          <p:cNvSpPr txBox="1"/>
          <p:nvPr/>
        </p:nvSpPr>
        <p:spPr>
          <a:xfrm>
            <a:off x="6389328" y="2263312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Satisfy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6CEAABA-FF69-B3BE-89BD-C796CA7FE672}"/>
              </a:ext>
            </a:extLst>
          </p:cNvPr>
          <p:cNvSpPr txBox="1"/>
          <p:nvPr/>
        </p:nvSpPr>
        <p:spPr>
          <a:xfrm>
            <a:off x="6994528" y="501742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Satisfy</a:t>
            </a:r>
            <a:endParaRPr lang="zh-CN" altLang="en-US" sz="14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92214A1-8A4B-9846-79C8-125257E05869}"/>
              </a:ext>
            </a:extLst>
          </p:cNvPr>
          <p:cNvCxnSpPr>
            <a:cxnSpLocks/>
            <a:stCxn id="32" idx="0"/>
            <a:endCxn id="18" idx="2"/>
          </p:cNvCxnSpPr>
          <p:nvPr/>
        </p:nvCxnSpPr>
        <p:spPr>
          <a:xfrm flipV="1">
            <a:off x="5110955" y="3956803"/>
            <a:ext cx="4040" cy="1214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E61753E-83D6-33C0-5F03-6BF44BAC792C}"/>
              </a:ext>
            </a:extLst>
          </p:cNvPr>
          <p:cNvSpPr txBox="1"/>
          <p:nvPr/>
        </p:nvSpPr>
        <p:spPr>
          <a:xfrm>
            <a:off x="5110955" y="4353401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Satisfy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133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Winter She</dc:creator>
  <cp:lastModifiedBy>Winter She</cp:lastModifiedBy>
  <cp:revision>1</cp:revision>
  <dcterms:created xsi:type="dcterms:W3CDTF">2024-04-18T02:25:04Z</dcterms:created>
  <dcterms:modified xsi:type="dcterms:W3CDTF">2024-04-18T02:32:14Z</dcterms:modified>
</cp:coreProperties>
</file>