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6858000" cx="12192000"/>
  <p:notesSz cx="6858000" cy="9144000"/>
  <p:embeddedFontLst>
    <p:embeddedFont>
      <p:font typeface="Constantia"/>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6089BF-E8DE-4A21-9575-DC4CD679FE09}">
  <a:tblStyle styleId="{9D6089BF-E8DE-4A21-9575-DC4CD679FE09}" styleName="Table_0">
    <a:wholeTbl>
      <a:tcTxStyle b="off" i="off">
        <a:font>
          <a:latin typeface="Calibri"/>
          <a:ea typeface="Calibri"/>
          <a:cs typeface="Calibri"/>
        </a:font>
        <a:schemeClr val="dk1"/>
      </a:tcTxStyle>
      <a:tcStyle>
        <a:tcBdr>
          <a:left>
            <a:ln cap="flat" cmpd="sng" w="12700">
              <a:solidFill>
                <a:schemeClr val="accent3"/>
              </a:solidFill>
              <a:prstDash val="solid"/>
              <a:round/>
              <a:headEnd len="sm" w="sm" type="none"/>
              <a:tailEnd len="sm" w="sm" type="none"/>
            </a:ln>
          </a:left>
          <a:right>
            <a:ln cap="flat" cmpd="sng" w="12700">
              <a:solidFill>
                <a:schemeClr val="accent3"/>
              </a:solidFill>
              <a:prstDash val="solid"/>
              <a:round/>
              <a:headEnd len="sm" w="sm" type="none"/>
              <a:tailEnd len="sm" w="sm" type="none"/>
            </a:ln>
          </a:right>
          <a:top>
            <a:ln cap="flat" cmpd="sng" w="12700">
              <a:solidFill>
                <a:schemeClr val="accent3"/>
              </a:solidFill>
              <a:prstDash val="solid"/>
              <a:round/>
              <a:headEnd len="sm" w="sm" type="none"/>
              <a:tailEnd len="sm" w="sm" type="none"/>
            </a:ln>
          </a:top>
          <a:bottom>
            <a:ln cap="flat" cmpd="sng" w="12700">
              <a:solidFill>
                <a:schemeClr val="accent3"/>
              </a:solidFill>
              <a:prstDash val="solid"/>
              <a:round/>
              <a:headEnd len="sm" w="sm" type="none"/>
              <a:tailEnd len="sm" w="sm" type="none"/>
            </a:ln>
          </a:bottom>
          <a:insideH>
            <a:ln cap="flat" cmpd="sng" w="12700">
              <a:solidFill>
                <a:schemeClr val="accent3"/>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7EDFE"/>
          </a:solidFill>
        </a:fill>
      </a:tcStyle>
    </a:band1H>
    <a:band2H>
      <a:tcTxStyle/>
    </a:band2H>
    <a:band1V>
      <a:tcTxStyle/>
      <a:tcStyle>
        <a:fill>
          <a:solidFill>
            <a:srgbClr val="E7EDFE"/>
          </a:solidFill>
        </a:fill>
      </a:tcStyle>
    </a:band1V>
    <a:band2V>
      <a:tcTxStyle/>
    </a:band2V>
    <a:lastCol>
      <a:tcTxStyle b="on" i="off"/>
    </a:lastCol>
    <a:firstCol>
      <a:tcTxStyle b="on" i="off"/>
    </a:firstCol>
    <a:lastRow>
      <a:tcTxStyle b="on" i="off"/>
      <a:tcStyle>
        <a:tcBdr>
          <a:top>
            <a:ln cap="flat" cmpd="sng" w="50800">
              <a:solidFill>
                <a:schemeClr val="accent3"/>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Calibri"/>
          <a:ea typeface="Calibri"/>
          <a:cs typeface="Calibri"/>
        </a:font>
        <a:schemeClr val="lt1"/>
      </a:tcTxStyle>
      <a:tcStyle>
        <a:fill>
          <a:solidFill>
            <a:schemeClr val="accent3"/>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onstantia-regular.fntdata"/><Relationship Id="rId50" Type="http://schemas.openxmlformats.org/officeDocument/2006/relationships/slide" Target="slides/slide45.xml"/><Relationship Id="rId53" Type="http://schemas.openxmlformats.org/officeDocument/2006/relationships/font" Target="fonts/Constantia-italic.fntdata"/><Relationship Id="rId52" Type="http://schemas.openxmlformats.org/officeDocument/2006/relationships/font" Target="fonts/Constantia-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Constantia-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p:nvPr/>
        </p:nvSpPr>
        <p:spPr>
          <a:xfrm>
            <a:off x="2513012" y="1371600"/>
            <a:ext cx="7162800" cy="4114800"/>
          </a:xfrm>
          <a:prstGeom prst="rect">
            <a:avLst/>
          </a:prstGeom>
          <a:gradFill>
            <a:gsLst>
              <a:gs pos="0">
                <a:srgbClr val="E2E6E6"/>
              </a:gs>
              <a:gs pos="417">
                <a:srgbClr val="E2E6E6"/>
              </a:gs>
              <a:gs pos="100000">
                <a:schemeClr val="lt2"/>
              </a:gs>
            </a:gsLst>
            <a:lin ang="5400000" scaled="0"/>
          </a:gradFill>
          <a:ln cap="flat" cmpd="sng" w="1524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Google Shape;19;p2"/>
          <p:cNvSpPr txBox="1"/>
          <p:nvPr>
            <p:ph type="ctrTitle"/>
          </p:nvPr>
        </p:nvSpPr>
        <p:spPr>
          <a:xfrm>
            <a:off x="2804160" y="1557867"/>
            <a:ext cx="6583680" cy="2560320"/>
          </a:xfrm>
          <a:prstGeom prst="rect">
            <a:avLst/>
          </a:prstGeom>
          <a:noFill/>
          <a:ln>
            <a:noFill/>
          </a:ln>
        </p:spPr>
        <p:txBody>
          <a:bodyPr anchorCtr="0" anchor="b" bIns="45700" lIns="91425" spcFirstLastPara="1" rIns="91425" wrap="square" tIns="45700">
            <a:noAutofit/>
          </a:bodyPr>
          <a:lstStyle>
            <a:lvl1pPr lvl="0" algn="ctr">
              <a:lnSpc>
                <a:spcPct val="80000"/>
              </a:lnSpc>
              <a:spcBef>
                <a:spcPts val="0"/>
              </a:spcBef>
              <a:spcAft>
                <a:spcPts val="0"/>
              </a:spcAft>
              <a:buClr>
                <a:schemeClr val="dk1"/>
              </a:buClr>
              <a:buSzPts val="6600"/>
              <a:buFont typeface="Constantia"/>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2804160" y="4185919"/>
            <a:ext cx="6583680" cy="1097278"/>
          </a:xfrm>
          <a:prstGeom prst="rect">
            <a:avLst/>
          </a:prstGeom>
          <a:noFill/>
          <a:ln>
            <a:noFill/>
          </a:ln>
        </p:spPr>
        <p:txBody>
          <a:bodyPr anchorCtr="0" anchor="t" bIns="45700" lIns="91425" spcFirstLastPara="1" rIns="91425" wrap="square" tIns="45700">
            <a:noAutofit/>
          </a:bodyPr>
          <a:lstStyle>
            <a:lvl1pPr lvl="0" algn="ctr">
              <a:lnSpc>
                <a:spcPct val="90000"/>
              </a:lnSpc>
              <a:spcBef>
                <a:spcPts val="1200"/>
              </a:spcBef>
              <a:spcAft>
                <a:spcPts val="0"/>
              </a:spcAft>
              <a:buSzPts val="1800"/>
              <a:buNone/>
              <a:defRPr sz="2000"/>
            </a:lvl1pPr>
            <a:lvl2pPr lvl="1" algn="ctr">
              <a:lnSpc>
                <a:spcPct val="90000"/>
              </a:lnSpc>
              <a:spcBef>
                <a:spcPts val="1200"/>
              </a:spcBef>
              <a:spcAft>
                <a:spcPts val="0"/>
              </a:spcAft>
              <a:buSzPts val="1800"/>
              <a:buNone/>
              <a:defRPr sz="2000"/>
            </a:lvl2pPr>
            <a:lvl3pPr lvl="2" algn="ctr">
              <a:lnSpc>
                <a:spcPct val="90000"/>
              </a:lnSpc>
              <a:spcBef>
                <a:spcPts val="800"/>
              </a:spcBef>
              <a:spcAft>
                <a:spcPts val="0"/>
              </a:spcAft>
              <a:buSzPts val="1620"/>
              <a:buNone/>
              <a:defRPr sz="1800"/>
            </a:lvl3pPr>
            <a:lvl4pPr lvl="3" algn="ctr">
              <a:lnSpc>
                <a:spcPct val="90000"/>
              </a:lnSpc>
              <a:spcBef>
                <a:spcPts val="600"/>
              </a:spcBef>
              <a:spcAft>
                <a:spcPts val="0"/>
              </a:spcAft>
              <a:buSzPts val="1440"/>
              <a:buNone/>
              <a:defRPr sz="1600"/>
            </a:lvl4pPr>
            <a:lvl5pPr lvl="4" algn="ctr">
              <a:lnSpc>
                <a:spcPct val="90000"/>
              </a:lnSpc>
              <a:spcBef>
                <a:spcPts val="600"/>
              </a:spcBef>
              <a:spcAft>
                <a:spcPts val="0"/>
              </a:spcAft>
              <a:buSzPts val="1440"/>
              <a:buNone/>
              <a:defRPr sz="1600"/>
            </a:lvl5pPr>
            <a:lvl6pPr lvl="5" algn="ctr">
              <a:lnSpc>
                <a:spcPct val="90000"/>
              </a:lnSpc>
              <a:spcBef>
                <a:spcPts val="600"/>
              </a:spcBef>
              <a:spcAft>
                <a:spcPts val="0"/>
              </a:spcAft>
              <a:buSzPts val="1440"/>
              <a:buNone/>
              <a:defRPr sz="1600"/>
            </a:lvl6pPr>
            <a:lvl7pPr lvl="6" algn="ctr">
              <a:lnSpc>
                <a:spcPct val="90000"/>
              </a:lnSpc>
              <a:spcBef>
                <a:spcPts val="600"/>
              </a:spcBef>
              <a:spcAft>
                <a:spcPts val="0"/>
              </a:spcAft>
              <a:buSzPts val="1440"/>
              <a:buNone/>
              <a:defRPr sz="1600"/>
            </a:lvl7pPr>
            <a:lvl8pPr lvl="7" algn="ctr">
              <a:lnSpc>
                <a:spcPct val="90000"/>
              </a:lnSpc>
              <a:spcBef>
                <a:spcPts val="600"/>
              </a:spcBef>
              <a:spcAft>
                <a:spcPts val="0"/>
              </a:spcAft>
              <a:buSzPts val="1440"/>
              <a:buNone/>
              <a:defRPr sz="1600"/>
            </a:lvl8pPr>
            <a:lvl9pPr lvl="8" algn="ctr">
              <a:lnSpc>
                <a:spcPct val="90000"/>
              </a:lnSpc>
              <a:spcBef>
                <a:spcPts val="600"/>
              </a:spcBef>
              <a:spcAft>
                <a:spcPts val="0"/>
              </a:spcAft>
              <a:buSzPts val="144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11"/>
          <p:cNvSpPr txBox="1"/>
          <p:nvPr>
            <p:ph idx="11" type="ftr"/>
          </p:nvPr>
        </p:nvSpPr>
        <p:spPr>
          <a:xfrm>
            <a:off x="1066800" y="6519333"/>
            <a:ext cx="7086600" cy="20214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0" type="dt"/>
          </p:nvPr>
        </p:nvSpPr>
        <p:spPr>
          <a:xfrm>
            <a:off x="8382000" y="6519333"/>
            <a:ext cx="1600200" cy="20214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10210800" y="6519333"/>
            <a:ext cx="914400" cy="20214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80" name="Shape 80"/>
        <p:cNvGrpSpPr/>
        <p:nvPr/>
      </p:nvGrpSpPr>
      <p:grpSpPr>
        <a:xfrm>
          <a:off x="0" y="0"/>
          <a:ext cx="0" cy="0"/>
          <a:chOff x="0" y="0"/>
          <a:chExt cx="0" cy="0"/>
        </a:xfrm>
      </p:grpSpPr>
      <p:sp>
        <p:nvSpPr>
          <p:cNvPr id="81" name="Google Shape;81;p12"/>
          <p:cNvSpPr txBox="1"/>
          <p:nvPr>
            <p:ph type="title"/>
          </p:nvPr>
        </p:nvSpPr>
        <p:spPr>
          <a:xfrm>
            <a:off x="8111067" y="1143000"/>
            <a:ext cx="3471334" cy="2285999"/>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onstanti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a:off x="609599" y="982132"/>
            <a:ext cx="6995160" cy="5074920"/>
          </a:xfrm>
          <a:prstGeom prst="rect">
            <a:avLst/>
          </a:prstGeom>
          <a:noFill/>
          <a:ln>
            <a:noFill/>
          </a:ln>
        </p:spPr>
        <p:txBody>
          <a:bodyPr anchorCtr="0" anchor="t" bIns="45700" lIns="91425" spcFirstLastPara="1" rIns="91425" wrap="square" tIns="45700">
            <a:noAutofit/>
          </a:bodyPr>
          <a:lstStyle>
            <a:lvl1pPr indent="-365760" lvl="0" marL="457200" algn="l">
              <a:lnSpc>
                <a:spcPct val="90000"/>
              </a:lnSpc>
              <a:spcBef>
                <a:spcPts val="1800"/>
              </a:spcBef>
              <a:spcAft>
                <a:spcPts val="0"/>
              </a:spcAft>
              <a:buSzPts val="2160"/>
              <a:buChar char="▪"/>
              <a:defRPr sz="2400"/>
            </a:lvl1pPr>
            <a:lvl2pPr indent="-342900" lvl="1" marL="914400" algn="l">
              <a:lnSpc>
                <a:spcPct val="90000"/>
              </a:lnSpc>
              <a:spcBef>
                <a:spcPts val="1200"/>
              </a:spcBef>
              <a:spcAft>
                <a:spcPts val="0"/>
              </a:spcAft>
              <a:buSzPts val="1800"/>
              <a:buChar char="▪"/>
              <a:defRPr sz="2000"/>
            </a:lvl2pPr>
            <a:lvl3pPr indent="-331469" lvl="2" marL="1371600" algn="l">
              <a:lnSpc>
                <a:spcPct val="90000"/>
              </a:lnSpc>
              <a:spcBef>
                <a:spcPts val="800"/>
              </a:spcBef>
              <a:spcAft>
                <a:spcPts val="0"/>
              </a:spcAft>
              <a:buSzPts val="1620"/>
              <a:buChar char="▪"/>
              <a:defRPr sz="1800"/>
            </a:lvl3pPr>
            <a:lvl4pPr indent="-320039" lvl="3" marL="1828800" algn="l">
              <a:lnSpc>
                <a:spcPct val="90000"/>
              </a:lnSpc>
              <a:spcBef>
                <a:spcPts val="600"/>
              </a:spcBef>
              <a:spcAft>
                <a:spcPts val="0"/>
              </a:spcAft>
              <a:buSzPts val="1440"/>
              <a:buChar char="▪"/>
              <a:defRPr sz="1600"/>
            </a:lvl4pPr>
            <a:lvl5pPr indent="-320039" lvl="4" marL="2286000" algn="l">
              <a:lnSpc>
                <a:spcPct val="90000"/>
              </a:lnSpc>
              <a:spcBef>
                <a:spcPts val="600"/>
              </a:spcBef>
              <a:spcAft>
                <a:spcPts val="0"/>
              </a:spcAft>
              <a:buSzPts val="1440"/>
              <a:buChar char="▪"/>
              <a:defRPr sz="1600"/>
            </a:lvl5pPr>
            <a:lvl6pPr indent="-342900" lvl="5" marL="2743200" algn="l">
              <a:lnSpc>
                <a:spcPct val="90000"/>
              </a:lnSpc>
              <a:spcBef>
                <a:spcPts val="600"/>
              </a:spcBef>
              <a:spcAft>
                <a:spcPts val="0"/>
              </a:spcAft>
              <a:buSzPts val="1800"/>
              <a:buChar char="▪"/>
              <a:defRPr sz="2000"/>
            </a:lvl6pPr>
            <a:lvl7pPr indent="-342900" lvl="6" marL="3200400" algn="l">
              <a:lnSpc>
                <a:spcPct val="90000"/>
              </a:lnSpc>
              <a:spcBef>
                <a:spcPts val="600"/>
              </a:spcBef>
              <a:spcAft>
                <a:spcPts val="0"/>
              </a:spcAft>
              <a:buSzPts val="1800"/>
              <a:buChar char="▪"/>
              <a:defRPr sz="2000"/>
            </a:lvl7pPr>
            <a:lvl8pPr indent="-342900" lvl="7" marL="3657600" algn="l">
              <a:lnSpc>
                <a:spcPct val="90000"/>
              </a:lnSpc>
              <a:spcBef>
                <a:spcPts val="600"/>
              </a:spcBef>
              <a:spcAft>
                <a:spcPts val="0"/>
              </a:spcAft>
              <a:buSzPts val="1800"/>
              <a:buChar char="▪"/>
              <a:defRPr sz="2000"/>
            </a:lvl8pPr>
            <a:lvl9pPr indent="-342900" lvl="8" marL="4114800" algn="l">
              <a:lnSpc>
                <a:spcPct val="90000"/>
              </a:lnSpc>
              <a:spcBef>
                <a:spcPts val="600"/>
              </a:spcBef>
              <a:spcAft>
                <a:spcPts val="0"/>
              </a:spcAft>
              <a:buSzPts val="1800"/>
              <a:buChar char="▪"/>
              <a:defRPr sz="2000"/>
            </a:lvl9pPr>
          </a:lstStyle>
          <a:p/>
        </p:txBody>
      </p:sp>
      <p:sp>
        <p:nvSpPr>
          <p:cNvPr id="83" name="Google Shape;83;p12"/>
          <p:cNvSpPr txBox="1"/>
          <p:nvPr>
            <p:ph idx="2" type="body"/>
          </p:nvPr>
        </p:nvSpPr>
        <p:spPr>
          <a:xfrm>
            <a:off x="8111067" y="3513665"/>
            <a:ext cx="3471333" cy="210312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1440"/>
              <a:buNone/>
              <a:defRPr sz="1600"/>
            </a:lvl1pPr>
            <a:lvl2pPr indent="-228600" lvl="1" marL="914400" algn="l">
              <a:lnSpc>
                <a:spcPct val="90000"/>
              </a:lnSpc>
              <a:spcBef>
                <a:spcPts val="1200"/>
              </a:spcBef>
              <a:spcAft>
                <a:spcPts val="0"/>
              </a:spcAft>
              <a:buSzPts val="1260"/>
              <a:buNone/>
              <a:defRPr sz="1400"/>
            </a:lvl2pPr>
            <a:lvl3pPr indent="-228600" lvl="2" marL="1371600" algn="l">
              <a:lnSpc>
                <a:spcPct val="90000"/>
              </a:lnSpc>
              <a:spcBef>
                <a:spcPts val="800"/>
              </a:spcBef>
              <a:spcAft>
                <a:spcPts val="0"/>
              </a:spcAft>
              <a:buSzPts val="1080"/>
              <a:buNone/>
              <a:defRPr sz="1200"/>
            </a:lvl3pPr>
            <a:lvl4pPr indent="-228600" lvl="3" marL="1828800" algn="l">
              <a:lnSpc>
                <a:spcPct val="90000"/>
              </a:lnSpc>
              <a:spcBef>
                <a:spcPts val="600"/>
              </a:spcBef>
              <a:spcAft>
                <a:spcPts val="0"/>
              </a:spcAft>
              <a:buSzPts val="900"/>
              <a:buNone/>
              <a:defRPr sz="1000"/>
            </a:lvl4pPr>
            <a:lvl5pPr indent="-228600" lvl="4" marL="2286000" algn="l">
              <a:lnSpc>
                <a:spcPct val="90000"/>
              </a:lnSpc>
              <a:spcBef>
                <a:spcPts val="600"/>
              </a:spcBef>
              <a:spcAft>
                <a:spcPts val="0"/>
              </a:spcAft>
              <a:buSzPts val="900"/>
              <a:buNone/>
              <a:defRPr sz="1000"/>
            </a:lvl5pPr>
            <a:lvl6pPr indent="-228600" lvl="5" marL="2743200" algn="l">
              <a:lnSpc>
                <a:spcPct val="90000"/>
              </a:lnSpc>
              <a:spcBef>
                <a:spcPts val="600"/>
              </a:spcBef>
              <a:spcAft>
                <a:spcPts val="0"/>
              </a:spcAft>
              <a:buSzPts val="900"/>
              <a:buNone/>
              <a:defRPr sz="1000"/>
            </a:lvl6pPr>
            <a:lvl7pPr indent="-228600" lvl="6" marL="3200400" algn="l">
              <a:lnSpc>
                <a:spcPct val="90000"/>
              </a:lnSpc>
              <a:spcBef>
                <a:spcPts val="600"/>
              </a:spcBef>
              <a:spcAft>
                <a:spcPts val="0"/>
              </a:spcAft>
              <a:buSzPts val="900"/>
              <a:buNone/>
              <a:defRPr sz="1000"/>
            </a:lvl7pPr>
            <a:lvl8pPr indent="-228600" lvl="7" marL="3657600" algn="l">
              <a:lnSpc>
                <a:spcPct val="90000"/>
              </a:lnSpc>
              <a:spcBef>
                <a:spcPts val="600"/>
              </a:spcBef>
              <a:spcAft>
                <a:spcPts val="0"/>
              </a:spcAft>
              <a:buSzPts val="900"/>
              <a:buNone/>
              <a:defRPr sz="1000"/>
            </a:lvl8pPr>
            <a:lvl9pPr indent="-228600" lvl="8" marL="4114800" algn="l">
              <a:lnSpc>
                <a:spcPct val="90000"/>
              </a:lnSpc>
              <a:spcBef>
                <a:spcPts val="600"/>
              </a:spcBef>
              <a:spcAft>
                <a:spcPts val="0"/>
              </a:spcAft>
              <a:buSzPts val="900"/>
              <a:buNone/>
              <a:defRPr sz="1000"/>
            </a:lvl9pPr>
          </a:lstStyle>
          <a:p/>
        </p:txBody>
      </p:sp>
      <p:sp>
        <p:nvSpPr>
          <p:cNvPr id="84" name="Google Shape;84;p12"/>
          <p:cNvSpPr txBox="1"/>
          <p:nvPr>
            <p:ph idx="11" type="ftr"/>
          </p:nvPr>
        </p:nvSpPr>
        <p:spPr>
          <a:xfrm>
            <a:off x="1066800" y="6519333"/>
            <a:ext cx="7086600" cy="20214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0" type="dt"/>
          </p:nvPr>
        </p:nvSpPr>
        <p:spPr>
          <a:xfrm>
            <a:off x="8382000" y="6519333"/>
            <a:ext cx="1600200" cy="20214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10210800" y="6519333"/>
            <a:ext cx="914400" cy="20214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13"/>
          <p:cNvSpPr txBox="1"/>
          <p:nvPr>
            <p:ph type="title"/>
          </p:nvPr>
        </p:nvSpPr>
        <p:spPr>
          <a:xfrm>
            <a:off x="8111067" y="1143000"/>
            <a:ext cx="3471334" cy="2285999"/>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onstanti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3"/>
          <p:cNvSpPr/>
          <p:nvPr/>
        </p:nvSpPr>
        <p:spPr>
          <a:xfrm>
            <a:off x="694265" y="1051560"/>
            <a:ext cx="6858000" cy="4937760"/>
          </a:xfrm>
          <a:prstGeom prst="rect">
            <a:avLst/>
          </a:prstGeom>
          <a:solidFill>
            <a:schemeClr val="lt1"/>
          </a:solidFill>
          <a:ln cap="flat" cmpd="sng" w="1524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descr="An empty placeholder to add an image. Click on the placeholder and select the image that you wish to add" id="90" name="Google Shape;90;p13"/>
          <p:cNvSpPr/>
          <p:nvPr>
            <p:ph idx="2" type="pic"/>
          </p:nvPr>
        </p:nvSpPr>
        <p:spPr>
          <a:xfrm>
            <a:off x="772051" y="1143000"/>
            <a:ext cx="6686024" cy="4754880"/>
          </a:xfrm>
          <a:prstGeom prst="rect">
            <a:avLst/>
          </a:prstGeom>
          <a:solidFill>
            <a:srgbClr val="DEE3E3"/>
          </a:solidFill>
          <a:ln>
            <a:noFill/>
          </a:ln>
        </p:spPr>
        <p:txBody>
          <a:bodyPr anchorCtr="0" anchor="t" bIns="45700" lIns="91425" spcFirstLastPara="1" rIns="91425" wrap="square" tIns="274300">
            <a:noAutofit/>
          </a:bodyPr>
          <a:lstStyle>
            <a:lvl1pPr lvl="0" marR="0" rtl="0" algn="ctr">
              <a:lnSpc>
                <a:spcPct val="90000"/>
              </a:lnSpc>
              <a:spcBef>
                <a:spcPts val="1800"/>
              </a:spcBef>
              <a:spcAft>
                <a:spcPts val="0"/>
              </a:spcAft>
              <a:buClr>
                <a:schemeClr val="lt2"/>
              </a:buClr>
              <a:buSzPts val="2160"/>
              <a:buFont typeface="Noto Sans Symbols"/>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1200"/>
              </a:spcBef>
              <a:spcAft>
                <a:spcPts val="0"/>
              </a:spcAft>
              <a:buClr>
                <a:schemeClr val="lt2"/>
              </a:buClr>
              <a:buSzPts val="2520"/>
              <a:buFont typeface="Noto Sans Symbols"/>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800"/>
              </a:spcBef>
              <a:spcAft>
                <a:spcPts val="0"/>
              </a:spcAft>
              <a:buClr>
                <a:schemeClr val="lt2"/>
              </a:buClr>
              <a:buSzPts val="2160"/>
              <a:buFont typeface="Noto Sans Symbols"/>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600"/>
              </a:spcBef>
              <a:spcAft>
                <a:spcPts val="0"/>
              </a:spcAft>
              <a:buClr>
                <a:schemeClr val="lt2"/>
              </a:buClr>
              <a:buSzPts val="1800"/>
              <a:buFont typeface="Noto Sans Symbols"/>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600"/>
              </a:spcBef>
              <a:spcAft>
                <a:spcPts val="0"/>
              </a:spcAft>
              <a:buClr>
                <a:schemeClr val="lt2"/>
              </a:buClr>
              <a:buSzPts val="1800"/>
              <a:buFont typeface="Noto Sans Symbols"/>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600"/>
              </a:spcBef>
              <a:spcAft>
                <a:spcPts val="0"/>
              </a:spcAft>
              <a:buClr>
                <a:schemeClr val="lt2"/>
              </a:buClr>
              <a:buSzPts val="1800"/>
              <a:buFont typeface="Noto Sans Symbols"/>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600"/>
              </a:spcBef>
              <a:spcAft>
                <a:spcPts val="0"/>
              </a:spcAft>
              <a:buClr>
                <a:schemeClr val="lt2"/>
              </a:buClr>
              <a:buSzPts val="1800"/>
              <a:buFont typeface="Noto Sans Symbols"/>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600"/>
              </a:spcBef>
              <a:spcAft>
                <a:spcPts val="0"/>
              </a:spcAft>
              <a:buClr>
                <a:schemeClr val="lt2"/>
              </a:buClr>
              <a:buSzPts val="1800"/>
              <a:buFont typeface="Noto Sans Symbols"/>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600"/>
              </a:spcBef>
              <a:spcAft>
                <a:spcPts val="0"/>
              </a:spcAft>
              <a:buClr>
                <a:schemeClr val="lt2"/>
              </a:buClr>
              <a:buSzPts val="1800"/>
              <a:buFont typeface="Noto Sans Symbols"/>
              <a:buNone/>
              <a:defRPr b="0" i="0" sz="2000" u="none" cap="none" strike="noStrike">
                <a:solidFill>
                  <a:schemeClr val="dk1"/>
                </a:solidFill>
                <a:latin typeface="Calibri"/>
                <a:ea typeface="Calibri"/>
                <a:cs typeface="Calibri"/>
                <a:sym typeface="Calibri"/>
              </a:defRPr>
            </a:lvl9pPr>
          </a:lstStyle>
          <a:p/>
        </p:txBody>
      </p:sp>
      <p:sp>
        <p:nvSpPr>
          <p:cNvPr id="91" name="Google Shape;91;p13"/>
          <p:cNvSpPr txBox="1"/>
          <p:nvPr>
            <p:ph idx="1" type="body"/>
          </p:nvPr>
        </p:nvSpPr>
        <p:spPr>
          <a:xfrm>
            <a:off x="8111067" y="3513665"/>
            <a:ext cx="3471333" cy="210312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1440"/>
              <a:buNone/>
              <a:defRPr sz="1600"/>
            </a:lvl1pPr>
            <a:lvl2pPr indent="-228600" lvl="1" marL="914400" algn="l">
              <a:lnSpc>
                <a:spcPct val="90000"/>
              </a:lnSpc>
              <a:spcBef>
                <a:spcPts val="1200"/>
              </a:spcBef>
              <a:spcAft>
                <a:spcPts val="0"/>
              </a:spcAft>
              <a:buSzPts val="1260"/>
              <a:buNone/>
              <a:defRPr sz="1400"/>
            </a:lvl2pPr>
            <a:lvl3pPr indent="-228600" lvl="2" marL="1371600" algn="l">
              <a:lnSpc>
                <a:spcPct val="90000"/>
              </a:lnSpc>
              <a:spcBef>
                <a:spcPts val="800"/>
              </a:spcBef>
              <a:spcAft>
                <a:spcPts val="0"/>
              </a:spcAft>
              <a:buSzPts val="1080"/>
              <a:buNone/>
              <a:defRPr sz="1200"/>
            </a:lvl3pPr>
            <a:lvl4pPr indent="-228600" lvl="3" marL="1828800" algn="l">
              <a:lnSpc>
                <a:spcPct val="90000"/>
              </a:lnSpc>
              <a:spcBef>
                <a:spcPts val="600"/>
              </a:spcBef>
              <a:spcAft>
                <a:spcPts val="0"/>
              </a:spcAft>
              <a:buSzPts val="900"/>
              <a:buNone/>
              <a:defRPr sz="1000"/>
            </a:lvl4pPr>
            <a:lvl5pPr indent="-228600" lvl="4" marL="2286000" algn="l">
              <a:lnSpc>
                <a:spcPct val="90000"/>
              </a:lnSpc>
              <a:spcBef>
                <a:spcPts val="600"/>
              </a:spcBef>
              <a:spcAft>
                <a:spcPts val="0"/>
              </a:spcAft>
              <a:buSzPts val="900"/>
              <a:buNone/>
              <a:defRPr sz="1000"/>
            </a:lvl5pPr>
            <a:lvl6pPr indent="-228600" lvl="5" marL="2743200" algn="l">
              <a:lnSpc>
                <a:spcPct val="90000"/>
              </a:lnSpc>
              <a:spcBef>
                <a:spcPts val="600"/>
              </a:spcBef>
              <a:spcAft>
                <a:spcPts val="0"/>
              </a:spcAft>
              <a:buSzPts val="900"/>
              <a:buNone/>
              <a:defRPr sz="1000"/>
            </a:lvl6pPr>
            <a:lvl7pPr indent="-228600" lvl="6" marL="3200400" algn="l">
              <a:lnSpc>
                <a:spcPct val="90000"/>
              </a:lnSpc>
              <a:spcBef>
                <a:spcPts val="600"/>
              </a:spcBef>
              <a:spcAft>
                <a:spcPts val="0"/>
              </a:spcAft>
              <a:buSzPts val="900"/>
              <a:buNone/>
              <a:defRPr sz="1000"/>
            </a:lvl7pPr>
            <a:lvl8pPr indent="-228600" lvl="7" marL="3657600" algn="l">
              <a:lnSpc>
                <a:spcPct val="90000"/>
              </a:lnSpc>
              <a:spcBef>
                <a:spcPts val="600"/>
              </a:spcBef>
              <a:spcAft>
                <a:spcPts val="0"/>
              </a:spcAft>
              <a:buSzPts val="900"/>
              <a:buNone/>
              <a:defRPr sz="1000"/>
            </a:lvl8pPr>
            <a:lvl9pPr indent="-228600" lvl="8" marL="4114800" algn="l">
              <a:lnSpc>
                <a:spcPct val="90000"/>
              </a:lnSpc>
              <a:spcBef>
                <a:spcPts val="600"/>
              </a:spcBef>
              <a:spcAft>
                <a:spcPts val="0"/>
              </a:spcAft>
              <a:buSzPts val="900"/>
              <a:buNone/>
              <a:defRPr sz="1000"/>
            </a:lvl9pPr>
          </a:lstStyle>
          <a:p/>
        </p:txBody>
      </p:sp>
      <p:sp>
        <p:nvSpPr>
          <p:cNvPr id="92" name="Google Shape;92;p13"/>
          <p:cNvSpPr txBox="1"/>
          <p:nvPr>
            <p:ph idx="11" type="ftr"/>
          </p:nvPr>
        </p:nvSpPr>
        <p:spPr>
          <a:xfrm>
            <a:off x="1066800" y="6519333"/>
            <a:ext cx="7086600" cy="20214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3"/>
          <p:cNvSpPr txBox="1"/>
          <p:nvPr>
            <p:ph idx="10" type="dt"/>
          </p:nvPr>
        </p:nvSpPr>
        <p:spPr>
          <a:xfrm>
            <a:off x="8382000" y="6519333"/>
            <a:ext cx="1600200" cy="20214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3"/>
          <p:cNvSpPr txBox="1"/>
          <p:nvPr>
            <p:ph idx="12" type="sldNum"/>
          </p:nvPr>
        </p:nvSpPr>
        <p:spPr>
          <a:xfrm>
            <a:off x="10210800" y="6519333"/>
            <a:ext cx="914400" cy="20214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5" name="Shape 95"/>
        <p:cNvGrpSpPr/>
        <p:nvPr/>
      </p:nvGrpSpPr>
      <p:grpSpPr>
        <a:xfrm>
          <a:off x="0" y="0"/>
          <a:ext cx="0" cy="0"/>
          <a:chOff x="0" y="0"/>
          <a:chExt cx="0" cy="0"/>
        </a:xfrm>
      </p:grpSpPr>
      <p:sp>
        <p:nvSpPr>
          <p:cNvPr id="96" name="Google Shape;96;p14"/>
          <p:cNvSpPr/>
          <p:nvPr/>
        </p:nvSpPr>
        <p:spPr>
          <a:xfrm>
            <a:off x="-1" y="457200"/>
            <a:ext cx="12188826" cy="1270000"/>
          </a:xfrm>
          <a:prstGeom prst="rect">
            <a:avLst/>
          </a:prstGeom>
          <a:gradFill>
            <a:gsLst>
              <a:gs pos="0">
                <a:srgbClr val="EEF1F1"/>
              </a:gs>
              <a:gs pos="417">
                <a:srgbClr val="EEF1F1"/>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 name="Google Shape;97;p14"/>
          <p:cNvSpPr/>
          <p:nvPr/>
        </p:nvSpPr>
        <p:spPr>
          <a:xfrm>
            <a:off x="0" y="1697736"/>
            <a:ext cx="12188825" cy="548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14"/>
          <p:cNvSpPr/>
          <p:nvPr/>
        </p:nvSpPr>
        <p:spPr>
          <a:xfrm>
            <a:off x="0" y="457200"/>
            <a:ext cx="12188825" cy="548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14"/>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4"/>
          <p:cNvSpPr txBox="1"/>
          <p:nvPr>
            <p:ph idx="1" type="body"/>
          </p:nvPr>
        </p:nvSpPr>
        <p:spPr>
          <a:xfrm rot="5400000">
            <a:off x="3924300" y="-800100"/>
            <a:ext cx="4343400" cy="10058400"/>
          </a:xfrm>
          <a:prstGeom prst="rect">
            <a:avLst/>
          </a:prstGeom>
          <a:noFill/>
          <a:ln>
            <a:noFill/>
          </a:ln>
        </p:spPr>
        <p:txBody>
          <a:bodyPr anchorCtr="0" anchor="t" bIns="45700" lIns="91425" spcFirstLastPara="1" rIns="91425" wrap="square" tIns="45700">
            <a:noAutofit/>
          </a:bodyPr>
          <a:lstStyle>
            <a:lvl1pPr indent="-331470" lvl="0" marL="457200" algn="l">
              <a:lnSpc>
                <a:spcPct val="90000"/>
              </a:lnSpc>
              <a:spcBef>
                <a:spcPts val="1800"/>
              </a:spcBef>
              <a:spcAft>
                <a:spcPts val="0"/>
              </a:spcAft>
              <a:buSzPts val="1620"/>
              <a:buChar char="▪"/>
              <a:defRPr/>
            </a:lvl1pPr>
            <a:lvl2pPr indent="-331469" lvl="1" marL="914400" algn="l">
              <a:lnSpc>
                <a:spcPct val="90000"/>
              </a:lnSpc>
              <a:spcBef>
                <a:spcPts val="1200"/>
              </a:spcBef>
              <a:spcAft>
                <a:spcPts val="0"/>
              </a:spcAft>
              <a:buSzPts val="1620"/>
              <a:buChar char="▪"/>
              <a:defRPr/>
            </a:lvl2pPr>
            <a:lvl3pPr indent="-331469" lvl="2" marL="1371600" algn="l">
              <a:lnSpc>
                <a:spcPct val="90000"/>
              </a:lnSpc>
              <a:spcBef>
                <a:spcPts val="800"/>
              </a:spcBef>
              <a:spcAft>
                <a:spcPts val="0"/>
              </a:spcAft>
              <a:buSzPts val="1620"/>
              <a:buChar char="▪"/>
              <a:defRPr/>
            </a:lvl3pPr>
            <a:lvl4pPr indent="-331469" lvl="3" marL="1828800" algn="l">
              <a:lnSpc>
                <a:spcPct val="90000"/>
              </a:lnSpc>
              <a:spcBef>
                <a:spcPts val="600"/>
              </a:spcBef>
              <a:spcAft>
                <a:spcPts val="0"/>
              </a:spcAft>
              <a:buSzPts val="1620"/>
              <a:buChar char="▪"/>
              <a:defRPr/>
            </a:lvl4pPr>
            <a:lvl5pPr indent="-331470" lvl="4" marL="2286000" algn="l">
              <a:lnSpc>
                <a:spcPct val="90000"/>
              </a:lnSpc>
              <a:spcBef>
                <a:spcPts val="600"/>
              </a:spcBef>
              <a:spcAft>
                <a:spcPts val="0"/>
              </a:spcAft>
              <a:buSzPts val="1620"/>
              <a:buChar char="▪"/>
              <a:defRPr/>
            </a:lvl5pPr>
            <a:lvl6pPr indent="-331470" lvl="5" marL="2743200" algn="l">
              <a:lnSpc>
                <a:spcPct val="90000"/>
              </a:lnSpc>
              <a:spcBef>
                <a:spcPts val="600"/>
              </a:spcBef>
              <a:spcAft>
                <a:spcPts val="0"/>
              </a:spcAft>
              <a:buSzPts val="1620"/>
              <a:buChar char="▪"/>
              <a:defRPr/>
            </a:lvl6pPr>
            <a:lvl7pPr indent="-331470" lvl="6" marL="3200400" algn="l">
              <a:lnSpc>
                <a:spcPct val="90000"/>
              </a:lnSpc>
              <a:spcBef>
                <a:spcPts val="600"/>
              </a:spcBef>
              <a:spcAft>
                <a:spcPts val="0"/>
              </a:spcAft>
              <a:buSzPts val="1620"/>
              <a:buChar char="▪"/>
              <a:defRPr/>
            </a:lvl7pPr>
            <a:lvl8pPr indent="-331470" lvl="7" marL="3657600" algn="l">
              <a:lnSpc>
                <a:spcPct val="90000"/>
              </a:lnSpc>
              <a:spcBef>
                <a:spcPts val="600"/>
              </a:spcBef>
              <a:spcAft>
                <a:spcPts val="0"/>
              </a:spcAft>
              <a:buSzPts val="1620"/>
              <a:buChar char="▪"/>
              <a:defRPr/>
            </a:lvl8pPr>
            <a:lvl9pPr indent="-331470" lvl="8" marL="4114800" algn="l">
              <a:lnSpc>
                <a:spcPct val="90000"/>
              </a:lnSpc>
              <a:spcBef>
                <a:spcPts val="600"/>
              </a:spcBef>
              <a:spcAft>
                <a:spcPts val="0"/>
              </a:spcAft>
              <a:buSzPts val="1620"/>
              <a:buChar char="▪"/>
              <a:defRPr/>
            </a:lvl9pPr>
          </a:lstStyle>
          <a:p/>
        </p:txBody>
      </p:sp>
      <p:sp>
        <p:nvSpPr>
          <p:cNvPr id="101" name="Google Shape;101;p14"/>
          <p:cNvSpPr txBox="1"/>
          <p:nvPr>
            <p:ph idx="11" type="ftr"/>
          </p:nvPr>
        </p:nvSpPr>
        <p:spPr>
          <a:xfrm>
            <a:off x="1066800" y="6519333"/>
            <a:ext cx="7086600" cy="20214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4"/>
          <p:cNvSpPr txBox="1"/>
          <p:nvPr>
            <p:ph idx="10" type="dt"/>
          </p:nvPr>
        </p:nvSpPr>
        <p:spPr>
          <a:xfrm>
            <a:off x="8382000" y="6519333"/>
            <a:ext cx="1600200" cy="20214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4"/>
          <p:cNvSpPr txBox="1"/>
          <p:nvPr>
            <p:ph idx="12" type="sldNum"/>
          </p:nvPr>
        </p:nvSpPr>
        <p:spPr>
          <a:xfrm>
            <a:off x="10210800" y="6519333"/>
            <a:ext cx="914400" cy="20214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4" name="Shape 104"/>
        <p:cNvGrpSpPr/>
        <p:nvPr/>
      </p:nvGrpSpPr>
      <p:grpSpPr>
        <a:xfrm>
          <a:off x="0" y="0"/>
          <a:ext cx="0" cy="0"/>
          <a:chOff x="0" y="0"/>
          <a:chExt cx="0" cy="0"/>
        </a:xfrm>
      </p:grpSpPr>
      <p:sp>
        <p:nvSpPr>
          <p:cNvPr id="105" name="Google Shape;105;p15"/>
          <p:cNvSpPr txBox="1"/>
          <p:nvPr>
            <p:ph type="title"/>
          </p:nvPr>
        </p:nvSpPr>
        <p:spPr>
          <a:xfrm rot="5400000">
            <a:off x="7433733" y="2709333"/>
            <a:ext cx="5554133" cy="18288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5"/>
          <p:cNvSpPr txBox="1"/>
          <p:nvPr>
            <p:ph idx="1" type="body"/>
          </p:nvPr>
        </p:nvSpPr>
        <p:spPr>
          <a:xfrm rot="5400000">
            <a:off x="2221652" y="-308187"/>
            <a:ext cx="5554133" cy="7863840"/>
          </a:xfrm>
          <a:prstGeom prst="rect">
            <a:avLst/>
          </a:prstGeom>
          <a:noFill/>
          <a:ln>
            <a:noFill/>
          </a:ln>
        </p:spPr>
        <p:txBody>
          <a:bodyPr anchorCtr="0" anchor="t" bIns="45700" lIns="91425" spcFirstLastPara="1" rIns="91425" wrap="square" tIns="45700">
            <a:noAutofit/>
          </a:bodyPr>
          <a:lstStyle>
            <a:lvl1pPr indent="-331470" lvl="0" marL="457200" algn="l">
              <a:lnSpc>
                <a:spcPct val="90000"/>
              </a:lnSpc>
              <a:spcBef>
                <a:spcPts val="1800"/>
              </a:spcBef>
              <a:spcAft>
                <a:spcPts val="0"/>
              </a:spcAft>
              <a:buSzPts val="1620"/>
              <a:buChar char="▪"/>
              <a:defRPr/>
            </a:lvl1pPr>
            <a:lvl2pPr indent="-331469" lvl="1" marL="914400" algn="l">
              <a:lnSpc>
                <a:spcPct val="90000"/>
              </a:lnSpc>
              <a:spcBef>
                <a:spcPts val="1200"/>
              </a:spcBef>
              <a:spcAft>
                <a:spcPts val="0"/>
              </a:spcAft>
              <a:buSzPts val="1620"/>
              <a:buChar char="▪"/>
              <a:defRPr/>
            </a:lvl2pPr>
            <a:lvl3pPr indent="-331469" lvl="2" marL="1371600" algn="l">
              <a:lnSpc>
                <a:spcPct val="90000"/>
              </a:lnSpc>
              <a:spcBef>
                <a:spcPts val="800"/>
              </a:spcBef>
              <a:spcAft>
                <a:spcPts val="0"/>
              </a:spcAft>
              <a:buSzPts val="1620"/>
              <a:buChar char="▪"/>
              <a:defRPr/>
            </a:lvl3pPr>
            <a:lvl4pPr indent="-331469" lvl="3" marL="1828800" algn="l">
              <a:lnSpc>
                <a:spcPct val="90000"/>
              </a:lnSpc>
              <a:spcBef>
                <a:spcPts val="600"/>
              </a:spcBef>
              <a:spcAft>
                <a:spcPts val="0"/>
              </a:spcAft>
              <a:buSzPts val="1620"/>
              <a:buChar char="▪"/>
              <a:defRPr/>
            </a:lvl4pPr>
            <a:lvl5pPr indent="-331470" lvl="4" marL="2286000" algn="l">
              <a:lnSpc>
                <a:spcPct val="90000"/>
              </a:lnSpc>
              <a:spcBef>
                <a:spcPts val="600"/>
              </a:spcBef>
              <a:spcAft>
                <a:spcPts val="0"/>
              </a:spcAft>
              <a:buSzPts val="1620"/>
              <a:buChar char="▪"/>
              <a:defRPr/>
            </a:lvl5pPr>
            <a:lvl6pPr indent="-331470" lvl="5" marL="2743200" algn="l">
              <a:lnSpc>
                <a:spcPct val="90000"/>
              </a:lnSpc>
              <a:spcBef>
                <a:spcPts val="600"/>
              </a:spcBef>
              <a:spcAft>
                <a:spcPts val="0"/>
              </a:spcAft>
              <a:buSzPts val="1620"/>
              <a:buChar char="▪"/>
              <a:defRPr/>
            </a:lvl6pPr>
            <a:lvl7pPr indent="-331470" lvl="6" marL="3200400" algn="l">
              <a:lnSpc>
                <a:spcPct val="90000"/>
              </a:lnSpc>
              <a:spcBef>
                <a:spcPts val="600"/>
              </a:spcBef>
              <a:spcAft>
                <a:spcPts val="0"/>
              </a:spcAft>
              <a:buSzPts val="1620"/>
              <a:buChar char="▪"/>
              <a:defRPr/>
            </a:lvl7pPr>
            <a:lvl8pPr indent="-331470" lvl="7" marL="3657600" algn="l">
              <a:lnSpc>
                <a:spcPct val="90000"/>
              </a:lnSpc>
              <a:spcBef>
                <a:spcPts val="600"/>
              </a:spcBef>
              <a:spcAft>
                <a:spcPts val="0"/>
              </a:spcAft>
              <a:buSzPts val="1620"/>
              <a:buChar char="▪"/>
              <a:defRPr/>
            </a:lvl8pPr>
            <a:lvl9pPr indent="-331470" lvl="8" marL="4114800" algn="l">
              <a:lnSpc>
                <a:spcPct val="90000"/>
              </a:lnSpc>
              <a:spcBef>
                <a:spcPts val="600"/>
              </a:spcBef>
              <a:spcAft>
                <a:spcPts val="0"/>
              </a:spcAft>
              <a:buSzPts val="1620"/>
              <a:buChar char="▪"/>
              <a:defRPr/>
            </a:lvl9pPr>
          </a:lstStyle>
          <a:p/>
        </p:txBody>
      </p:sp>
      <p:sp>
        <p:nvSpPr>
          <p:cNvPr id="107" name="Google Shape;107;p15"/>
          <p:cNvSpPr txBox="1"/>
          <p:nvPr>
            <p:ph idx="11" type="ftr"/>
          </p:nvPr>
        </p:nvSpPr>
        <p:spPr>
          <a:xfrm>
            <a:off x="1066800" y="6519333"/>
            <a:ext cx="7086600" cy="20214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5"/>
          <p:cNvSpPr txBox="1"/>
          <p:nvPr>
            <p:ph idx="10" type="dt"/>
          </p:nvPr>
        </p:nvSpPr>
        <p:spPr>
          <a:xfrm>
            <a:off x="8382000" y="6519333"/>
            <a:ext cx="1600200" cy="20214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5"/>
          <p:cNvSpPr txBox="1"/>
          <p:nvPr>
            <p:ph idx="12" type="sldNum"/>
          </p:nvPr>
        </p:nvSpPr>
        <p:spPr>
          <a:xfrm>
            <a:off x="10210800" y="6519333"/>
            <a:ext cx="914400" cy="20214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p:nvPr/>
        </p:nvSpPr>
        <p:spPr>
          <a:xfrm>
            <a:off x="-1" y="457200"/>
            <a:ext cx="12188826" cy="1270000"/>
          </a:xfrm>
          <a:prstGeom prst="rect">
            <a:avLst/>
          </a:prstGeom>
          <a:gradFill>
            <a:gsLst>
              <a:gs pos="0">
                <a:srgbClr val="EEF1F1"/>
              </a:gs>
              <a:gs pos="417">
                <a:srgbClr val="EEF1F1"/>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 name="Google Shape;23;p3"/>
          <p:cNvSpPr/>
          <p:nvPr/>
        </p:nvSpPr>
        <p:spPr>
          <a:xfrm>
            <a:off x="0" y="1697736"/>
            <a:ext cx="12188825" cy="548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 name="Google Shape;24;p3"/>
          <p:cNvSpPr/>
          <p:nvPr/>
        </p:nvSpPr>
        <p:spPr>
          <a:xfrm>
            <a:off x="0" y="457200"/>
            <a:ext cx="12188825" cy="548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 name="Google Shape;25;p3"/>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 type="body"/>
          </p:nvPr>
        </p:nvSpPr>
        <p:spPr>
          <a:xfrm>
            <a:off x="1066800" y="2057400"/>
            <a:ext cx="10058400" cy="4343400"/>
          </a:xfrm>
          <a:prstGeom prst="rect">
            <a:avLst/>
          </a:prstGeom>
          <a:noFill/>
          <a:ln>
            <a:noFill/>
          </a:ln>
        </p:spPr>
        <p:txBody>
          <a:bodyPr anchorCtr="0" anchor="t" bIns="45700" lIns="91425" spcFirstLastPara="1" rIns="91425" wrap="square" tIns="45700">
            <a:noAutofit/>
          </a:bodyPr>
          <a:lstStyle>
            <a:lvl1pPr indent="-331470" lvl="0" marL="457200" algn="l">
              <a:lnSpc>
                <a:spcPct val="90000"/>
              </a:lnSpc>
              <a:spcBef>
                <a:spcPts val="1800"/>
              </a:spcBef>
              <a:spcAft>
                <a:spcPts val="0"/>
              </a:spcAft>
              <a:buSzPts val="1620"/>
              <a:buChar char="▪"/>
              <a:defRPr/>
            </a:lvl1pPr>
            <a:lvl2pPr indent="-331469" lvl="1" marL="914400" algn="l">
              <a:lnSpc>
                <a:spcPct val="90000"/>
              </a:lnSpc>
              <a:spcBef>
                <a:spcPts val="1200"/>
              </a:spcBef>
              <a:spcAft>
                <a:spcPts val="0"/>
              </a:spcAft>
              <a:buSzPts val="1620"/>
              <a:buChar char="▪"/>
              <a:defRPr/>
            </a:lvl2pPr>
            <a:lvl3pPr indent="-331469" lvl="2" marL="1371600" algn="l">
              <a:lnSpc>
                <a:spcPct val="90000"/>
              </a:lnSpc>
              <a:spcBef>
                <a:spcPts val="800"/>
              </a:spcBef>
              <a:spcAft>
                <a:spcPts val="0"/>
              </a:spcAft>
              <a:buSzPts val="1620"/>
              <a:buChar char="▪"/>
              <a:defRPr/>
            </a:lvl3pPr>
            <a:lvl4pPr indent="-331469" lvl="3" marL="1828800" algn="l">
              <a:lnSpc>
                <a:spcPct val="90000"/>
              </a:lnSpc>
              <a:spcBef>
                <a:spcPts val="600"/>
              </a:spcBef>
              <a:spcAft>
                <a:spcPts val="0"/>
              </a:spcAft>
              <a:buSzPts val="1620"/>
              <a:buChar char="▪"/>
              <a:defRPr/>
            </a:lvl4pPr>
            <a:lvl5pPr indent="-331470" lvl="4" marL="2286000" algn="l">
              <a:lnSpc>
                <a:spcPct val="90000"/>
              </a:lnSpc>
              <a:spcBef>
                <a:spcPts val="600"/>
              </a:spcBef>
              <a:spcAft>
                <a:spcPts val="0"/>
              </a:spcAft>
              <a:buSzPts val="1620"/>
              <a:buChar char="▪"/>
              <a:defRPr/>
            </a:lvl5pPr>
            <a:lvl6pPr indent="-331470" lvl="5" marL="2743200" algn="l">
              <a:lnSpc>
                <a:spcPct val="90000"/>
              </a:lnSpc>
              <a:spcBef>
                <a:spcPts val="600"/>
              </a:spcBef>
              <a:spcAft>
                <a:spcPts val="0"/>
              </a:spcAft>
              <a:buSzPts val="1620"/>
              <a:buChar char="▪"/>
              <a:defRPr/>
            </a:lvl6pPr>
            <a:lvl7pPr indent="-331470" lvl="6" marL="3200400" algn="l">
              <a:lnSpc>
                <a:spcPct val="90000"/>
              </a:lnSpc>
              <a:spcBef>
                <a:spcPts val="600"/>
              </a:spcBef>
              <a:spcAft>
                <a:spcPts val="0"/>
              </a:spcAft>
              <a:buSzPts val="1620"/>
              <a:buChar char="▪"/>
              <a:defRPr/>
            </a:lvl7pPr>
            <a:lvl8pPr indent="-331470" lvl="7" marL="3657600" algn="l">
              <a:lnSpc>
                <a:spcPct val="90000"/>
              </a:lnSpc>
              <a:spcBef>
                <a:spcPts val="600"/>
              </a:spcBef>
              <a:spcAft>
                <a:spcPts val="0"/>
              </a:spcAft>
              <a:buSzPts val="1620"/>
              <a:buChar char="▪"/>
              <a:defRPr/>
            </a:lvl8pPr>
            <a:lvl9pPr indent="-331470" lvl="8" marL="4114800" algn="l">
              <a:lnSpc>
                <a:spcPct val="90000"/>
              </a:lnSpc>
              <a:spcBef>
                <a:spcPts val="600"/>
              </a:spcBef>
              <a:spcAft>
                <a:spcPts val="0"/>
              </a:spcAft>
              <a:buSzPts val="1620"/>
              <a:buChar char="▪"/>
              <a:defRPr/>
            </a:lvl9pPr>
          </a:lstStyle>
          <a:p/>
        </p:txBody>
      </p:sp>
      <p:sp>
        <p:nvSpPr>
          <p:cNvPr id="27" name="Google Shape;27;p3"/>
          <p:cNvSpPr txBox="1"/>
          <p:nvPr>
            <p:ph idx="11" type="ftr"/>
          </p:nvPr>
        </p:nvSpPr>
        <p:spPr>
          <a:xfrm>
            <a:off x="1066800" y="6519333"/>
            <a:ext cx="7086600" cy="20214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0" type="dt"/>
          </p:nvPr>
        </p:nvSpPr>
        <p:spPr>
          <a:xfrm>
            <a:off x="8382000" y="6519333"/>
            <a:ext cx="1600200" cy="20214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10210800" y="6519333"/>
            <a:ext cx="914400" cy="20214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4"/>
          <p:cNvSpPr/>
          <p:nvPr/>
        </p:nvSpPr>
        <p:spPr>
          <a:xfrm>
            <a:off x="5334000" y="762000"/>
            <a:ext cx="6400800" cy="3340100"/>
          </a:xfrm>
          <a:prstGeom prst="rect">
            <a:avLst/>
          </a:prstGeom>
          <a:gradFill>
            <a:gsLst>
              <a:gs pos="0">
                <a:srgbClr val="E2E6E6"/>
              </a:gs>
              <a:gs pos="417">
                <a:srgbClr val="E2E6E6"/>
              </a:gs>
              <a:gs pos="100000">
                <a:schemeClr val="lt2"/>
              </a:gs>
            </a:gsLst>
            <a:lin ang="5400000" scaled="0"/>
          </a:gradFill>
          <a:ln cap="flat" cmpd="sng" w="1524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 name="Google Shape;32;p4"/>
          <p:cNvSpPr txBox="1"/>
          <p:nvPr>
            <p:ph type="title"/>
          </p:nvPr>
        </p:nvSpPr>
        <p:spPr>
          <a:xfrm>
            <a:off x="5654040" y="1016001"/>
            <a:ext cx="5760720" cy="1828800"/>
          </a:xfrm>
          <a:prstGeom prst="rect">
            <a:avLst/>
          </a:prstGeom>
          <a:noFill/>
          <a:ln>
            <a:noFill/>
          </a:ln>
        </p:spPr>
        <p:txBody>
          <a:bodyPr anchorCtr="0" anchor="b" bIns="45700" lIns="91425" spcFirstLastPara="1" rIns="91425" wrap="square" tIns="45700">
            <a:noAutofit/>
          </a:bodyPr>
          <a:lstStyle>
            <a:lvl1pPr lvl="0" algn="ctr">
              <a:lnSpc>
                <a:spcPct val="80000"/>
              </a:lnSpc>
              <a:spcBef>
                <a:spcPts val="0"/>
              </a:spcBef>
              <a:spcAft>
                <a:spcPts val="0"/>
              </a:spcAft>
              <a:buClr>
                <a:schemeClr val="dk1"/>
              </a:buClr>
              <a:buSzPts val="5400"/>
              <a:buFont typeface="Constantia"/>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 type="body"/>
          </p:nvPr>
        </p:nvSpPr>
        <p:spPr>
          <a:xfrm>
            <a:off x="5654040" y="2980267"/>
            <a:ext cx="5760720" cy="9144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200"/>
              </a:spcBef>
              <a:spcAft>
                <a:spcPts val="0"/>
              </a:spcAft>
              <a:buSzPts val="1800"/>
              <a:buNone/>
              <a:defRPr sz="2000">
                <a:solidFill>
                  <a:schemeClr val="dk1"/>
                </a:solidFill>
              </a:defRPr>
            </a:lvl1pPr>
            <a:lvl2pPr indent="-228600" lvl="1" marL="914400" algn="l">
              <a:lnSpc>
                <a:spcPct val="90000"/>
              </a:lnSpc>
              <a:spcBef>
                <a:spcPts val="1200"/>
              </a:spcBef>
              <a:spcAft>
                <a:spcPts val="0"/>
              </a:spcAft>
              <a:buSzPts val="1800"/>
              <a:buNone/>
              <a:defRPr sz="2000">
                <a:solidFill>
                  <a:srgbClr val="888888"/>
                </a:solidFill>
              </a:defRPr>
            </a:lvl2pPr>
            <a:lvl3pPr indent="-228600" lvl="2" marL="1371600" algn="l">
              <a:lnSpc>
                <a:spcPct val="90000"/>
              </a:lnSpc>
              <a:spcBef>
                <a:spcPts val="800"/>
              </a:spcBef>
              <a:spcAft>
                <a:spcPts val="0"/>
              </a:spcAft>
              <a:buSzPts val="1620"/>
              <a:buNone/>
              <a:defRPr sz="1800">
                <a:solidFill>
                  <a:srgbClr val="888888"/>
                </a:solidFill>
              </a:defRPr>
            </a:lvl3pPr>
            <a:lvl4pPr indent="-228600" lvl="3" marL="1828800" algn="l">
              <a:lnSpc>
                <a:spcPct val="90000"/>
              </a:lnSpc>
              <a:spcBef>
                <a:spcPts val="600"/>
              </a:spcBef>
              <a:spcAft>
                <a:spcPts val="0"/>
              </a:spcAft>
              <a:buSzPts val="1440"/>
              <a:buNone/>
              <a:defRPr sz="1600">
                <a:solidFill>
                  <a:srgbClr val="888888"/>
                </a:solidFill>
              </a:defRPr>
            </a:lvl4pPr>
            <a:lvl5pPr indent="-228600" lvl="4" marL="2286000" algn="l">
              <a:lnSpc>
                <a:spcPct val="90000"/>
              </a:lnSpc>
              <a:spcBef>
                <a:spcPts val="600"/>
              </a:spcBef>
              <a:spcAft>
                <a:spcPts val="0"/>
              </a:spcAft>
              <a:buSzPts val="1440"/>
              <a:buNone/>
              <a:defRPr sz="1600">
                <a:solidFill>
                  <a:srgbClr val="888888"/>
                </a:solidFill>
              </a:defRPr>
            </a:lvl5pPr>
            <a:lvl6pPr indent="-228600" lvl="5" marL="2743200" algn="l">
              <a:lnSpc>
                <a:spcPct val="90000"/>
              </a:lnSpc>
              <a:spcBef>
                <a:spcPts val="600"/>
              </a:spcBef>
              <a:spcAft>
                <a:spcPts val="0"/>
              </a:spcAft>
              <a:buSzPts val="1440"/>
              <a:buNone/>
              <a:defRPr sz="1600">
                <a:solidFill>
                  <a:srgbClr val="888888"/>
                </a:solidFill>
              </a:defRPr>
            </a:lvl6pPr>
            <a:lvl7pPr indent="-228600" lvl="6" marL="3200400" algn="l">
              <a:lnSpc>
                <a:spcPct val="90000"/>
              </a:lnSpc>
              <a:spcBef>
                <a:spcPts val="600"/>
              </a:spcBef>
              <a:spcAft>
                <a:spcPts val="0"/>
              </a:spcAft>
              <a:buSzPts val="1440"/>
              <a:buNone/>
              <a:defRPr sz="1600">
                <a:solidFill>
                  <a:srgbClr val="888888"/>
                </a:solidFill>
              </a:defRPr>
            </a:lvl7pPr>
            <a:lvl8pPr indent="-228600" lvl="7" marL="3657600" algn="l">
              <a:lnSpc>
                <a:spcPct val="90000"/>
              </a:lnSpc>
              <a:spcBef>
                <a:spcPts val="600"/>
              </a:spcBef>
              <a:spcAft>
                <a:spcPts val="0"/>
              </a:spcAft>
              <a:buSzPts val="1440"/>
              <a:buNone/>
              <a:defRPr sz="1600">
                <a:solidFill>
                  <a:srgbClr val="888888"/>
                </a:solidFill>
              </a:defRPr>
            </a:lvl8pPr>
            <a:lvl9pPr indent="-228600" lvl="8" marL="4114800" algn="l">
              <a:lnSpc>
                <a:spcPct val="90000"/>
              </a:lnSpc>
              <a:spcBef>
                <a:spcPts val="600"/>
              </a:spcBef>
              <a:spcAft>
                <a:spcPts val="0"/>
              </a:spcAft>
              <a:buSzPts val="1440"/>
              <a:buNone/>
              <a:defRPr sz="1600">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er Section Header" showMasterSp="0">
  <p:cSld name="Summer Section Header">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5"/>
          <p:cNvSpPr/>
          <p:nvPr/>
        </p:nvSpPr>
        <p:spPr>
          <a:xfrm>
            <a:off x="5334000" y="762000"/>
            <a:ext cx="6400800" cy="3340100"/>
          </a:xfrm>
          <a:prstGeom prst="rect">
            <a:avLst/>
          </a:prstGeom>
          <a:gradFill>
            <a:gsLst>
              <a:gs pos="0">
                <a:srgbClr val="E2E6E6"/>
              </a:gs>
              <a:gs pos="417">
                <a:srgbClr val="E2E6E6"/>
              </a:gs>
              <a:gs pos="100000">
                <a:schemeClr val="lt2"/>
              </a:gs>
            </a:gsLst>
            <a:lin ang="5400000" scaled="0"/>
          </a:gradFill>
          <a:ln cap="flat" cmpd="sng" w="1524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 name="Google Shape;36;p5"/>
          <p:cNvSpPr txBox="1"/>
          <p:nvPr>
            <p:ph type="title"/>
          </p:nvPr>
        </p:nvSpPr>
        <p:spPr>
          <a:xfrm>
            <a:off x="5654040" y="1016001"/>
            <a:ext cx="5760720" cy="1828800"/>
          </a:xfrm>
          <a:prstGeom prst="rect">
            <a:avLst/>
          </a:prstGeom>
          <a:noFill/>
          <a:ln>
            <a:noFill/>
          </a:ln>
        </p:spPr>
        <p:txBody>
          <a:bodyPr anchorCtr="0" anchor="b" bIns="45700" lIns="91425" spcFirstLastPara="1" rIns="91425" wrap="square" tIns="45700">
            <a:noAutofit/>
          </a:bodyPr>
          <a:lstStyle>
            <a:lvl1pPr lvl="0" algn="ctr">
              <a:lnSpc>
                <a:spcPct val="80000"/>
              </a:lnSpc>
              <a:spcBef>
                <a:spcPts val="0"/>
              </a:spcBef>
              <a:spcAft>
                <a:spcPts val="0"/>
              </a:spcAft>
              <a:buClr>
                <a:schemeClr val="dk1"/>
              </a:buClr>
              <a:buSzPts val="5400"/>
              <a:buFont typeface="Constantia"/>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5654040" y="2980267"/>
            <a:ext cx="5760720" cy="9144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200"/>
              </a:spcBef>
              <a:spcAft>
                <a:spcPts val="0"/>
              </a:spcAft>
              <a:buSzPts val="1800"/>
              <a:buNone/>
              <a:defRPr sz="2000">
                <a:solidFill>
                  <a:schemeClr val="dk1"/>
                </a:solidFill>
              </a:defRPr>
            </a:lvl1pPr>
            <a:lvl2pPr indent="-228600" lvl="1" marL="914400" algn="l">
              <a:lnSpc>
                <a:spcPct val="90000"/>
              </a:lnSpc>
              <a:spcBef>
                <a:spcPts val="1200"/>
              </a:spcBef>
              <a:spcAft>
                <a:spcPts val="0"/>
              </a:spcAft>
              <a:buSzPts val="1800"/>
              <a:buNone/>
              <a:defRPr sz="2000">
                <a:solidFill>
                  <a:srgbClr val="888888"/>
                </a:solidFill>
              </a:defRPr>
            </a:lvl2pPr>
            <a:lvl3pPr indent="-228600" lvl="2" marL="1371600" algn="l">
              <a:lnSpc>
                <a:spcPct val="90000"/>
              </a:lnSpc>
              <a:spcBef>
                <a:spcPts val="800"/>
              </a:spcBef>
              <a:spcAft>
                <a:spcPts val="0"/>
              </a:spcAft>
              <a:buSzPts val="1620"/>
              <a:buNone/>
              <a:defRPr sz="1800">
                <a:solidFill>
                  <a:srgbClr val="888888"/>
                </a:solidFill>
              </a:defRPr>
            </a:lvl3pPr>
            <a:lvl4pPr indent="-228600" lvl="3" marL="1828800" algn="l">
              <a:lnSpc>
                <a:spcPct val="90000"/>
              </a:lnSpc>
              <a:spcBef>
                <a:spcPts val="600"/>
              </a:spcBef>
              <a:spcAft>
                <a:spcPts val="0"/>
              </a:spcAft>
              <a:buSzPts val="1440"/>
              <a:buNone/>
              <a:defRPr sz="1600">
                <a:solidFill>
                  <a:srgbClr val="888888"/>
                </a:solidFill>
              </a:defRPr>
            </a:lvl4pPr>
            <a:lvl5pPr indent="-228600" lvl="4" marL="2286000" algn="l">
              <a:lnSpc>
                <a:spcPct val="90000"/>
              </a:lnSpc>
              <a:spcBef>
                <a:spcPts val="600"/>
              </a:spcBef>
              <a:spcAft>
                <a:spcPts val="0"/>
              </a:spcAft>
              <a:buSzPts val="1440"/>
              <a:buNone/>
              <a:defRPr sz="1600">
                <a:solidFill>
                  <a:srgbClr val="888888"/>
                </a:solidFill>
              </a:defRPr>
            </a:lvl5pPr>
            <a:lvl6pPr indent="-228600" lvl="5" marL="2743200" algn="l">
              <a:lnSpc>
                <a:spcPct val="90000"/>
              </a:lnSpc>
              <a:spcBef>
                <a:spcPts val="600"/>
              </a:spcBef>
              <a:spcAft>
                <a:spcPts val="0"/>
              </a:spcAft>
              <a:buSzPts val="1440"/>
              <a:buNone/>
              <a:defRPr sz="1600">
                <a:solidFill>
                  <a:srgbClr val="888888"/>
                </a:solidFill>
              </a:defRPr>
            </a:lvl6pPr>
            <a:lvl7pPr indent="-228600" lvl="6" marL="3200400" algn="l">
              <a:lnSpc>
                <a:spcPct val="90000"/>
              </a:lnSpc>
              <a:spcBef>
                <a:spcPts val="600"/>
              </a:spcBef>
              <a:spcAft>
                <a:spcPts val="0"/>
              </a:spcAft>
              <a:buSzPts val="1440"/>
              <a:buNone/>
              <a:defRPr sz="1600">
                <a:solidFill>
                  <a:srgbClr val="888888"/>
                </a:solidFill>
              </a:defRPr>
            </a:lvl7pPr>
            <a:lvl8pPr indent="-228600" lvl="7" marL="3657600" algn="l">
              <a:lnSpc>
                <a:spcPct val="90000"/>
              </a:lnSpc>
              <a:spcBef>
                <a:spcPts val="600"/>
              </a:spcBef>
              <a:spcAft>
                <a:spcPts val="0"/>
              </a:spcAft>
              <a:buSzPts val="1440"/>
              <a:buNone/>
              <a:defRPr sz="1600">
                <a:solidFill>
                  <a:srgbClr val="888888"/>
                </a:solidFill>
              </a:defRPr>
            </a:lvl8pPr>
            <a:lvl9pPr indent="-228600" lvl="8" marL="4114800" algn="l">
              <a:lnSpc>
                <a:spcPct val="90000"/>
              </a:lnSpc>
              <a:spcBef>
                <a:spcPts val="600"/>
              </a:spcBef>
              <a:spcAft>
                <a:spcPts val="0"/>
              </a:spcAft>
              <a:buSzPts val="1440"/>
              <a:buNone/>
              <a:defRPr sz="1600">
                <a:solidFill>
                  <a:srgbClr val="888888"/>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tumn Section Header" showMasterSp="0">
  <p:cSld name="Autumn Section Header">
    <p:bg>
      <p:bgPr>
        <a:blipFill>
          <a:blip r:embed="rId2">
            <a:alphaModFix/>
          </a:blip>
          <a:stretch>
            <a:fillRect/>
          </a:stretch>
        </a:blipFill>
      </p:bgPr>
    </p:bg>
    <p:spTree>
      <p:nvGrpSpPr>
        <p:cNvPr id="38" name="Shape 38"/>
        <p:cNvGrpSpPr/>
        <p:nvPr/>
      </p:nvGrpSpPr>
      <p:grpSpPr>
        <a:xfrm>
          <a:off x="0" y="0"/>
          <a:ext cx="0" cy="0"/>
          <a:chOff x="0" y="0"/>
          <a:chExt cx="0" cy="0"/>
        </a:xfrm>
      </p:grpSpPr>
      <p:sp>
        <p:nvSpPr>
          <p:cNvPr id="39" name="Google Shape;39;p6"/>
          <p:cNvSpPr/>
          <p:nvPr/>
        </p:nvSpPr>
        <p:spPr>
          <a:xfrm>
            <a:off x="5334000" y="762000"/>
            <a:ext cx="6400800" cy="3340100"/>
          </a:xfrm>
          <a:prstGeom prst="rect">
            <a:avLst/>
          </a:prstGeom>
          <a:gradFill>
            <a:gsLst>
              <a:gs pos="0">
                <a:srgbClr val="E2E6E6"/>
              </a:gs>
              <a:gs pos="417">
                <a:srgbClr val="E2E6E6"/>
              </a:gs>
              <a:gs pos="100000">
                <a:schemeClr val="lt2"/>
              </a:gs>
            </a:gsLst>
            <a:lin ang="5400000" scaled="0"/>
          </a:gradFill>
          <a:ln cap="flat" cmpd="sng" w="1524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 name="Google Shape;40;p6"/>
          <p:cNvSpPr txBox="1"/>
          <p:nvPr>
            <p:ph type="title"/>
          </p:nvPr>
        </p:nvSpPr>
        <p:spPr>
          <a:xfrm>
            <a:off x="5654040" y="1016001"/>
            <a:ext cx="5760720" cy="1828800"/>
          </a:xfrm>
          <a:prstGeom prst="rect">
            <a:avLst/>
          </a:prstGeom>
          <a:noFill/>
          <a:ln>
            <a:noFill/>
          </a:ln>
        </p:spPr>
        <p:txBody>
          <a:bodyPr anchorCtr="0" anchor="b" bIns="45700" lIns="91425" spcFirstLastPara="1" rIns="91425" wrap="square" tIns="45700">
            <a:noAutofit/>
          </a:bodyPr>
          <a:lstStyle>
            <a:lvl1pPr lvl="0" algn="ctr">
              <a:lnSpc>
                <a:spcPct val="80000"/>
              </a:lnSpc>
              <a:spcBef>
                <a:spcPts val="0"/>
              </a:spcBef>
              <a:spcAft>
                <a:spcPts val="0"/>
              </a:spcAft>
              <a:buClr>
                <a:schemeClr val="dk1"/>
              </a:buClr>
              <a:buSzPts val="5400"/>
              <a:buFont typeface="Constantia"/>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5654040" y="2980267"/>
            <a:ext cx="5760720" cy="9144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200"/>
              </a:spcBef>
              <a:spcAft>
                <a:spcPts val="0"/>
              </a:spcAft>
              <a:buSzPts val="1800"/>
              <a:buNone/>
              <a:defRPr sz="2000">
                <a:solidFill>
                  <a:schemeClr val="dk1"/>
                </a:solidFill>
              </a:defRPr>
            </a:lvl1pPr>
            <a:lvl2pPr indent="-228600" lvl="1" marL="914400" algn="l">
              <a:lnSpc>
                <a:spcPct val="90000"/>
              </a:lnSpc>
              <a:spcBef>
                <a:spcPts val="1200"/>
              </a:spcBef>
              <a:spcAft>
                <a:spcPts val="0"/>
              </a:spcAft>
              <a:buSzPts val="1800"/>
              <a:buNone/>
              <a:defRPr sz="2000">
                <a:solidFill>
                  <a:srgbClr val="888888"/>
                </a:solidFill>
              </a:defRPr>
            </a:lvl2pPr>
            <a:lvl3pPr indent="-228600" lvl="2" marL="1371600" algn="l">
              <a:lnSpc>
                <a:spcPct val="90000"/>
              </a:lnSpc>
              <a:spcBef>
                <a:spcPts val="800"/>
              </a:spcBef>
              <a:spcAft>
                <a:spcPts val="0"/>
              </a:spcAft>
              <a:buSzPts val="1620"/>
              <a:buNone/>
              <a:defRPr sz="1800">
                <a:solidFill>
                  <a:srgbClr val="888888"/>
                </a:solidFill>
              </a:defRPr>
            </a:lvl3pPr>
            <a:lvl4pPr indent="-228600" lvl="3" marL="1828800" algn="l">
              <a:lnSpc>
                <a:spcPct val="90000"/>
              </a:lnSpc>
              <a:spcBef>
                <a:spcPts val="600"/>
              </a:spcBef>
              <a:spcAft>
                <a:spcPts val="0"/>
              </a:spcAft>
              <a:buSzPts val="1440"/>
              <a:buNone/>
              <a:defRPr sz="1600">
                <a:solidFill>
                  <a:srgbClr val="888888"/>
                </a:solidFill>
              </a:defRPr>
            </a:lvl4pPr>
            <a:lvl5pPr indent="-228600" lvl="4" marL="2286000" algn="l">
              <a:lnSpc>
                <a:spcPct val="90000"/>
              </a:lnSpc>
              <a:spcBef>
                <a:spcPts val="600"/>
              </a:spcBef>
              <a:spcAft>
                <a:spcPts val="0"/>
              </a:spcAft>
              <a:buSzPts val="1440"/>
              <a:buNone/>
              <a:defRPr sz="1600">
                <a:solidFill>
                  <a:srgbClr val="888888"/>
                </a:solidFill>
              </a:defRPr>
            </a:lvl5pPr>
            <a:lvl6pPr indent="-228600" lvl="5" marL="2743200" algn="l">
              <a:lnSpc>
                <a:spcPct val="90000"/>
              </a:lnSpc>
              <a:spcBef>
                <a:spcPts val="600"/>
              </a:spcBef>
              <a:spcAft>
                <a:spcPts val="0"/>
              </a:spcAft>
              <a:buSzPts val="1440"/>
              <a:buNone/>
              <a:defRPr sz="1600">
                <a:solidFill>
                  <a:srgbClr val="888888"/>
                </a:solidFill>
              </a:defRPr>
            </a:lvl6pPr>
            <a:lvl7pPr indent="-228600" lvl="6" marL="3200400" algn="l">
              <a:lnSpc>
                <a:spcPct val="90000"/>
              </a:lnSpc>
              <a:spcBef>
                <a:spcPts val="600"/>
              </a:spcBef>
              <a:spcAft>
                <a:spcPts val="0"/>
              </a:spcAft>
              <a:buSzPts val="1440"/>
              <a:buNone/>
              <a:defRPr sz="1600">
                <a:solidFill>
                  <a:srgbClr val="888888"/>
                </a:solidFill>
              </a:defRPr>
            </a:lvl7pPr>
            <a:lvl8pPr indent="-228600" lvl="7" marL="3657600" algn="l">
              <a:lnSpc>
                <a:spcPct val="90000"/>
              </a:lnSpc>
              <a:spcBef>
                <a:spcPts val="600"/>
              </a:spcBef>
              <a:spcAft>
                <a:spcPts val="0"/>
              </a:spcAft>
              <a:buSzPts val="1440"/>
              <a:buNone/>
              <a:defRPr sz="1600">
                <a:solidFill>
                  <a:srgbClr val="888888"/>
                </a:solidFill>
              </a:defRPr>
            </a:lvl8pPr>
            <a:lvl9pPr indent="-228600" lvl="8" marL="4114800" algn="l">
              <a:lnSpc>
                <a:spcPct val="90000"/>
              </a:lnSpc>
              <a:spcBef>
                <a:spcPts val="600"/>
              </a:spcBef>
              <a:spcAft>
                <a:spcPts val="0"/>
              </a:spcAft>
              <a:buSzPts val="1440"/>
              <a:buNone/>
              <a:defRPr sz="1600">
                <a:solidFill>
                  <a:srgbClr val="888888"/>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nter Section Header" showMasterSp="0">
  <p:cSld name="Winter Section Header">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Google Shape;43;p7"/>
          <p:cNvSpPr/>
          <p:nvPr/>
        </p:nvSpPr>
        <p:spPr>
          <a:xfrm>
            <a:off x="5334000" y="762000"/>
            <a:ext cx="6400800" cy="3340100"/>
          </a:xfrm>
          <a:prstGeom prst="rect">
            <a:avLst/>
          </a:prstGeom>
          <a:gradFill>
            <a:gsLst>
              <a:gs pos="0">
                <a:srgbClr val="E2E6E6"/>
              </a:gs>
              <a:gs pos="417">
                <a:srgbClr val="E2E6E6"/>
              </a:gs>
              <a:gs pos="100000">
                <a:schemeClr val="lt2"/>
              </a:gs>
            </a:gsLst>
            <a:lin ang="5400000" scaled="0"/>
          </a:gradFill>
          <a:ln cap="flat" cmpd="sng" w="1524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 name="Google Shape;44;p7"/>
          <p:cNvSpPr txBox="1"/>
          <p:nvPr>
            <p:ph type="title"/>
          </p:nvPr>
        </p:nvSpPr>
        <p:spPr>
          <a:xfrm>
            <a:off x="5654040" y="1016001"/>
            <a:ext cx="5760720" cy="1828800"/>
          </a:xfrm>
          <a:prstGeom prst="rect">
            <a:avLst/>
          </a:prstGeom>
          <a:noFill/>
          <a:ln>
            <a:noFill/>
          </a:ln>
        </p:spPr>
        <p:txBody>
          <a:bodyPr anchorCtr="0" anchor="b" bIns="45700" lIns="91425" spcFirstLastPara="1" rIns="91425" wrap="square" tIns="45700">
            <a:noAutofit/>
          </a:bodyPr>
          <a:lstStyle>
            <a:lvl1pPr lvl="0" algn="ctr">
              <a:lnSpc>
                <a:spcPct val="80000"/>
              </a:lnSpc>
              <a:spcBef>
                <a:spcPts val="0"/>
              </a:spcBef>
              <a:spcAft>
                <a:spcPts val="0"/>
              </a:spcAft>
              <a:buClr>
                <a:schemeClr val="dk1"/>
              </a:buClr>
              <a:buSzPts val="5400"/>
              <a:buFont typeface="Constantia"/>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7"/>
          <p:cNvSpPr txBox="1"/>
          <p:nvPr>
            <p:ph idx="1" type="body"/>
          </p:nvPr>
        </p:nvSpPr>
        <p:spPr>
          <a:xfrm>
            <a:off x="5654040" y="2980267"/>
            <a:ext cx="5760720" cy="9144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200"/>
              </a:spcBef>
              <a:spcAft>
                <a:spcPts val="0"/>
              </a:spcAft>
              <a:buSzPts val="1800"/>
              <a:buNone/>
              <a:defRPr sz="2000">
                <a:solidFill>
                  <a:schemeClr val="dk1"/>
                </a:solidFill>
              </a:defRPr>
            </a:lvl1pPr>
            <a:lvl2pPr indent="-228600" lvl="1" marL="914400" algn="l">
              <a:lnSpc>
                <a:spcPct val="90000"/>
              </a:lnSpc>
              <a:spcBef>
                <a:spcPts val="1200"/>
              </a:spcBef>
              <a:spcAft>
                <a:spcPts val="0"/>
              </a:spcAft>
              <a:buSzPts val="1800"/>
              <a:buNone/>
              <a:defRPr sz="2000">
                <a:solidFill>
                  <a:srgbClr val="888888"/>
                </a:solidFill>
              </a:defRPr>
            </a:lvl2pPr>
            <a:lvl3pPr indent="-228600" lvl="2" marL="1371600" algn="l">
              <a:lnSpc>
                <a:spcPct val="90000"/>
              </a:lnSpc>
              <a:spcBef>
                <a:spcPts val="800"/>
              </a:spcBef>
              <a:spcAft>
                <a:spcPts val="0"/>
              </a:spcAft>
              <a:buSzPts val="1620"/>
              <a:buNone/>
              <a:defRPr sz="1800">
                <a:solidFill>
                  <a:srgbClr val="888888"/>
                </a:solidFill>
              </a:defRPr>
            </a:lvl3pPr>
            <a:lvl4pPr indent="-228600" lvl="3" marL="1828800" algn="l">
              <a:lnSpc>
                <a:spcPct val="90000"/>
              </a:lnSpc>
              <a:spcBef>
                <a:spcPts val="600"/>
              </a:spcBef>
              <a:spcAft>
                <a:spcPts val="0"/>
              </a:spcAft>
              <a:buSzPts val="1440"/>
              <a:buNone/>
              <a:defRPr sz="1600">
                <a:solidFill>
                  <a:srgbClr val="888888"/>
                </a:solidFill>
              </a:defRPr>
            </a:lvl4pPr>
            <a:lvl5pPr indent="-228600" lvl="4" marL="2286000" algn="l">
              <a:lnSpc>
                <a:spcPct val="90000"/>
              </a:lnSpc>
              <a:spcBef>
                <a:spcPts val="600"/>
              </a:spcBef>
              <a:spcAft>
                <a:spcPts val="0"/>
              </a:spcAft>
              <a:buSzPts val="1440"/>
              <a:buNone/>
              <a:defRPr sz="1600">
                <a:solidFill>
                  <a:srgbClr val="888888"/>
                </a:solidFill>
              </a:defRPr>
            </a:lvl5pPr>
            <a:lvl6pPr indent="-228600" lvl="5" marL="2743200" algn="l">
              <a:lnSpc>
                <a:spcPct val="90000"/>
              </a:lnSpc>
              <a:spcBef>
                <a:spcPts val="600"/>
              </a:spcBef>
              <a:spcAft>
                <a:spcPts val="0"/>
              </a:spcAft>
              <a:buSzPts val="1440"/>
              <a:buNone/>
              <a:defRPr sz="1600">
                <a:solidFill>
                  <a:srgbClr val="888888"/>
                </a:solidFill>
              </a:defRPr>
            </a:lvl6pPr>
            <a:lvl7pPr indent="-228600" lvl="6" marL="3200400" algn="l">
              <a:lnSpc>
                <a:spcPct val="90000"/>
              </a:lnSpc>
              <a:spcBef>
                <a:spcPts val="600"/>
              </a:spcBef>
              <a:spcAft>
                <a:spcPts val="0"/>
              </a:spcAft>
              <a:buSzPts val="1440"/>
              <a:buNone/>
              <a:defRPr sz="1600">
                <a:solidFill>
                  <a:srgbClr val="888888"/>
                </a:solidFill>
              </a:defRPr>
            </a:lvl7pPr>
            <a:lvl8pPr indent="-228600" lvl="7" marL="3657600" algn="l">
              <a:lnSpc>
                <a:spcPct val="90000"/>
              </a:lnSpc>
              <a:spcBef>
                <a:spcPts val="600"/>
              </a:spcBef>
              <a:spcAft>
                <a:spcPts val="0"/>
              </a:spcAft>
              <a:buSzPts val="1440"/>
              <a:buNone/>
              <a:defRPr sz="1600">
                <a:solidFill>
                  <a:srgbClr val="888888"/>
                </a:solidFill>
              </a:defRPr>
            </a:lvl8pPr>
            <a:lvl9pPr indent="-228600" lvl="8" marL="4114800" algn="l">
              <a:lnSpc>
                <a:spcPct val="90000"/>
              </a:lnSpc>
              <a:spcBef>
                <a:spcPts val="600"/>
              </a:spcBef>
              <a:spcAft>
                <a:spcPts val="0"/>
              </a:spcAft>
              <a:buSzPts val="1440"/>
              <a:buNone/>
              <a:defRPr sz="1600">
                <a:solidFill>
                  <a:srgbClr val="888888"/>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8"/>
          <p:cNvSpPr/>
          <p:nvPr/>
        </p:nvSpPr>
        <p:spPr>
          <a:xfrm>
            <a:off x="-1" y="457200"/>
            <a:ext cx="12188826" cy="1270000"/>
          </a:xfrm>
          <a:prstGeom prst="rect">
            <a:avLst/>
          </a:prstGeom>
          <a:gradFill>
            <a:gsLst>
              <a:gs pos="0">
                <a:srgbClr val="EEF1F1"/>
              </a:gs>
              <a:gs pos="417">
                <a:srgbClr val="EEF1F1"/>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8" name="Google Shape;48;p8"/>
          <p:cNvSpPr/>
          <p:nvPr/>
        </p:nvSpPr>
        <p:spPr>
          <a:xfrm>
            <a:off x="0" y="1697736"/>
            <a:ext cx="12188825" cy="548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9" name="Google Shape;49;p8"/>
          <p:cNvSpPr/>
          <p:nvPr/>
        </p:nvSpPr>
        <p:spPr>
          <a:xfrm>
            <a:off x="0" y="457200"/>
            <a:ext cx="12188825" cy="548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0" name="Google Shape;50;p8"/>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 type="body"/>
          </p:nvPr>
        </p:nvSpPr>
        <p:spPr>
          <a:xfrm>
            <a:off x="1066800" y="2057399"/>
            <a:ext cx="4846320" cy="4343401"/>
          </a:xfrm>
          <a:prstGeom prst="rect">
            <a:avLst/>
          </a:prstGeom>
          <a:noFill/>
          <a:ln>
            <a:noFill/>
          </a:ln>
        </p:spPr>
        <p:txBody>
          <a:bodyPr anchorCtr="0" anchor="t" bIns="45700" lIns="91425" spcFirstLastPara="1" rIns="91425" wrap="square" tIns="45700">
            <a:noAutofit/>
          </a:bodyPr>
          <a:lstStyle>
            <a:lvl1pPr indent="-331470" lvl="0" marL="457200" algn="l">
              <a:lnSpc>
                <a:spcPct val="90000"/>
              </a:lnSpc>
              <a:spcBef>
                <a:spcPts val="1800"/>
              </a:spcBef>
              <a:spcAft>
                <a:spcPts val="0"/>
              </a:spcAft>
              <a:buSzPts val="1620"/>
              <a:buChar char="▪"/>
              <a:defRPr/>
            </a:lvl1pPr>
            <a:lvl2pPr indent="-331469" lvl="1" marL="914400" algn="l">
              <a:lnSpc>
                <a:spcPct val="90000"/>
              </a:lnSpc>
              <a:spcBef>
                <a:spcPts val="1200"/>
              </a:spcBef>
              <a:spcAft>
                <a:spcPts val="0"/>
              </a:spcAft>
              <a:buSzPts val="1620"/>
              <a:buChar char="▪"/>
              <a:defRPr/>
            </a:lvl2pPr>
            <a:lvl3pPr indent="-331469" lvl="2" marL="1371600" algn="l">
              <a:lnSpc>
                <a:spcPct val="90000"/>
              </a:lnSpc>
              <a:spcBef>
                <a:spcPts val="800"/>
              </a:spcBef>
              <a:spcAft>
                <a:spcPts val="0"/>
              </a:spcAft>
              <a:buSzPts val="1620"/>
              <a:buChar char="▪"/>
              <a:defRPr/>
            </a:lvl3pPr>
            <a:lvl4pPr indent="-331469" lvl="3" marL="1828800" algn="l">
              <a:lnSpc>
                <a:spcPct val="90000"/>
              </a:lnSpc>
              <a:spcBef>
                <a:spcPts val="600"/>
              </a:spcBef>
              <a:spcAft>
                <a:spcPts val="0"/>
              </a:spcAft>
              <a:buSzPts val="1620"/>
              <a:buChar char="▪"/>
              <a:defRPr/>
            </a:lvl4pPr>
            <a:lvl5pPr indent="-331470" lvl="4" marL="2286000" algn="l">
              <a:lnSpc>
                <a:spcPct val="90000"/>
              </a:lnSpc>
              <a:spcBef>
                <a:spcPts val="600"/>
              </a:spcBef>
              <a:spcAft>
                <a:spcPts val="0"/>
              </a:spcAft>
              <a:buSzPts val="1620"/>
              <a:buChar char="▪"/>
              <a:defRPr/>
            </a:lvl5pPr>
            <a:lvl6pPr indent="-331470" lvl="5" marL="2743200" algn="l">
              <a:lnSpc>
                <a:spcPct val="90000"/>
              </a:lnSpc>
              <a:spcBef>
                <a:spcPts val="600"/>
              </a:spcBef>
              <a:spcAft>
                <a:spcPts val="0"/>
              </a:spcAft>
              <a:buSzPts val="1620"/>
              <a:buChar char="▪"/>
              <a:defRPr/>
            </a:lvl6pPr>
            <a:lvl7pPr indent="-331470" lvl="6" marL="3200400" algn="l">
              <a:lnSpc>
                <a:spcPct val="90000"/>
              </a:lnSpc>
              <a:spcBef>
                <a:spcPts val="600"/>
              </a:spcBef>
              <a:spcAft>
                <a:spcPts val="0"/>
              </a:spcAft>
              <a:buSzPts val="1620"/>
              <a:buChar char="▪"/>
              <a:defRPr/>
            </a:lvl7pPr>
            <a:lvl8pPr indent="-331470" lvl="7" marL="3657600" algn="l">
              <a:lnSpc>
                <a:spcPct val="90000"/>
              </a:lnSpc>
              <a:spcBef>
                <a:spcPts val="600"/>
              </a:spcBef>
              <a:spcAft>
                <a:spcPts val="0"/>
              </a:spcAft>
              <a:buSzPts val="1620"/>
              <a:buChar char="▪"/>
              <a:defRPr/>
            </a:lvl8pPr>
            <a:lvl9pPr indent="-331470" lvl="8" marL="4114800" algn="l">
              <a:lnSpc>
                <a:spcPct val="90000"/>
              </a:lnSpc>
              <a:spcBef>
                <a:spcPts val="600"/>
              </a:spcBef>
              <a:spcAft>
                <a:spcPts val="0"/>
              </a:spcAft>
              <a:buSzPts val="1620"/>
              <a:buChar char="▪"/>
              <a:defRPr/>
            </a:lvl9pPr>
          </a:lstStyle>
          <a:p/>
        </p:txBody>
      </p:sp>
      <p:sp>
        <p:nvSpPr>
          <p:cNvPr id="52" name="Google Shape;52;p8"/>
          <p:cNvSpPr txBox="1"/>
          <p:nvPr>
            <p:ph idx="2" type="body"/>
          </p:nvPr>
        </p:nvSpPr>
        <p:spPr>
          <a:xfrm>
            <a:off x="6278880" y="2057399"/>
            <a:ext cx="4846320" cy="4343401"/>
          </a:xfrm>
          <a:prstGeom prst="rect">
            <a:avLst/>
          </a:prstGeom>
          <a:noFill/>
          <a:ln>
            <a:noFill/>
          </a:ln>
        </p:spPr>
        <p:txBody>
          <a:bodyPr anchorCtr="0" anchor="t" bIns="45700" lIns="91425" spcFirstLastPara="1" rIns="91425" wrap="square" tIns="45700">
            <a:noAutofit/>
          </a:bodyPr>
          <a:lstStyle>
            <a:lvl1pPr indent="-331470" lvl="0" marL="457200" algn="l">
              <a:lnSpc>
                <a:spcPct val="90000"/>
              </a:lnSpc>
              <a:spcBef>
                <a:spcPts val="1800"/>
              </a:spcBef>
              <a:spcAft>
                <a:spcPts val="0"/>
              </a:spcAft>
              <a:buSzPts val="1620"/>
              <a:buChar char="▪"/>
              <a:defRPr/>
            </a:lvl1pPr>
            <a:lvl2pPr indent="-331469" lvl="1" marL="914400" algn="l">
              <a:lnSpc>
                <a:spcPct val="90000"/>
              </a:lnSpc>
              <a:spcBef>
                <a:spcPts val="1200"/>
              </a:spcBef>
              <a:spcAft>
                <a:spcPts val="0"/>
              </a:spcAft>
              <a:buSzPts val="1620"/>
              <a:buChar char="▪"/>
              <a:defRPr/>
            </a:lvl2pPr>
            <a:lvl3pPr indent="-331469" lvl="2" marL="1371600" algn="l">
              <a:lnSpc>
                <a:spcPct val="90000"/>
              </a:lnSpc>
              <a:spcBef>
                <a:spcPts val="800"/>
              </a:spcBef>
              <a:spcAft>
                <a:spcPts val="0"/>
              </a:spcAft>
              <a:buSzPts val="1620"/>
              <a:buChar char="▪"/>
              <a:defRPr/>
            </a:lvl3pPr>
            <a:lvl4pPr indent="-331469" lvl="3" marL="1828800" algn="l">
              <a:lnSpc>
                <a:spcPct val="90000"/>
              </a:lnSpc>
              <a:spcBef>
                <a:spcPts val="600"/>
              </a:spcBef>
              <a:spcAft>
                <a:spcPts val="0"/>
              </a:spcAft>
              <a:buSzPts val="1620"/>
              <a:buChar char="▪"/>
              <a:defRPr/>
            </a:lvl4pPr>
            <a:lvl5pPr indent="-331470" lvl="4" marL="2286000" algn="l">
              <a:lnSpc>
                <a:spcPct val="90000"/>
              </a:lnSpc>
              <a:spcBef>
                <a:spcPts val="600"/>
              </a:spcBef>
              <a:spcAft>
                <a:spcPts val="0"/>
              </a:spcAft>
              <a:buSzPts val="1620"/>
              <a:buChar char="▪"/>
              <a:defRPr/>
            </a:lvl5pPr>
            <a:lvl6pPr indent="-331470" lvl="5" marL="2743200" algn="l">
              <a:lnSpc>
                <a:spcPct val="90000"/>
              </a:lnSpc>
              <a:spcBef>
                <a:spcPts val="600"/>
              </a:spcBef>
              <a:spcAft>
                <a:spcPts val="0"/>
              </a:spcAft>
              <a:buSzPts val="1620"/>
              <a:buChar char="▪"/>
              <a:defRPr/>
            </a:lvl6pPr>
            <a:lvl7pPr indent="-331470" lvl="6" marL="3200400" algn="l">
              <a:lnSpc>
                <a:spcPct val="90000"/>
              </a:lnSpc>
              <a:spcBef>
                <a:spcPts val="600"/>
              </a:spcBef>
              <a:spcAft>
                <a:spcPts val="0"/>
              </a:spcAft>
              <a:buSzPts val="1620"/>
              <a:buChar char="▪"/>
              <a:defRPr/>
            </a:lvl7pPr>
            <a:lvl8pPr indent="-331470" lvl="7" marL="3657600" algn="l">
              <a:lnSpc>
                <a:spcPct val="90000"/>
              </a:lnSpc>
              <a:spcBef>
                <a:spcPts val="600"/>
              </a:spcBef>
              <a:spcAft>
                <a:spcPts val="0"/>
              </a:spcAft>
              <a:buSzPts val="1620"/>
              <a:buChar char="▪"/>
              <a:defRPr/>
            </a:lvl8pPr>
            <a:lvl9pPr indent="-331470" lvl="8" marL="4114800" algn="l">
              <a:lnSpc>
                <a:spcPct val="90000"/>
              </a:lnSpc>
              <a:spcBef>
                <a:spcPts val="600"/>
              </a:spcBef>
              <a:spcAft>
                <a:spcPts val="0"/>
              </a:spcAft>
              <a:buSzPts val="1620"/>
              <a:buChar char="▪"/>
              <a:defRPr/>
            </a:lvl9pPr>
          </a:lstStyle>
          <a:p/>
        </p:txBody>
      </p:sp>
      <p:sp>
        <p:nvSpPr>
          <p:cNvPr id="53" name="Google Shape;53;p8"/>
          <p:cNvSpPr txBox="1"/>
          <p:nvPr>
            <p:ph idx="11" type="ftr"/>
          </p:nvPr>
        </p:nvSpPr>
        <p:spPr>
          <a:xfrm>
            <a:off x="1066800" y="6519333"/>
            <a:ext cx="7086600" cy="20214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0" type="dt"/>
          </p:nvPr>
        </p:nvSpPr>
        <p:spPr>
          <a:xfrm>
            <a:off x="8382000" y="6519333"/>
            <a:ext cx="1600200" cy="20214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10210800" y="6519333"/>
            <a:ext cx="914400" cy="20214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9"/>
          <p:cNvSpPr/>
          <p:nvPr/>
        </p:nvSpPr>
        <p:spPr>
          <a:xfrm>
            <a:off x="-1" y="457200"/>
            <a:ext cx="12188826" cy="1270000"/>
          </a:xfrm>
          <a:prstGeom prst="rect">
            <a:avLst/>
          </a:prstGeom>
          <a:gradFill>
            <a:gsLst>
              <a:gs pos="0">
                <a:srgbClr val="EEF1F1"/>
              </a:gs>
              <a:gs pos="417">
                <a:srgbClr val="EEF1F1"/>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8" name="Google Shape;58;p9"/>
          <p:cNvSpPr/>
          <p:nvPr/>
        </p:nvSpPr>
        <p:spPr>
          <a:xfrm>
            <a:off x="0" y="1697736"/>
            <a:ext cx="12188825" cy="548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9" name="Google Shape;59;p9"/>
          <p:cNvSpPr/>
          <p:nvPr/>
        </p:nvSpPr>
        <p:spPr>
          <a:xfrm>
            <a:off x="0" y="457200"/>
            <a:ext cx="12188825" cy="548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0" name="Google Shape;60;p9"/>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9"/>
          <p:cNvSpPr txBox="1"/>
          <p:nvPr>
            <p:ph idx="1" type="body"/>
          </p:nvPr>
        </p:nvSpPr>
        <p:spPr>
          <a:xfrm>
            <a:off x="1066800" y="2057399"/>
            <a:ext cx="4846320" cy="86868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800"/>
              </a:spcBef>
              <a:spcAft>
                <a:spcPts val="0"/>
              </a:spcAft>
              <a:buSzPts val="2160"/>
              <a:buNone/>
              <a:defRPr b="0" sz="2400" cap="small">
                <a:latin typeface="Constantia"/>
                <a:ea typeface="Constantia"/>
                <a:cs typeface="Constantia"/>
                <a:sym typeface="Constantia"/>
              </a:defRPr>
            </a:lvl1pPr>
            <a:lvl2pPr indent="-228600" lvl="1" marL="914400" algn="l">
              <a:lnSpc>
                <a:spcPct val="90000"/>
              </a:lnSpc>
              <a:spcBef>
                <a:spcPts val="1200"/>
              </a:spcBef>
              <a:spcAft>
                <a:spcPts val="0"/>
              </a:spcAft>
              <a:buSzPts val="1800"/>
              <a:buNone/>
              <a:defRPr b="1" sz="2000"/>
            </a:lvl2pPr>
            <a:lvl3pPr indent="-228600" lvl="2" marL="1371600" algn="l">
              <a:lnSpc>
                <a:spcPct val="90000"/>
              </a:lnSpc>
              <a:spcBef>
                <a:spcPts val="800"/>
              </a:spcBef>
              <a:spcAft>
                <a:spcPts val="0"/>
              </a:spcAft>
              <a:buSzPts val="1620"/>
              <a:buNone/>
              <a:defRPr b="1" sz="1800"/>
            </a:lvl3pPr>
            <a:lvl4pPr indent="-228600" lvl="3" marL="1828800" algn="l">
              <a:lnSpc>
                <a:spcPct val="90000"/>
              </a:lnSpc>
              <a:spcBef>
                <a:spcPts val="600"/>
              </a:spcBef>
              <a:spcAft>
                <a:spcPts val="0"/>
              </a:spcAft>
              <a:buSzPts val="1440"/>
              <a:buNone/>
              <a:defRPr b="1" sz="1600"/>
            </a:lvl4pPr>
            <a:lvl5pPr indent="-228600" lvl="4" marL="2286000" algn="l">
              <a:lnSpc>
                <a:spcPct val="90000"/>
              </a:lnSpc>
              <a:spcBef>
                <a:spcPts val="600"/>
              </a:spcBef>
              <a:spcAft>
                <a:spcPts val="0"/>
              </a:spcAft>
              <a:buSzPts val="1440"/>
              <a:buNone/>
              <a:defRPr b="1" sz="1600"/>
            </a:lvl5pPr>
            <a:lvl6pPr indent="-228600" lvl="5" marL="2743200" algn="l">
              <a:lnSpc>
                <a:spcPct val="90000"/>
              </a:lnSpc>
              <a:spcBef>
                <a:spcPts val="600"/>
              </a:spcBef>
              <a:spcAft>
                <a:spcPts val="0"/>
              </a:spcAft>
              <a:buSzPts val="1440"/>
              <a:buNone/>
              <a:defRPr b="1" sz="1600"/>
            </a:lvl6pPr>
            <a:lvl7pPr indent="-228600" lvl="6" marL="3200400" algn="l">
              <a:lnSpc>
                <a:spcPct val="90000"/>
              </a:lnSpc>
              <a:spcBef>
                <a:spcPts val="600"/>
              </a:spcBef>
              <a:spcAft>
                <a:spcPts val="0"/>
              </a:spcAft>
              <a:buSzPts val="1440"/>
              <a:buNone/>
              <a:defRPr b="1" sz="1600"/>
            </a:lvl7pPr>
            <a:lvl8pPr indent="-228600" lvl="7" marL="3657600" algn="l">
              <a:lnSpc>
                <a:spcPct val="90000"/>
              </a:lnSpc>
              <a:spcBef>
                <a:spcPts val="600"/>
              </a:spcBef>
              <a:spcAft>
                <a:spcPts val="0"/>
              </a:spcAft>
              <a:buSzPts val="1440"/>
              <a:buNone/>
              <a:defRPr b="1" sz="1600"/>
            </a:lvl8pPr>
            <a:lvl9pPr indent="-228600" lvl="8" marL="4114800" algn="l">
              <a:lnSpc>
                <a:spcPct val="90000"/>
              </a:lnSpc>
              <a:spcBef>
                <a:spcPts val="600"/>
              </a:spcBef>
              <a:spcAft>
                <a:spcPts val="0"/>
              </a:spcAft>
              <a:buSzPts val="1440"/>
              <a:buNone/>
              <a:defRPr b="1" sz="1600"/>
            </a:lvl9pPr>
          </a:lstStyle>
          <a:p/>
        </p:txBody>
      </p:sp>
      <p:sp>
        <p:nvSpPr>
          <p:cNvPr id="62" name="Google Shape;62;p9"/>
          <p:cNvSpPr txBox="1"/>
          <p:nvPr>
            <p:ph idx="2" type="body"/>
          </p:nvPr>
        </p:nvSpPr>
        <p:spPr>
          <a:xfrm>
            <a:off x="1066800" y="2926080"/>
            <a:ext cx="4846320" cy="3474720"/>
          </a:xfrm>
          <a:prstGeom prst="rect">
            <a:avLst/>
          </a:prstGeom>
          <a:noFill/>
          <a:ln>
            <a:noFill/>
          </a:ln>
        </p:spPr>
        <p:txBody>
          <a:bodyPr anchorCtr="0" anchor="t" bIns="45700" lIns="91425" spcFirstLastPara="1" rIns="91425" wrap="square" tIns="45700">
            <a:noAutofit/>
          </a:bodyPr>
          <a:lstStyle>
            <a:lvl1pPr indent="-331470" lvl="0" marL="457200" algn="l">
              <a:lnSpc>
                <a:spcPct val="90000"/>
              </a:lnSpc>
              <a:spcBef>
                <a:spcPts val="1800"/>
              </a:spcBef>
              <a:spcAft>
                <a:spcPts val="0"/>
              </a:spcAft>
              <a:buSzPts val="1620"/>
              <a:buChar char="▪"/>
              <a:defRPr/>
            </a:lvl1pPr>
            <a:lvl2pPr indent="-331469" lvl="1" marL="914400" algn="l">
              <a:lnSpc>
                <a:spcPct val="90000"/>
              </a:lnSpc>
              <a:spcBef>
                <a:spcPts val="1200"/>
              </a:spcBef>
              <a:spcAft>
                <a:spcPts val="0"/>
              </a:spcAft>
              <a:buSzPts val="1620"/>
              <a:buChar char="▪"/>
              <a:defRPr/>
            </a:lvl2pPr>
            <a:lvl3pPr indent="-331469" lvl="2" marL="1371600" algn="l">
              <a:lnSpc>
                <a:spcPct val="90000"/>
              </a:lnSpc>
              <a:spcBef>
                <a:spcPts val="800"/>
              </a:spcBef>
              <a:spcAft>
                <a:spcPts val="0"/>
              </a:spcAft>
              <a:buSzPts val="1620"/>
              <a:buChar char="▪"/>
              <a:defRPr/>
            </a:lvl3pPr>
            <a:lvl4pPr indent="-331469" lvl="3" marL="1828800" algn="l">
              <a:lnSpc>
                <a:spcPct val="90000"/>
              </a:lnSpc>
              <a:spcBef>
                <a:spcPts val="600"/>
              </a:spcBef>
              <a:spcAft>
                <a:spcPts val="0"/>
              </a:spcAft>
              <a:buSzPts val="1620"/>
              <a:buChar char="▪"/>
              <a:defRPr/>
            </a:lvl4pPr>
            <a:lvl5pPr indent="-331470" lvl="4" marL="2286000" algn="l">
              <a:lnSpc>
                <a:spcPct val="90000"/>
              </a:lnSpc>
              <a:spcBef>
                <a:spcPts val="600"/>
              </a:spcBef>
              <a:spcAft>
                <a:spcPts val="0"/>
              </a:spcAft>
              <a:buSzPts val="1620"/>
              <a:buChar char="▪"/>
              <a:defRPr/>
            </a:lvl5pPr>
            <a:lvl6pPr indent="-331470" lvl="5" marL="2743200" algn="l">
              <a:lnSpc>
                <a:spcPct val="90000"/>
              </a:lnSpc>
              <a:spcBef>
                <a:spcPts val="600"/>
              </a:spcBef>
              <a:spcAft>
                <a:spcPts val="0"/>
              </a:spcAft>
              <a:buSzPts val="1620"/>
              <a:buChar char="▪"/>
              <a:defRPr/>
            </a:lvl6pPr>
            <a:lvl7pPr indent="-331470" lvl="6" marL="3200400" algn="l">
              <a:lnSpc>
                <a:spcPct val="90000"/>
              </a:lnSpc>
              <a:spcBef>
                <a:spcPts val="600"/>
              </a:spcBef>
              <a:spcAft>
                <a:spcPts val="0"/>
              </a:spcAft>
              <a:buSzPts val="1620"/>
              <a:buChar char="▪"/>
              <a:defRPr/>
            </a:lvl7pPr>
            <a:lvl8pPr indent="-331470" lvl="7" marL="3657600" algn="l">
              <a:lnSpc>
                <a:spcPct val="90000"/>
              </a:lnSpc>
              <a:spcBef>
                <a:spcPts val="600"/>
              </a:spcBef>
              <a:spcAft>
                <a:spcPts val="0"/>
              </a:spcAft>
              <a:buSzPts val="1620"/>
              <a:buChar char="▪"/>
              <a:defRPr/>
            </a:lvl8pPr>
            <a:lvl9pPr indent="-331470" lvl="8" marL="4114800" algn="l">
              <a:lnSpc>
                <a:spcPct val="90000"/>
              </a:lnSpc>
              <a:spcBef>
                <a:spcPts val="600"/>
              </a:spcBef>
              <a:spcAft>
                <a:spcPts val="0"/>
              </a:spcAft>
              <a:buSzPts val="1620"/>
              <a:buChar char="▪"/>
              <a:defRPr/>
            </a:lvl9pPr>
          </a:lstStyle>
          <a:p/>
        </p:txBody>
      </p:sp>
      <p:sp>
        <p:nvSpPr>
          <p:cNvPr id="63" name="Google Shape;63;p9"/>
          <p:cNvSpPr txBox="1"/>
          <p:nvPr>
            <p:ph idx="3" type="body"/>
          </p:nvPr>
        </p:nvSpPr>
        <p:spPr>
          <a:xfrm>
            <a:off x="6278880" y="2057399"/>
            <a:ext cx="4846320" cy="86868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800"/>
              </a:spcBef>
              <a:spcAft>
                <a:spcPts val="0"/>
              </a:spcAft>
              <a:buSzPts val="2160"/>
              <a:buNone/>
              <a:defRPr b="0" sz="2400" cap="small">
                <a:latin typeface="Constantia"/>
                <a:ea typeface="Constantia"/>
                <a:cs typeface="Constantia"/>
                <a:sym typeface="Constantia"/>
              </a:defRPr>
            </a:lvl1pPr>
            <a:lvl2pPr indent="-228600" lvl="1" marL="914400" algn="l">
              <a:lnSpc>
                <a:spcPct val="90000"/>
              </a:lnSpc>
              <a:spcBef>
                <a:spcPts val="1200"/>
              </a:spcBef>
              <a:spcAft>
                <a:spcPts val="0"/>
              </a:spcAft>
              <a:buSzPts val="1800"/>
              <a:buNone/>
              <a:defRPr b="1" sz="2000"/>
            </a:lvl2pPr>
            <a:lvl3pPr indent="-228600" lvl="2" marL="1371600" algn="l">
              <a:lnSpc>
                <a:spcPct val="90000"/>
              </a:lnSpc>
              <a:spcBef>
                <a:spcPts val="800"/>
              </a:spcBef>
              <a:spcAft>
                <a:spcPts val="0"/>
              </a:spcAft>
              <a:buSzPts val="1620"/>
              <a:buNone/>
              <a:defRPr b="1" sz="1800"/>
            </a:lvl3pPr>
            <a:lvl4pPr indent="-228600" lvl="3" marL="1828800" algn="l">
              <a:lnSpc>
                <a:spcPct val="90000"/>
              </a:lnSpc>
              <a:spcBef>
                <a:spcPts val="600"/>
              </a:spcBef>
              <a:spcAft>
                <a:spcPts val="0"/>
              </a:spcAft>
              <a:buSzPts val="1440"/>
              <a:buNone/>
              <a:defRPr b="1" sz="1600"/>
            </a:lvl4pPr>
            <a:lvl5pPr indent="-228600" lvl="4" marL="2286000" algn="l">
              <a:lnSpc>
                <a:spcPct val="90000"/>
              </a:lnSpc>
              <a:spcBef>
                <a:spcPts val="600"/>
              </a:spcBef>
              <a:spcAft>
                <a:spcPts val="0"/>
              </a:spcAft>
              <a:buSzPts val="1440"/>
              <a:buNone/>
              <a:defRPr b="1" sz="1600"/>
            </a:lvl5pPr>
            <a:lvl6pPr indent="-228600" lvl="5" marL="2743200" algn="l">
              <a:lnSpc>
                <a:spcPct val="90000"/>
              </a:lnSpc>
              <a:spcBef>
                <a:spcPts val="600"/>
              </a:spcBef>
              <a:spcAft>
                <a:spcPts val="0"/>
              </a:spcAft>
              <a:buSzPts val="1440"/>
              <a:buNone/>
              <a:defRPr b="1" sz="1600"/>
            </a:lvl6pPr>
            <a:lvl7pPr indent="-228600" lvl="6" marL="3200400" algn="l">
              <a:lnSpc>
                <a:spcPct val="90000"/>
              </a:lnSpc>
              <a:spcBef>
                <a:spcPts val="600"/>
              </a:spcBef>
              <a:spcAft>
                <a:spcPts val="0"/>
              </a:spcAft>
              <a:buSzPts val="1440"/>
              <a:buNone/>
              <a:defRPr b="1" sz="1600"/>
            </a:lvl7pPr>
            <a:lvl8pPr indent="-228600" lvl="7" marL="3657600" algn="l">
              <a:lnSpc>
                <a:spcPct val="90000"/>
              </a:lnSpc>
              <a:spcBef>
                <a:spcPts val="600"/>
              </a:spcBef>
              <a:spcAft>
                <a:spcPts val="0"/>
              </a:spcAft>
              <a:buSzPts val="1440"/>
              <a:buNone/>
              <a:defRPr b="1" sz="1600"/>
            </a:lvl8pPr>
            <a:lvl9pPr indent="-228600" lvl="8" marL="4114800" algn="l">
              <a:lnSpc>
                <a:spcPct val="90000"/>
              </a:lnSpc>
              <a:spcBef>
                <a:spcPts val="600"/>
              </a:spcBef>
              <a:spcAft>
                <a:spcPts val="0"/>
              </a:spcAft>
              <a:buSzPts val="1440"/>
              <a:buNone/>
              <a:defRPr b="1" sz="1600"/>
            </a:lvl9pPr>
          </a:lstStyle>
          <a:p/>
        </p:txBody>
      </p:sp>
      <p:sp>
        <p:nvSpPr>
          <p:cNvPr id="64" name="Google Shape;64;p9"/>
          <p:cNvSpPr txBox="1"/>
          <p:nvPr>
            <p:ph idx="4" type="body"/>
          </p:nvPr>
        </p:nvSpPr>
        <p:spPr>
          <a:xfrm>
            <a:off x="6278880" y="2926080"/>
            <a:ext cx="4846320" cy="3474720"/>
          </a:xfrm>
          <a:prstGeom prst="rect">
            <a:avLst/>
          </a:prstGeom>
          <a:noFill/>
          <a:ln>
            <a:noFill/>
          </a:ln>
        </p:spPr>
        <p:txBody>
          <a:bodyPr anchorCtr="0" anchor="t" bIns="45700" lIns="91425" spcFirstLastPara="1" rIns="91425" wrap="square" tIns="45700">
            <a:noAutofit/>
          </a:bodyPr>
          <a:lstStyle>
            <a:lvl1pPr indent="-331470" lvl="0" marL="457200" algn="l">
              <a:lnSpc>
                <a:spcPct val="90000"/>
              </a:lnSpc>
              <a:spcBef>
                <a:spcPts val="1800"/>
              </a:spcBef>
              <a:spcAft>
                <a:spcPts val="0"/>
              </a:spcAft>
              <a:buSzPts val="1620"/>
              <a:buChar char="▪"/>
              <a:defRPr/>
            </a:lvl1pPr>
            <a:lvl2pPr indent="-331469" lvl="1" marL="914400" algn="l">
              <a:lnSpc>
                <a:spcPct val="90000"/>
              </a:lnSpc>
              <a:spcBef>
                <a:spcPts val="1200"/>
              </a:spcBef>
              <a:spcAft>
                <a:spcPts val="0"/>
              </a:spcAft>
              <a:buSzPts val="1620"/>
              <a:buChar char="▪"/>
              <a:defRPr/>
            </a:lvl2pPr>
            <a:lvl3pPr indent="-331469" lvl="2" marL="1371600" algn="l">
              <a:lnSpc>
                <a:spcPct val="90000"/>
              </a:lnSpc>
              <a:spcBef>
                <a:spcPts val="800"/>
              </a:spcBef>
              <a:spcAft>
                <a:spcPts val="0"/>
              </a:spcAft>
              <a:buSzPts val="1620"/>
              <a:buChar char="▪"/>
              <a:defRPr/>
            </a:lvl3pPr>
            <a:lvl4pPr indent="-331469" lvl="3" marL="1828800" algn="l">
              <a:lnSpc>
                <a:spcPct val="90000"/>
              </a:lnSpc>
              <a:spcBef>
                <a:spcPts val="600"/>
              </a:spcBef>
              <a:spcAft>
                <a:spcPts val="0"/>
              </a:spcAft>
              <a:buSzPts val="1620"/>
              <a:buChar char="▪"/>
              <a:defRPr/>
            </a:lvl4pPr>
            <a:lvl5pPr indent="-331470" lvl="4" marL="2286000" algn="l">
              <a:lnSpc>
                <a:spcPct val="90000"/>
              </a:lnSpc>
              <a:spcBef>
                <a:spcPts val="600"/>
              </a:spcBef>
              <a:spcAft>
                <a:spcPts val="0"/>
              </a:spcAft>
              <a:buSzPts val="1620"/>
              <a:buChar char="▪"/>
              <a:defRPr/>
            </a:lvl5pPr>
            <a:lvl6pPr indent="-331470" lvl="5" marL="2743200" algn="l">
              <a:lnSpc>
                <a:spcPct val="90000"/>
              </a:lnSpc>
              <a:spcBef>
                <a:spcPts val="600"/>
              </a:spcBef>
              <a:spcAft>
                <a:spcPts val="0"/>
              </a:spcAft>
              <a:buSzPts val="1620"/>
              <a:buChar char="▪"/>
              <a:defRPr/>
            </a:lvl6pPr>
            <a:lvl7pPr indent="-331470" lvl="6" marL="3200400" algn="l">
              <a:lnSpc>
                <a:spcPct val="90000"/>
              </a:lnSpc>
              <a:spcBef>
                <a:spcPts val="600"/>
              </a:spcBef>
              <a:spcAft>
                <a:spcPts val="0"/>
              </a:spcAft>
              <a:buSzPts val="1620"/>
              <a:buChar char="▪"/>
              <a:defRPr/>
            </a:lvl7pPr>
            <a:lvl8pPr indent="-331470" lvl="7" marL="3657600" algn="l">
              <a:lnSpc>
                <a:spcPct val="90000"/>
              </a:lnSpc>
              <a:spcBef>
                <a:spcPts val="600"/>
              </a:spcBef>
              <a:spcAft>
                <a:spcPts val="0"/>
              </a:spcAft>
              <a:buSzPts val="1620"/>
              <a:buChar char="▪"/>
              <a:defRPr/>
            </a:lvl8pPr>
            <a:lvl9pPr indent="-331470" lvl="8" marL="4114800" algn="l">
              <a:lnSpc>
                <a:spcPct val="90000"/>
              </a:lnSpc>
              <a:spcBef>
                <a:spcPts val="600"/>
              </a:spcBef>
              <a:spcAft>
                <a:spcPts val="0"/>
              </a:spcAft>
              <a:buSzPts val="1620"/>
              <a:buChar char="▪"/>
              <a:defRPr/>
            </a:lvl9pPr>
          </a:lstStyle>
          <a:p/>
        </p:txBody>
      </p:sp>
      <p:sp>
        <p:nvSpPr>
          <p:cNvPr id="65" name="Google Shape;65;p9"/>
          <p:cNvSpPr txBox="1"/>
          <p:nvPr>
            <p:ph idx="11" type="ftr"/>
          </p:nvPr>
        </p:nvSpPr>
        <p:spPr>
          <a:xfrm>
            <a:off x="1066800" y="6519333"/>
            <a:ext cx="7086600" cy="20214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0" type="dt"/>
          </p:nvPr>
        </p:nvSpPr>
        <p:spPr>
          <a:xfrm>
            <a:off x="8382000" y="6519333"/>
            <a:ext cx="1600200" cy="20214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10210800" y="6519333"/>
            <a:ext cx="914400" cy="20214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10"/>
          <p:cNvSpPr/>
          <p:nvPr/>
        </p:nvSpPr>
        <p:spPr>
          <a:xfrm>
            <a:off x="-1" y="457200"/>
            <a:ext cx="12188826" cy="1270000"/>
          </a:xfrm>
          <a:prstGeom prst="rect">
            <a:avLst/>
          </a:prstGeom>
          <a:gradFill>
            <a:gsLst>
              <a:gs pos="0">
                <a:srgbClr val="EEF1F1"/>
              </a:gs>
              <a:gs pos="417">
                <a:srgbClr val="EEF1F1"/>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0" name="Google Shape;70;p10"/>
          <p:cNvSpPr/>
          <p:nvPr/>
        </p:nvSpPr>
        <p:spPr>
          <a:xfrm>
            <a:off x="0" y="1697736"/>
            <a:ext cx="12188825" cy="548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1" name="Google Shape;71;p10"/>
          <p:cNvSpPr/>
          <p:nvPr/>
        </p:nvSpPr>
        <p:spPr>
          <a:xfrm>
            <a:off x="0" y="457200"/>
            <a:ext cx="12188825" cy="548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2" name="Google Shape;72;p10"/>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0"/>
          <p:cNvSpPr txBox="1"/>
          <p:nvPr>
            <p:ph idx="11" type="ftr"/>
          </p:nvPr>
        </p:nvSpPr>
        <p:spPr>
          <a:xfrm>
            <a:off x="1066800" y="6519333"/>
            <a:ext cx="7086600" cy="20214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0" type="dt"/>
          </p:nvPr>
        </p:nvSpPr>
        <p:spPr>
          <a:xfrm>
            <a:off x="8382000" y="6519333"/>
            <a:ext cx="1600200" cy="20214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10210800" y="6519333"/>
            <a:ext cx="914400" cy="20214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0" y="0"/>
            <a:ext cx="12188952" cy="455411"/>
          </a:xfrm>
          <a:prstGeom prst="rect">
            <a:avLst/>
          </a:prstGeom>
          <a:noFill/>
          <a:ln>
            <a:noFill/>
          </a:ln>
        </p:spPr>
      </p:pic>
      <p:sp>
        <p:nvSpPr>
          <p:cNvPr id="11" name="Google Shape;11;p1"/>
          <p:cNvSpPr/>
          <p:nvPr/>
        </p:nvSpPr>
        <p:spPr>
          <a:xfrm>
            <a:off x="0" y="457200"/>
            <a:ext cx="12188825" cy="548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 name="Google Shape;12;p1"/>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Constantia"/>
              <a:buNone/>
              <a:defRPr b="0" i="0" sz="3600" u="none" cap="small" strike="noStrike">
                <a:solidFill>
                  <a:schemeClr val="dk1"/>
                </a:solidFill>
                <a:latin typeface="Constantia"/>
                <a:ea typeface="Constantia"/>
                <a:cs typeface="Constantia"/>
                <a:sym typeface="Constant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1066800" y="2057400"/>
            <a:ext cx="10058400" cy="4343400"/>
          </a:xfrm>
          <a:prstGeom prst="rect">
            <a:avLst/>
          </a:prstGeom>
          <a:noFill/>
          <a:ln>
            <a:noFill/>
          </a:ln>
        </p:spPr>
        <p:txBody>
          <a:bodyPr anchorCtr="0" anchor="t" bIns="45700" lIns="91425" spcFirstLastPara="1" rIns="91425" wrap="square" tIns="45700">
            <a:noAutofit/>
          </a:bodyPr>
          <a:lstStyle>
            <a:lvl1pPr indent="-365760" lvl="0" marL="457200" marR="0" rtl="0" algn="l">
              <a:lnSpc>
                <a:spcPct val="90000"/>
              </a:lnSpc>
              <a:spcBef>
                <a:spcPts val="1800"/>
              </a:spcBef>
              <a:spcAft>
                <a:spcPts val="0"/>
              </a:spcAft>
              <a:buClr>
                <a:schemeClr val="lt2"/>
              </a:buClr>
              <a:buSzPts val="2160"/>
              <a:buFont typeface="Noto Sans Symbols"/>
              <a:buChar char="▪"/>
              <a:defRPr b="0" i="0" sz="2400" u="none" cap="none" strike="noStrike">
                <a:solidFill>
                  <a:schemeClr val="dk1"/>
                </a:solidFill>
                <a:latin typeface="Calibri"/>
                <a:ea typeface="Calibri"/>
                <a:cs typeface="Calibri"/>
                <a:sym typeface="Calibri"/>
              </a:defRPr>
            </a:lvl1pPr>
            <a:lvl2pPr indent="-342900" lvl="1" marL="914400" marR="0" rtl="0" algn="l">
              <a:lnSpc>
                <a:spcPct val="90000"/>
              </a:lnSpc>
              <a:spcBef>
                <a:spcPts val="1200"/>
              </a:spcBef>
              <a:spcAft>
                <a:spcPts val="0"/>
              </a:spcAft>
              <a:buClr>
                <a:schemeClr val="lt2"/>
              </a:buClr>
              <a:buSzPts val="1800"/>
              <a:buFont typeface="Noto Sans Symbols"/>
              <a:buChar char="▪"/>
              <a:defRPr b="0" i="0" sz="2000" u="none" cap="none" strike="noStrike">
                <a:solidFill>
                  <a:schemeClr val="dk1"/>
                </a:solidFill>
                <a:latin typeface="Calibri"/>
                <a:ea typeface="Calibri"/>
                <a:cs typeface="Calibri"/>
                <a:sym typeface="Calibri"/>
              </a:defRPr>
            </a:lvl2pPr>
            <a:lvl3pPr indent="-331469" lvl="2" marL="1371600" marR="0" rtl="0" algn="l">
              <a:lnSpc>
                <a:spcPct val="90000"/>
              </a:lnSpc>
              <a:spcBef>
                <a:spcPts val="800"/>
              </a:spcBef>
              <a:spcAft>
                <a:spcPts val="0"/>
              </a:spcAft>
              <a:buClr>
                <a:schemeClr val="lt2"/>
              </a:buClr>
              <a:buSzPts val="1620"/>
              <a:buFont typeface="Noto Sans Symbols"/>
              <a:buChar char="▪"/>
              <a:defRPr b="0" i="0" sz="1800" u="none" cap="none" strike="noStrike">
                <a:solidFill>
                  <a:schemeClr val="dk1"/>
                </a:solidFill>
                <a:latin typeface="Calibri"/>
                <a:ea typeface="Calibri"/>
                <a:cs typeface="Calibri"/>
                <a:sym typeface="Calibri"/>
              </a:defRPr>
            </a:lvl3pPr>
            <a:lvl4pPr indent="-320039" lvl="3" marL="1828800" marR="0" rtl="0" algn="l">
              <a:lnSpc>
                <a:spcPct val="90000"/>
              </a:lnSpc>
              <a:spcBef>
                <a:spcPts val="600"/>
              </a:spcBef>
              <a:spcAft>
                <a:spcPts val="0"/>
              </a:spcAft>
              <a:buClr>
                <a:schemeClr val="lt2"/>
              </a:buClr>
              <a:buSzPts val="1440"/>
              <a:buFont typeface="Noto Sans Symbols"/>
              <a:buChar char="▪"/>
              <a:defRPr b="0" i="0" sz="1600" u="none" cap="none" strike="noStrike">
                <a:solidFill>
                  <a:schemeClr val="dk1"/>
                </a:solidFill>
                <a:latin typeface="Calibri"/>
                <a:ea typeface="Calibri"/>
                <a:cs typeface="Calibri"/>
                <a:sym typeface="Calibri"/>
              </a:defRPr>
            </a:lvl4pPr>
            <a:lvl5pPr indent="-320039" lvl="4" marL="2286000" marR="0" rtl="0" algn="l">
              <a:lnSpc>
                <a:spcPct val="90000"/>
              </a:lnSpc>
              <a:spcBef>
                <a:spcPts val="600"/>
              </a:spcBef>
              <a:spcAft>
                <a:spcPts val="0"/>
              </a:spcAft>
              <a:buClr>
                <a:schemeClr val="lt2"/>
              </a:buClr>
              <a:buSzPts val="1440"/>
              <a:buFont typeface="Noto Sans Symbols"/>
              <a:buChar char="▪"/>
              <a:defRPr b="0" i="0" sz="1600" u="none" cap="none" strike="noStrike">
                <a:solidFill>
                  <a:schemeClr val="dk1"/>
                </a:solidFill>
                <a:latin typeface="Calibri"/>
                <a:ea typeface="Calibri"/>
                <a:cs typeface="Calibri"/>
                <a:sym typeface="Calibri"/>
              </a:defRPr>
            </a:lvl5pPr>
            <a:lvl6pPr indent="-320039" lvl="5" marL="2743200" marR="0" rtl="0" algn="l">
              <a:lnSpc>
                <a:spcPct val="90000"/>
              </a:lnSpc>
              <a:spcBef>
                <a:spcPts val="600"/>
              </a:spcBef>
              <a:spcAft>
                <a:spcPts val="0"/>
              </a:spcAft>
              <a:buClr>
                <a:schemeClr val="lt2"/>
              </a:buClr>
              <a:buSzPts val="1440"/>
              <a:buFont typeface="Noto Sans Symbols"/>
              <a:buChar char="▪"/>
              <a:defRPr b="0" i="0" sz="1600" u="none" cap="none" strike="noStrike">
                <a:solidFill>
                  <a:schemeClr val="dk1"/>
                </a:solidFill>
                <a:latin typeface="Calibri"/>
                <a:ea typeface="Calibri"/>
                <a:cs typeface="Calibri"/>
                <a:sym typeface="Calibri"/>
              </a:defRPr>
            </a:lvl6pPr>
            <a:lvl7pPr indent="-320039" lvl="6" marL="3200400" marR="0" rtl="0" algn="l">
              <a:lnSpc>
                <a:spcPct val="90000"/>
              </a:lnSpc>
              <a:spcBef>
                <a:spcPts val="600"/>
              </a:spcBef>
              <a:spcAft>
                <a:spcPts val="0"/>
              </a:spcAft>
              <a:buClr>
                <a:schemeClr val="lt2"/>
              </a:buClr>
              <a:buSzPts val="1440"/>
              <a:buFont typeface="Noto Sans Symbols"/>
              <a:buChar char="▪"/>
              <a:defRPr b="0" i="0" sz="1600" u="none" cap="none" strike="noStrike">
                <a:solidFill>
                  <a:schemeClr val="dk1"/>
                </a:solidFill>
                <a:latin typeface="Calibri"/>
                <a:ea typeface="Calibri"/>
                <a:cs typeface="Calibri"/>
                <a:sym typeface="Calibri"/>
              </a:defRPr>
            </a:lvl7pPr>
            <a:lvl8pPr indent="-320040" lvl="7" marL="3657600" marR="0" rtl="0" algn="l">
              <a:lnSpc>
                <a:spcPct val="90000"/>
              </a:lnSpc>
              <a:spcBef>
                <a:spcPts val="600"/>
              </a:spcBef>
              <a:spcAft>
                <a:spcPts val="0"/>
              </a:spcAft>
              <a:buClr>
                <a:schemeClr val="lt2"/>
              </a:buClr>
              <a:buSzPts val="1440"/>
              <a:buFont typeface="Noto Sans Symbols"/>
              <a:buChar char="▪"/>
              <a:defRPr b="0" i="0" sz="1600" u="none" cap="none" strike="noStrike">
                <a:solidFill>
                  <a:schemeClr val="dk1"/>
                </a:solidFill>
                <a:latin typeface="Calibri"/>
                <a:ea typeface="Calibri"/>
                <a:cs typeface="Calibri"/>
                <a:sym typeface="Calibri"/>
              </a:defRPr>
            </a:lvl8pPr>
            <a:lvl9pPr indent="-320040" lvl="8" marL="4114800" marR="0" rtl="0" algn="l">
              <a:lnSpc>
                <a:spcPct val="90000"/>
              </a:lnSpc>
              <a:spcBef>
                <a:spcPts val="600"/>
              </a:spcBef>
              <a:spcAft>
                <a:spcPts val="0"/>
              </a:spcAft>
              <a:buClr>
                <a:schemeClr val="lt2"/>
              </a:buClr>
              <a:buSzPts val="1440"/>
              <a:buFont typeface="Noto Sans Symbols"/>
              <a:buChar char="▪"/>
              <a:defRPr b="0" i="0" sz="1600" u="none" cap="none" strike="noStrike">
                <a:solidFill>
                  <a:schemeClr val="dk1"/>
                </a:solidFill>
                <a:latin typeface="Calibri"/>
                <a:ea typeface="Calibri"/>
                <a:cs typeface="Calibri"/>
                <a:sym typeface="Calibri"/>
              </a:defRPr>
            </a:lvl9pPr>
          </a:lstStyle>
          <a:p/>
        </p:txBody>
      </p:sp>
      <p:sp>
        <p:nvSpPr>
          <p:cNvPr id="14" name="Google Shape;14;p1"/>
          <p:cNvSpPr txBox="1"/>
          <p:nvPr>
            <p:ph idx="11" type="ftr"/>
          </p:nvPr>
        </p:nvSpPr>
        <p:spPr>
          <a:xfrm>
            <a:off x="1066800" y="6519333"/>
            <a:ext cx="7086600" cy="20214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0" type="dt"/>
          </p:nvPr>
        </p:nvSpPr>
        <p:spPr>
          <a:xfrm>
            <a:off x="8382000" y="6519333"/>
            <a:ext cx="1600200" cy="202142"/>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10210800" y="6519333"/>
            <a:ext cx="914400" cy="202142"/>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dk1"/>
                </a:solidFill>
                <a:latin typeface="Calibri"/>
                <a:ea typeface="Calibri"/>
                <a:cs typeface="Calibri"/>
                <a:sym typeface="Calibri"/>
              </a:defRPr>
            </a:lvl1pPr>
            <a:lvl2pPr indent="0" lvl="1" marL="0" marR="0" rtl="0" algn="r">
              <a:spcBef>
                <a:spcPts val="0"/>
              </a:spcBef>
              <a:buNone/>
              <a:defRPr b="0" i="0" sz="1100" u="none" cap="none" strike="noStrike">
                <a:solidFill>
                  <a:schemeClr val="dk1"/>
                </a:solidFill>
                <a:latin typeface="Calibri"/>
                <a:ea typeface="Calibri"/>
                <a:cs typeface="Calibri"/>
                <a:sym typeface="Calibri"/>
              </a:defRPr>
            </a:lvl2pPr>
            <a:lvl3pPr indent="0" lvl="2" marL="0" marR="0" rtl="0" algn="r">
              <a:spcBef>
                <a:spcPts val="0"/>
              </a:spcBef>
              <a:buNone/>
              <a:defRPr b="0" i="0" sz="1100" u="none" cap="none" strike="noStrike">
                <a:solidFill>
                  <a:schemeClr val="dk1"/>
                </a:solidFill>
                <a:latin typeface="Calibri"/>
                <a:ea typeface="Calibri"/>
                <a:cs typeface="Calibri"/>
                <a:sym typeface="Calibri"/>
              </a:defRPr>
            </a:lvl3pPr>
            <a:lvl4pPr indent="0" lvl="3" marL="0" marR="0" rtl="0" algn="r">
              <a:spcBef>
                <a:spcPts val="0"/>
              </a:spcBef>
              <a:buNone/>
              <a:defRPr b="0" i="0" sz="1100" u="none" cap="none" strike="noStrike">
                <a:solidFill>
                  <a:schemeClr val="dk1"/>
                </a:solidFill>
                <a:latin typeface="Calibri"/>
                <a:ea typeface="Calibri"/>
                <a:cs typeface="Calibri"/>
                <a:sym typeface="Calibri"/>
              </a:defRPr>
            </a:lvl4pPr>
            <a:lvl5pPr indent="0" lvl="4" marL="0" marR="0" rtl="0" algn="r">
              <a:spcBef>
                <a:spcPts val="0"/>
              </a:spcBef>
              <a:buNone/>
              <a:defRPr b="0" i="0" sz="1100" u="none" cap="none" strike="noStrike">
                <a:solidFill>
                  <a:schemeClr val="dk1"/>
                </a:solidFill>
                <a:latin typeface="Calibri"/>
                <a:ea typeface="Calibri"/>
                <a:cs typeface="Calibri"/>
                <a:sym typeface="Calibri"/>
              </a:defRPr>
            </a:lvl5pPr>
            <a:lvl6pPr indent="0" lvl="5" marL="0" marR="0" rtl="0" algn="r">
              <a:spcBef>
                <a:spcPts val="0"/>
              </a:spcBef>
              <a:buNone/>
              <a:defRPr b="0" i="0" sz="1100" u="none" cap="none" strike="noStrike">
                <a:solidFill>
                  <a:schemeClr val="dk1"/>
                </a:solidFill>
                <a:latin typeface="Calibri"/>
                <a:ea typeface="Calibri"/>
                <a:cs typeface="Calibri"/>
                <a:sym typeface="Calibri"/>
              </a:defRPr>
            </a:lvl6pPr>
            <a:lvl7pPr indent="0" lvl="6" marL="0" marR="0" rtl="0" algn="r">
              <a:spcBef>
                <a:spcPts val="0"/>
              </a:spcBef>
              <a:buNone/>
              <a:defRPr b="0" i="0" sz="1100" u="none" cap="none" strike="noStrike">
                <a:solidFill>
                  <a:schemeClr val="dk1"/>
                </a:solidFill>
                <a:latin typeface="Calibri"/>
                <a:ea typeface="Calibri"/>
                <a:cs typeface="Calibri"/>
                <a:sym typeface="Calibri"/>
              </a:defRPr>
            </a:lvl7pPr>
            <a:lvl8pPr indent="0" lvl="7" marL="0" marR="0" rtl="0" algn="r">
              <a:spcBef>
                <a:spcPts val="0"/>
              </a:spcBef>
              <a:buNone/>
              <a:defRPr b="0" i="0" sz="1100" u="none" cap="none" strike="noStrike">
                <a:solidFill>
                  <a:schemeClr val="dk1"/>
                </a:solidFill>
                <a:latin typeface="Calibri"/>
                <a:ea typeface="Calibri"/>
                <a:cs typeface="Calibri"/>
                <a:sym typeface="Calibri"/>
              </a:defRPr>
            </a:lvl8pPr>
            <a:lvl9pPr indent="0" lvl="8" marL="0" marR="0" rtl="0" algn="r">
              <a:spcBef>
                <a:spcPts val="0"/>
              </a:spcBef>
              <a:buNone/>
              <a:defRPr b="0" i="0" sz="11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22.png"/><Relationship Id="rId9" Type="http://schemas.openxmlformats.org/officeDocument/2006/relationships/image" Target="../media/image17.gif"/><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image" Target="../media/image4.png"/><Relationship Id="rId8"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type="ctrTitle"/>
          </p:nvPr>
        </p:nvSpPr>
        <p:spPr>
          <a:xfrm>
            <a:off x="2896925" y="2148840"/>
            <a:ext cx="6583680" cy="256032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chemeClr val="dk1"/>
              </a:buClr>
              <a:buSzPts val="8800"/>
              <a:buFont typeface="Arial"/>
              <a:buNone/>
            </a:pPr>
            <a:r>
              <a:rPr lang="en-US" sz="8800">
                <a:latin typeface="Arial"/>
                <a:ea typeface="Arial"/>
                <a:cs typeface="Arial"/>
                <a:sym typeface="Arial"/>
              </a:rPr>
              <a:t>Maligayang Pagbabalik!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5654040" y="1016001"/>
            <a:ext cx="5760720" cy="18288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chemeClr val="dk1"/>
              </a:buClr>
              <a:buSzPts val="8000"/>
              <a:buFont typeface="Arial"/>
              <a:buNone/>
            </a:pPr>
            <a:r>
              <a:rPr lang="en-US" sz="8000">
                <a:latin typeface="Arial"/>
                <a:ea typeface="Arial"/>
                <a:cs typeface="Arial"/>
                <a:sym typeface="Arial"/>
              </a:rPr>
              <a:t>Sanaysay</a:t>
            </a:r>
            <a:endParaRPr sz="8000">
              <a:latin typeface="Arial"/>
              <a:ea typeface="Arial"/>
              <a:cs typeface="Arial"/>
              <a:sym typeface="Arial"/>
            </a:endParaRPr>
          </a:p>
        </p:txBody>
      </p:sp>
      <p:sp>
        <p:nvSpPr>
          <p:cNvPr id="175" name="Google Shape;175;p25"/>
          <p:cNvSpPr txBox="1"/>
          <p:nvPr>
            <p:ph idx="1" type="body"/>
          </p:nvPr>
        </p:nvSpPr>
        <p:spPr>
          <a:xfrm>
            <a:off x="5654040" y="2980267"/>
            <a:ext cx="5760720" cy="9144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3240"/>
              <a:buNone/>
            </a:pPr>
            <a:r>
              <a:rPr lang="en-US" sz="3600"/>
              <a:t>Taiwan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5654040" y="1016001"/>
            <a:ext cx="5760720" cy="18288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chemeClr val="dk1"/>
              </a:buClr>
              <a:buSzPts val="8800"/>
              <a:buFont typeface="Arial"/>
              <a:buNone/>
            </a:pPr>
            <a:r>
              <a:rPr lang="en-US" sz="8800">
                <a:latin typeface="Arial"/>
                <a:ea typeface="Arial"/>
                <a:cs typeface="Arial"/>
                <a:sym typeface="Arial"/>
              </a:rPr>
              <a:t>Dula</a:t>
            </a:r>
            <a:endParaRPr sz="8800">
              <a:latin typeface="Arial"/>
              <a:ea typeface="Arial"/>
              <a:cs typeface="Arial"/>
              <a:sym typeface="Arial"/>
            </a:endParaRPr>
          </a:p>
        </p:txBody>
      </p:sp>
      <p:sp>
        <p:nvSpPr>
          <p:cNvPr id="181" name="Google Shape;181;p26"/>
          <p:cNvSpPr txBox="1"/>
          <p:nvPr>
            <p:ph idx="1" type="body"/>
          </p:nvPr>
        </p:nvSpPr>
        <p:spPr>
          <a:xfrm>
            <a:off x="5654040" y="2980267"/>
            <a:ext cx="5760720" cy="9144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3240"/>
              <a:buNone/>
            </a:pPr>
            <a:r>
              <a:rPr lang="en-US" sz="3600"/>
              <a:t>Mongolia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onstantia"/>
              <a:buNone/>
            </a:pPr>
            <a:r>
              <a:rPr lang="en-US"/>
              <a:t>TANKA AT HAIKU ng JAPAN</a:t>
            </a:r>
            <a:endParaRPr/>
          </a:p>
        </p:txBody>
      </p:sp>
      <p:sp>
        <p:nvSpPr>
          <p:cNvPr id="187" name="Google Shape;187;p27"/>
          <p:cNvSpPr txBox="1"/>
          <p:nvPr>
            <p:ph idx="1" type="body"/>
          </p:nvPr>
        </p:nvSpPr>
        <p:spPr>
          <a:xfrm>
            <a:off x="995363" y="1876425"/>
            <a:ext cx="10058400" cy="4543425"/>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SzPts val="2520"/>
              <a:buChar char="▪"/>
            </a:pPr>
            <a:r>
              <a:rPr b="0" i="0" lang="en-US" sz="2800" u="none" strike="noStrike">
                <a:solidFill>
                  <a:srgbClr val="000000"/>
                </a:solidFill>
                <a:latin typeface="Arial"/>
                <a:ea typeface="Arial"/>
                <a:cs typeface="Arial"/>
                <a:sym typeface="Arial"/>
              </a:rPr>
              <a:t>Ang </a:t>
            </a:r>
            <a:r>
              <a:rPr b="0" i="1" lang="en-US" sz="2800" u="none" strike="noStrike">
                <a:solidFill>
                  <a:srgbClr val="000000"/>
                </a:solidFill>
                <a:latin typeface="Arial"/>
                <a:ea typeface="Arial"/>
                <a:cs typeface="Arial"/>
                <a:sym typeface="Arial"/>
              </a:rPr>
              <a:t>Hapon </a:t>
            </a:r>
            <a:r>
              <a:rPr b="0" i="0" lang="en-US" sz="2800" u="none" strike="noStrike">
                <a:solidFill>
                  <a:srgbClr val="000000"/>
                </a:solidFill>
                <a:latin typeface="Arial"/>
                <a:ea typeface="Arial"/>
                <a:cs typeface="Arial"/>
                <a:sym typeface="Arial"/>
              </a:rPr>
              <a:t>ang isa sa mga kilala at nangunguna sa larangan ng ekonomiya at teknolohiya hindi lamang sa Asya kundi maging sa buong daigdig. Bagama’t makabago na ang paraan ng pamumuhay ng mga tao roon, napananatili pa rin nila ang kanilang sinaunang kultura at pagpapahalaga sa panitikan. Patuloy nila itong ginagamit at pinagyayaman tulad na lamang ng </a:t>
            </a:r>
            <a:r>
              <a:rPr b="0" i="1" lang="en-US" sz="2800" u="none" strike="noStrike">
                <a:solidFill>
                  <a:srgbClr val="000000"/>
                </a:solidFill>
                <a:latin typeface="Arial"/>
                <a:ea typeface="Arial"/>
                <a:cs typeface="Arial"/>
                <a:sym typeface="Arial"/>
              </a:rPr>
              <a:t>Tanka </a:t>
            </a:r>
            <a:r>
              <a:rPr b="0" i="0" lang="en-US" sz="2800" u="none" strike="noStrike">
                <a:solidFill>
                  <a:srgbClr val="000000"/>
                </a:solidFill>
                <a:latin typeface="Arial"/>
                <a:ea typeface="Arial"/>
                <a:cs typeface="Arial"/>
                <a:sym typeface="Arial"/>
              </a:rPr>
              <a:t>at </a:t>
            </a:r>
            <a:r>
              <a:rPr b="0" i="1" lang="en-US" sz="2800" u="none" strike="noStrike">
                <a:solidFill>
                  <a:srgbClr val="000000"/>
                </a:solidFill>
                <a:latin typeface="Arial"/>
                <a:ea typeface="Arial"/>
                <a:cs typeface="Arial"/>
                <a:sym typeface="Arial"/>
              </a:rPr>
              <a:t>Haiku</a:t>
            </a:r>
            <a:r>
              <a:rPr b="0" i="0" lang="en-US" sz="2800" u="none" strike="noStrike">
                <a:solidFill>
                  <a:srgbClr val="000000"/>
                </a:solidFill>
                <a:latin typeface="Arial"/>
                <a:ea typeface="Arial"/>
                <a:cs typeface="Arial"/>
                <a:sym typeface="Arial"/>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onstantia"/>
              <a:buNone/>
            </a:pPr>
            <a:r>
              <a:t/>
            </a:r>
            <a:endParaRPr/>
          </a:p>
        </p:txBody>
      </p:sp>
      <p:sp>
        <p:nvSpPr>
          <p:cNvPr id="193" name="Google Shape;193;p28"/>
          <p:cNvSpPr txBox="1"/>
          <p:nvPr>
            <p:ph idx="1" type="body"/>
          </p:nvPr>
        </p:nvSpPr>
        <p:spPr>
          <a:xfrm>
            <a:off x="1066800" y="2057400"/>
            <a:ext cx="10058400" cy="4343400"/>
          </a:xfrm>
          <a:prstGeom prst="rect">
            <a:avLst/>
          </a:prstGeom>
          <a:noFill/>
          <a:ln>
            <a:noFill/>
          </a:ln>
        </p:spPr>
        <p:txBody>
          <a:bodyPr anchorCtr="0" anchor="t" bIns="45700" lIns="91425" spcFirstLastPara="1" rIns="91425" wrap="square" tIns="45700">
            <a:noAutofit/>
          </a:bodyPr>
          <a:lstStyle/>
          <a:p>
            <a:pPr indent="-228600" lvl="0" marL="228600" rtl="0" algn="l">
              <a:lnSpc>
                <a:spcPct val="140000"/>
              </a:lnSpc>
              <a:spcBef>
                <a:spcPts val="0"/>
              </a:spcBef>
              <a:spcAft>
                <a:spcPts val="0"/>
              </a:spcAft>
              <a:buSzPts val="2790"/>
              <a:buChar char="▪"/>
            </a:pPr>
            <a:r>
              <a:rPr b="0" i="0" lang="en-US" sz="3100" u="none" strike="noStrike">
                <a:solidFill>
                  <a:srgbClr val="000000"/>
                </a:solidFill>
                <a:latin typeface="Arial"/>
                <a:ea typeface="Arial"/>
                <a:cs typeface="Arial"/>
                <a:sym typeface="Arial"/>
              </a:rPr>
              <a:t>Ito ay tungkol sa Tanka at Haiku na mula sa </a:t>
            </a:r>
            <a:r>
              <a:rPr b="0" i="1" lang="en-US" sz="3100" u="none" strike="noStrike">
                <a:solidFill>
                  <a:srgbClr val="000000"/>
                </a:solidFill>
                <a:latin typeface="Arial"/>
                <a:ea typeface="Arial"/>
                <a:cs typeface="Arial"/>
                <a:sym typeface="Arial"/>
              </a:rPr>
              <a:t>Hapon</a:t>
            </a:r>
            <a:r>
              <a:rPr b="0" i="0" lang="en-US" sz="3100" u="none" strike="noStrike">
                <a:solidFill>
                  <a:srgbClr val="000000"/>
                </a:solidFill>
                <a:latin typeface="Arial"/>
                <a:ea typeface="Arial"/>
                <a:cs typeface="Arial"/>
                <a:sym typeface="Arial"/>
              </a:rPr>
              <a:t>. Bahagi rin ng pag-aaral ang paghubog sa iyong kasanayan sa wastong paggamit ng mga ponemang suprasegmental tulad ng diin, tono o intonasyon, at antala o hinto upang mabigkas mo nang wasto ang ilang halimbawa ng Tanka at Haiku nang wasto. </a:t>
            </a:r>
            <a:endParaRPr sz="3720"/>
          </a:p>
          <a:p>
            <a:pPr indent="-51435" lvl="0" marL="228600" rtl="0" algn="l">
              <a:lnSpc>
                <a:spcPct val="140000"/>
              </a:lnSpc>
              <a:spcBef>
                <a:spcPts val="1800"/>
              </a:spcBef>
              <a:spcAft>
                <a:spcPts val="0"/>
              </a:spcAft>
              <a:buSzPts val="2790"/>
              <a:buNone/>
            </a:pPr>
            <a:r>
              <a:t/>
            </a:r>
            <a:endParaRPr sz="3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ctrTitle"/>
          </p:nvPr>
        </p:nvSpPr>
        <p:spPr>
          <a:xfrm>
            <a:off x="2804160" y="1557866"/>
            <a:ext cx="6583680" cy="3410373"/>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chemeClr val="dk1"/>
              </a:buClr>
              <a:buSzPts val="6600"/>
              <a:buFont typeface="Arial"/>
              <a:buNone/>
            </a:pPr>
            <a:r>
              <a:rPr lang="en-US">
                <a:latin typeface="Arial"/>
                <a:ea typeface="Arial"/>
                <a:cs typeface="Arial"/>
                <a:sym typeface="Arial"/>
              </a:rPr>
              <a:t>Kaligirang kasaysayan ng tanka at haiku</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onstantia"/>
              <a:buNone/>
            </a:pPr>
            <a:r>
              <a:rPr lang="en-US" sz="5400"/>
              <a:t>Tanka at Haiku</a:t>
            </a:r>
            <a:endParaRPr/>
          </a:p>
        </p:txBody>
      </p:sp>
      <p:sp>
        <p:nvSpPr>
          <p:cNvPr id="204" name="Google Shape;204;p30"/>
          <p:cNvSpPr txBox="1"/>
          <p:nvPr>
            <p:ph idx="1" type="body"/>
          </p:nvPr>
        </p:nvSpPr>
        <p:spPr>
          <a:xfrm>
            <a:off x="1066800" y="2057400"/>
            <a:ext cx="10058400" cy="43434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SzPts val="3068"/>
              <a:buNone/>
            </a:pPr>
            <a:r>
              <a:rPr b="0" i="0" lang="en-US" sz="3409" u="none" strike="noStrike">
                <a:latin typeface="TrebuchetMS"/>
                <a:ea typeface="TrebuchetMS"/>
                <a:cs typeface="TrebuchetMS"/>
                <a:sym typeface="TrebuchetMS"/>
              </a:rPr>
              <a:t>Ang </a:t>
            </a:r>
            <a:r>
              <a:rPr b="0" i="1" lang="en-US" sz="3409" u="sng" strike="noStrike">
                <a:latin typeface="TrebuchetMS"/>
                <a:ea typeface="TrebuchetMS"/>
                <a:cs typeface="TrebuchetMS"/>
                <a:sym typeface="TrebuchetMS"/>
              </a:rPr>
              <a:t>Tanka at Haiku </a:t>
            </a:r>
            <a:r>
              <a:rPr b="0" i="0" lang="en-US" sz="3409" u="none" strike="noStrike">
                <a:latin typeface="TrebuchetMS"/>
                <a:ea typeface="TrebuchetMS"/>
                <a:cs typeface="TrebuchetMS"/>
                <a:sym typeface="TrebuchetMS"/>
              </a:rPr>
              <a:t>ay ilang anyo ng tula na pinahahalagahan ng panitikang Hapon. Ginawa ang </a:t>
            </a:r>
            <a:r>
              <a:rPr b="0" i="0" lang="en-US" sz="3409" u="sng" strike="noStrike">
                <a:latin typeface="TrebuchetMS"/>
                <a:ea typeface="TrebuchetMS"/>
                <a:cs typeface="TrebuchetMS"/>
                <a:sym typeface="TrebuchetMS"/>
              </a:rPr>
              <a:t>Tanka noong ikawalo siglo </a:t>
            </a:r>
            <a:r>
              <a:rPr b="0" i="0" lang="en-US" sz="3409" u="none" strike="noStrike">
                <a:latin typeface="TrebuchetMS"/>
                <a:ea typeface="TrebuchetMS"/>
                <a:cs typeface="TrebuchetMS"/>
                <a:sym typeface="TrebuchetMS"/>
              </a:rPr>
              <a:t>at ang </a:t>
            </a:r>
            <a:r>
              <a:rPr b="0" i="0" lang="en-US" sz="3409" u="sng" strike="noStrike">
                <a:latin typeface="TrebuchetMS"/>
                <a:ea typeface="TrebuchetMS"/>
                <a:cs typeface="TrebuchetMS"/>
                <a:sym typeface="TrebuchetMS"/>
              </a:rPr>
              <a:t>Haiku noong ika-15 siglo</a:t>
            </a:r>
            <a:r>
              <a:rPr b="0" i="0" lang="en-US" sz="3409" u="none" strike="noStrike">
                <a:latin typeface="TrebuchetMS"/>
                <a:ea typeface="TrebuchetMS"/>
                <a:cs typeface="TrebuchetMS"/>
                <a:sym typeface="TrebuchetMS"/>
              </a:rPr>
              <a:t>. Sa mga tulang ito layong </a:t>
            </a:r>
            <a:r>
              <a:rPr b="0" i="1" lang="en-US" sz="3409" u="none" strike="noStrike">
                <a:latin typeface="TrebuchetMS"/>
                <a:ea typeface="TrebuchetMS"/>
                <a:cs typeface="TrebuchetMS"/>
                <a:sym typeface="TrebuchetMS"/>
              </a:rPr>
              <a:t>pagsama-samahin ang mga ideya at imahe sa pamamagitan ng kakaunting salita lamang.</a:t>
            </a:r>
            <a:endParaRPr i="1" sz="4185"/>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onstantia"/>
              <a:buNone/>
            </a:pPr>
            <a:r>
              <a:rPr lang="en-US" sz="6000"/>
              <a:t>TANKA</a:t>
            </a:r>
            <a:endParaRPr/>
          </a:p>
        </p:txBody>
      </p:sp>
      <p:sp>
        <p:nvSpPr>
          <p:cNvPr id="210" name="Google Shape;210;p31"/>
          <p:cNvSpPr txBox="1"/>
          <p:nvPr>
            <p:ph idx="1" type="body"/>
          </p:nvPr>
        </p:nvSpPr>
        <p:spPr>
          <a:xfrm>
            <a:off x="1066800" y="2057400"/>
            <a:ext cx="10058400" cy="4343400"/>
          </a:xfrm>
          <a:prstGeom prst="rect">
            <a:avLst/>
          </a:prstGeom>
          <a:noFill/>
          <a:ln>
            <a:noFill/>
          </a:ln>
        </p:spPr>
        <p:txBody>
          <a:bodyPr anchorCtr="0" anchor="t" bIns="45700" lIns="91425" spcFirstLastPara="1" rIns="91425" wrap="square" tIns="45700">
            <a:noAutofit/>
          </a:bodyPr>
          <a:lstStyle/>
          <a:p>
            <a:pPr indent="-228600" lvl="0" marL="228600" rtl="0" algn="l">
              <a:lnSpc>
                <a:spcPct val="130000"/>
              </a:lnSpc>
              <a:spcBef>
                <a:spcPts val="0"/>
              </a:spcBef>
              <a:spcAft>
                <a:spcPts val="0"/>
              </a:spcAft>
              <a:buSzPts val="3068"/>
              <a:buChar char="▪"/>
            </a:pPr>
            <a:r>
              <a:rPr b="0" i="0" lang="en-US" sz="3409" u="none" strike="noStrike">
                <a:solidFill>
                  <a:srgbClr val="000000"/>
                </a:solidFill>
                <a:latin typeface="Arial"/>
                <a:ea typeface="Arial"/>
                <a:cs typeface="Arial"/>
                <a:sym typeface="Arial"/>
              </a:rPr>
              <a:t>Ang pinakaunang Tanka ay kasama sa kalipunan ng mga tula na tinawag na </a:t>
            </a:r>
            <a:r>
              <a:rPr b="0" i="1" lang="en-US" sz="3409" u="sng" strike="noStrike">
                <a:solidFill>
                  <a:srgbClr val="000000"/>
                </a:solidFill>
                <a:latin typeface="Arial"/>
                <a:ea typeface="Arial"/>
                <a:cs typeface="Arial"/>
                <a:sym typeface="Arial"/>
              </a:rPr>
              <a:t>Manyoshu </a:t>
            </a:r>
            <a:r>
              <a:rPr b="0" i="0" lang="en-US" sz="3409" u="sng" strike="noStrike">
                <a:solidFill>
                  <a:srgbClr val="000000"/>
                </a:solidFill>
                <a:latin typeface="Arial"/>
                <a:ea typeface="Arial"/>
                <a:cs typeface="Arial"/>
                <a:sym typeface="Arial"/>
              </a:rPr>
              <a:t>o </a:t>
            </a:r>
            <a:r>
              <a:rPr b="0" i="1" lang="en-US" sz="3409" u="sng" strike="noStrike">
                <a:solidFill>
                  <a:srgbClr val="000000"/>
                </a:solidFill>
                <a:latin typeface="Arial"/>
                <a:ea typeface="Arial"/>
                <a:cs typeface="Arial"/>
                <a:sym typeface="Arial"/>
              </a:rPr>
              <a:t>Collection of Ten Thousand Leaves</a:t>
            </a:r>
            <a:r>
              <a:rPr b="0" i="1" lang="en-US" sz="3409" u="none" strike="noStrike">
                <a:solidFill>
                  <a:srgbClr val="000000"/>
                </a:solidFill>
                <a:latin typeface="Arial"/>
                <a:ea typeface="Arial"/>
                <a:cs typeface="Arial"/>
                <a:sym typeface="Arial"/>
              </a:rPr>
              <a:t>. </a:t>
            </a:r>
            <a:r>
              <a:rPr b="0" i="0" lang="en-US" sz="3409" u="none" strike="noStrike">
                <a:solidFill>
                  <a:srgbClr val="000000"/>
                </a:solidFill>
                <a:latin typeface="Arial"/>
                <a:ea typeface="Arial"/>
                <a:cs typeface="Arial"/>
                <a:sym typeface="Arial"/>
              </a:rPr>
              <a:t>Antolohiya ito na naglalaman ng iba’t ibang anyo ng tula na karaniwang </a:t>
            </a:r>
            <a:r>
              <a:rPr b="0" i="1" lang="en-US" sz="3409" u="sng" strike="noStrike">
                <a:solidFill>
                  <a:srgbClr val="000000"/>
                </a:solidFill>
                <a:latin typeface="Arial"/>
                <a:ea typeface="Arial"/>
                <a:cs typeface="Arial"/>
                <a:sym typeface="Arial"/>
              </a:rPr>
              <a:t>ipinahahayag at inaawit </a:t>
            </a:r>
            <a:r>
              <a:rPr b="0" i="0" lang="en-US" sz="3409" u="none" strike="noStrike">
                <a:solidFill>
                  <a:srgbClr val="000000"/>
                </a:solidFill>
                <a:latin typeface="Arial"/>
                <a:ea typeface="Arial"/>
                <a:cs typeface="Arial"/>
                <a:sym typeface="Arial"/>
              </a:rPr>
              <a:t>ng nakararami.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onstantia"/>
              <a:buNone/>
            </a:pPr>
            <a:r>
              <a:t/>
            </a:r>
            <a:endParaRPr/>
          </a:p>
        </p:txBody>
      </p:sp>
      <p:sp>
        <p:nvSpPr>
          <p:cNvPr id="216" name="Google Shape;216;p32"/>
          <p:cNvSpPr txBox="1"/>
          <p:nvPr>
            <p:ph idx="1" type="body"/>
          </p:nvPr>
        </p:nvSpPr>
        <p:spPr>
          <a:xfrm>
            <a:off x="1066800" y="2057400"/>
            <a:ext cx="10058400" cy="4343400"/>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SzPts val="1998"/>
              <a:buChar char="▪"/>
            </a:pPr>
            <a:r>
              <a:rPr b="0" i="0" lang="en-US" sz="2220" u="none" strike="noStrike">
                <a:solidFill>
                  <a:srgbClr val="000000"/>
                </a:solidFill>
                <a:latin typeface="Arial"/>
                <a:ea typeface="Arial"/>
                <a:cs typeface="Arial"/>
                <a:sym typeface="Arial"/>
              </a:rPr>
              <a:t>Sa panahong lumabas ang </a:t>
            </a:r>
            <a:r>
              <a:rPr b="0" i="1" lang="en-US" sz="2220" u="none" strike="noStrike">
                <a:solidFill>
                  <a:srgbClr val="000000"/>
                </a:solidFill>
                <a:latin typeface="Arial"/>
                <a:ea typeface="Arial"/>
                <a:cs typeface="Arial"/>
                <a:sym typeface="Arial"/>
              </a:rPr>
              <a:t>Manyoshu</a:t>
            </a:r>
            <a:r>
              <a:rPr b="0" i="0" lang="en-US" sz="2220" u="none" strike="noStrike">
                <a:solidFill>
                  <a:srgbClr val="000000"/>
                </a:solidFill>
                <a:latin typeface="Arial"/>
                <a:ea typeface="Arial"/>
                <a:cs typeface="Arial"/>
                <a:sym typeface="Arial"/>
              </a:rPr>
              <a:t>, kumawala sa makapangyarihang impluwensiya ng sinaunang panitikang Tsino ang mga manunulat na </a:t>
            </a:r>
            <a:r>
              <a:rPr b="0" i="1" lang="en-US" sz="2220" u="none" strike="noStrike">
                <a:solidFill>
                  <a:srgbClr val="000000"/>
                </a:solidFill>
                <a:latin typeface="Arial"/>
                <a:ea typeface="Arial"/>
                <a:cs typeface="Arial"/>
                <a:sym typeface="Arial"/>
              </a:rPr>
              <a:t>Hapon</a:t>
            </a:r>
            <a:r>
              <a:rPr b="0" i="0" lang="en-US" sz="2220" u="none" strike="noStrike">
                <a:solidFill>
                  <a:srgbClr val="000000"/>
                </a:solidFill>
                <a:latin typeface="Arial"/>
                <a:ea typeface="Arial"/>
                <a:cs typeface="Arial"/>
                <a:sym typeface="Arial"/>
              </a:rPr>
              <a:t>. Ang mga </a:t>
            </a:r>
            <a:r>
              <a:rPr b="0" i="1" lang="en-US" sz="2220" u="none" strike="noStrike">
                <a:solidFill>
                  <a:schemeClr val="accent6"/>
                </a:solidFill>
                <a:latin typeface="Arial"/>
                <a:ea typeface="Arial"/>
                <a:cs typeface="Arial"/>
                <a:sym typeface="Arial"/>
              </a:rPr>
              <a:t>unang makatang Hapon ay sumusulat sa wikang Tsino sapagkat eksklusibo lamang ang wikang Hapon sa pagsasalita at wala pang sistema ng pagsulat</a:t>
            </a:r>
            <a:r>
              <a:rPr b="0" i="0" lang="en-US" sz="2220" u="none" strike="noStrike">
                <a:solidFill>
                  <a:srgbClr val="000000"/>
                </a:solidFill>
                <a:latin typeface="Arial"/>
                <a:ea typeface="Arial"/>
                <a:cs typeface="Arial"/>
                <a:sym typeface="Arial"/>
              </a:rPr>
              <a:t>.Sa pagitan ng ikalima hanggang ikawalo siglo, isang sistema ng pagsulat ng </a:t>
            </a:r>
            <a:r>
              <a:rPr b="0" i="1" lang="en-US" sz="2220" u="none" strike="noStrike">
                <a:solidFill>
                  <a:srgbClr val="000000"/>
                </a:solidFill>
                <a:latin typeface="Arial"/>
                <a:ea typeface="Arial"/>
                <a:cs typeface="Arial"/>
                <a:sym typeface="Arial"/>
              </a:rPr>
              <a:t>Hapon </a:t>
            </a:r>
            <a:r>
              <a:rPr b="0" i="0" lang="en-US" sz="2220" u="none" strike="noStrike">
                <a:solidFill>
                  <a:srgbClr val="000000"/>
                </a:solidFill>
                <a:latin typeface="Arial"/>
                <a:ea typeface="Arial"/>
                <a:cs typeface="Arial"/>
                <a:sym typeface="Arial"/>
              </a:rPr>
              <a:t>ang nilinang na mula sa karakter ng pagsulat sa </a:t>
            </a:r>
            <a:r>
              <a:rPr b="0" i="1" lang="en-US" sz="2220" u="none" strike="noStrike">
                <a:solidFill>
                  <a:srgbClr val="000000"/>
                </a:solidFill>
                <a:latin typeface="Arial"/>
                <a:ea typeface="Arial"/>
                <a:cs typeface="Arial"/>
                <a:sym typeface="Arial"/>
              </a:rPr>
              <a:t>Tsina </a:t>
            </a:r>
            <a:r>
              <a:rPr b="0" i="0" lang="en-US" sz="2220" u="none" strike="noStrike">
                <a:solidFill>
                  <a:srgbClr val="000000"/>
                </a:solidFill>
                <a:latin typeface="Arial"/>
                <a:ea typeface="Arial"/>
                <a:cs typeface="Arial"/>
                <a:sym typeface="Arial"/>
              </a:rPr>
              <a:t>upang ilarawan ang tunog ng </a:t>
            </a:r>
            <a:r>
              <a:rPr b="0" i="1" lang="en-US" sz="2220" u="none" strike="noStrike">
                <a:solidFill>
                  <a:srgbClr val="000000"/>
                </a:solidFill>
                <a:latin typeface="Arial"/>
                <a:ea typeface="Arial"/>
                <a:cs typeface="Arial"/>
                <a:sym typeface="Arial"/>
              </a:rPr>
              <a:t>Hapon</a:t>
            </a:r>
            <a:r>
              <a:rPr b="0" i="0" lang="en-US" sz="2220" u="none" strike="noStrike">
                <a:solidFill>
                  <a:srgbClr val="000000"/>
                </a:solidFill>
                <a:latin typeface="Arial"/>
                <a:ea typeface="Arial"/>
                <a:cs typeface="Arial"/>
                <a:sym typeface="Arial"/>
              </a:rPr>
              <a:t>. Tinawag na </a:t>
            </a:r>
            <a:r>
              <a:rPr b="0" i="1" lang="en-US" sz="2220" u="none" strike="noStrike">
                <a:solidFill>
                  <a:srgbClr val="000000"/>
                </a:solidFill>
                <a:latin typeface="Arial"/>
                <a:ea typeface="Arial"/>
                <a:cs typeface="Arial"/>
                <a:sym typeface="Arial"/>
              </a:rPr>
              <a:t>Kana </a:t>
            </a:r>
            <a:r>
              <a:rPr b="0" i="0" lang="en-US" sz="2220" u="none" strike="noStrike">
                <a:solidFill>
                  <a:srgbClr val="000000"/>
                </a:solidFill>
                <a:latin typeface="Arial"/>
                <a:ea typeface="Arial"/>
                <a:cs typeface="Arial"/>
                <a:sym typeface="Arial"/>
              </a:rPr>
              <a:t>ang ponemikong karakter na ito na ang ibig sabihin ay “ </a:t>
            </a:r>
            <a:r>
              <a:rPr b="0" i="0" lang="en-US" sz="2220" u="sng" strike="noStrike">
                <a:solidFill>
                  <a:srgbClr val="000000"/>
                </a:solidFill>
                <a:latin typeface="Arial"/>
                <a:ea typeface="Arial"/>
                <a:cs typeface="Arial"/>
                <a:sym typeface="Arial"/>
              </a:rPr>
              <a:t>hiram na mga pangalan</a:t>
            </a:r>
            <a:r>
              <a:rPr b="0" i="0" lang="en-US" sz="2220" u="none" strike="noStrike">
                <a:solidFill>
                  <a:srgbClr val="000000"/>
                </a:solidFill>
                <a:latin typeface="Arial"/>
                <a:ea typeface="Arial"/>
                <a:cs typeface="Arial"/>
                <a:sym typeface="Arial"/>
              </a:rPr>
              <a:t>”. </a:t>
            </a:r>
            <a:endParaRPr sz="2960"/>
          </a:p>
          <a:p>
            <a:pPr indent="-101726" lvl="0" marL="228600" rtl="0" algn="l">
              <a:lnSpc>
                <a:spcPct val="150000"/>
              </a:lnSpc>
              <a:spcBef>
                <a:spcPts val="1800"/>
              </a:spcBef>
              <a:spcAft>
                <a:spcPts val="0"/>
              </a:spcAft>
              <a:buSzPts val="1998"/>
              <a:buNone/>
            </a:pPr>
            <a:r>
              <a:t/>
            </a:r>
            <a:endParaRPr sz="222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onstantia"/>
              <a:buNone/>
            </a:pPr>
            <a:r>
              <a:t/>
            </a:r>
            <a:endParaRPr/>
          </a:p>
        </p:txBody>
      </p:sp>
      <p:sp>
        <p:nvSpPr>
          <p:cNvPr id="222" name="Google Shape;222;p33"/>
          <p:cNvSpPr txBox="1"/>
          <p:nvPr>
            <p:ph idx="1" type="body"/>
          </p:nvPr>
        </p:nvSpPr>
        <p:spPr>
          <a:xfrm>
            <a:off x="1066800" y="2057400"/>
            <a:ext cx="10058400" cy="4343400"/>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SzPts val="2448"/>
              <a:buChar char="▪"/>
            </a:pPr>
            <a:r>
              <a:rPr b="0" i="0" lang="en-US" sz="2720" u="none" strike="noStrike">
                <a:solidFill>
                  <a:srgbClr val="000000"/>
                </a:solidFill>
                <a:latin typeface="Arial"/>
                <a:ea typeface="Arial"/>
                <a:cs typeface="Arial"/>
                <a:sym typeface="Arial"/>
              </a:rPr>
              <a:t>Noong panahong nakumpleto na ang </a:t>
            </a:r>
            <a:r>
              <a:rPr b="0" i="1" lang="en-US" sz="2720" u="none" strike="noStrike">
                <a:solidFill>
                  <a:srgbClr val="000000"/>
                </a:solidFill>
                <a:latin typeface="Arial"/>
                <a:ea typeface="Arial"/>
                <a:cs typeface="Arial"/>
                <a:sym typeface="Arial"/>
              </a:rPr>
              <a:t>Manyoshu</a:t>
            </a:r>
            <a:r>
              <a:rPr b="0" i="0" lang="en-US" sz="2720" u="none" strike="noStrike">
                <a:solidFill>
                  <a:srgbClr val="000000"/>
                </a:solidFill>
                <a:latin typeface="Arial"/>
                <a:ea typeface="Arial"/>
                <a:cs typeface="Arial"/>
                <a:sym typeface="Arial"/>
              </a:rPr>
              <a:t>, nagsimulang pahalagahan ng mga makatang </a:t>
            </a:r>
            <a:r>
              <a:rPr b="0" i="1" lang="en-US" sz="2720" u="none" strike="noStrike">
                <a:solidFill>
                  <a:srgbClr val="000000"/>
                </a:solidFill>
                <a:latin typeface="Arial"/>
                <a:ea typeface="Arial"/>
                <a:cs typeface="Arial"/>
                <a:sym typeface="Arial"/>
              </a:rPr>
              <a:t>Hapon </a:t>
            </a:r>
            <a:r>
              <a:rPr b="0" i="0" lang="en-US" sz="2720" u="none" strike="noStrike">
                <a:solidFill>
                  <a:srgbClr val="000000"/>
                </a:solidFill>
                <a:latin typeface="Arial"/>
                <a:ea typeface="Arial"/>
                <a:cs typeface="Arial"/>
                <a:sym typeface="Arial"/>
              </a:rPr>
              <a:t>ang wika nila sa pamamagitan ng madamdaming pagpapahayag. Kung historikal ang pagbabatayan, ipinahahayag ng mga </a:t>
            </a:r>
            <a:r>
              <a:rPr b="0" i="1" lang="en-US" sz="2720" u="none" strike="noStrike">
                <a:solidFill>
                  <a:srgbClr val="000000"/>
                </a:solidFill>
                <a:latin typeface="Arial"/>
                <a:ea typeface="Arial"/>
                <a:cs typeface="Arial"/>
                <a:sym typeface="Arial"/>
              </a:rPr>
              <a:t>Hapon </a:t>
            </a:r>
            <a:r>
              <a:rPr b="0" i="0" lang="en-US" sz="2720" u="none" strike="noStrike">
                <a:solidFill>
                  <a:srgbClr val="000000"/>
                </a:solidFill>
                <a:latin typeface="Arial"/>
                <a:ea typeface="Arial"/>
                <a:cs typeface="Arial"/>
                <a:sym typeface="Arial"/>
              </a:rPr>
              <a:t>na ang </a:t>
            </a:r>
            <a:r>
              <a:rPr b="0" i="1" lang="en-US" sz="2720" u="none" strike="noStrike">
                <a:solidFill>
                  <a:srgbClr val="000000"/>
                </a:solidFill>
                <a:latin typeface="Arial"/>
                <a:ea typeface="Arial"/>
                <a:cs typeface="Arial"/>
                <a:sym typeface="Arial"/>
              </a:rPr>
              <a:t>Manyoshu </a:t>
            </a:r>
            <a:r>
              <a:rPr b="0" i="0" lang="en-US" sz="2720" u="none" strike="noStrike">
                <a:solidFill>
                  <a:srgbClr val="000000"/>
                </a:solidFill>
                <a:latin typeface="Arial"/>
                <a:ea typeface="Arial"/>
                <a:cs typeface="Arial"/>
                <a:sym typeface="Arial"/>
              </a:rPr>
              <a:t>ang simula ng panitikan nilang nakasulat na matatawag nilang sariling-sarili nila. </a:t>
            </a:r>
            <a:endParaRPr sz="306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onstantia"/>
              <a:buNone/>
            </a:pPr>
            <a:r>
              <a:t/>
            </a:r>
            <a:endParaRPr/>
          </a:p>
        </p:txBody>
      </p:sp>
      <p:sp>
        <p:nvSpPr>
          <p:cNvPr id="228" name="Google Shape;228;p34"/>
          <p:cNvSpPr txBox="1"/>
          <p:nvPr>
            <p:ph idx="1" type="body"/>
          </p:nvPr>
        </p:nvSpPr>
        <p:spPr>
          <a:xfrm>
            <a:off x="1066800" y="2057400"/>
            <a:ext cx="10058400" cy="4411980"/>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SzPts val="1890"/>
              <a:buChar char="▪"/>
            </a:pPr>
            <a:r>
              <a:rPr b="1" i="1" lang="en-US" sz="2100" u="sng" strike="noStrike">
                <a:solidFill>
                  <a:srgbClr val="000000"/>
                </a:solidFill>
                <a:latin typeface="Arial"/>
                <a:ea typeface="Arial"/>
                <a:cs typeface="Arial"/>
                <a:sym typeface="Arial"/>
              </a:rPr>
              <a:t>Maiikling awitin</a:t>
            </a:r>
            <a:r>
              <a:rPr b="0" i="0" lang="en-US" sz="2100" u="none" strike="noStrike">
                <a:solidFill>
                  <a:srgbClr val="000000"/>
                </a:solidFill>
                <a:latin typeface="Arial"/>
                <a:ea typeface="Arial"/>
                <a:cs typeface="Arial"/>
                <a:sym typeface="Arial"/>
              </a:rPr>
              <a:t> ang ibig sabihin ng Tanka na puno ng damdamin. Bawat Tanka ay nagpapahayag ng emosyon o kaisipan. Karaniwang paksa naman ang </a:t>
            </a:r>
            <a:r>
              <a:rPr b="0" i="1" lang="en-US" sz="2100" u="sng" strike="noStrike">
                <a:solidFill>
                  <a:srgbClr val="000000"/>
                </a:solidFill>
                <a:latin typeface="Arial"/>
                <a:ea typeface="Arial"/>
                <a:cs typeface="Arial"/>
                <a:sym typeface="Arial"/>
              </a:rPr>
              <a:t>pagbabago, pag-iisa, o pag-ibig</a:t>
            </a:r>
            <a:r>
              <a:rPr b="0" i="1" lang="en-US" sz="2100" u="none" strike="noStrike">
                <a:solidFill>
                  <a:schemeClr val="accent6"/>
                </a:solidFill>
                <a:latin typeface="Arial"/>
                <a:ea typeface="Arial"/>
                <a:cs typeface="Arial"/>
                <a:sym typeface="Arial"/>
              </a:rPr>
              <a:t>. Tatlumpu’t isa ang tiyak na bilang ng pantig na may limang taludtod ang tradisyunal na Tanka</a:t>
            </a:r>
            <a:r>
              <a:rPr b="0" i="0" lang="en-US" sz="2100" u="none" strike="noStrike">
                <a:solidFill>
                  <a:srgbClr val="000000"/>
                </a:solidFill>
                <a:latin typeface="Arial"/>
                <a:ea typeface="Arial"/>
                <a:cs typeface="Arial"/>
                <a:sym typeface="Arial"/>
              </a:rPr>
              <a:t>. </a:t>
            </a:r>
            <a:r>
              <a:rPr b="0" i="0" lang="en-US" sz="2100" u="sng" strike="noStrike">
                <a:solidFill>
                  <a:schemeClr val="accent3"/>
                </a:solidFill>
                <a:latin typeface="Arial"/>
                <a:ea typeface="Arial"/>
                <a:cs typeface="Arial"/>
                <a:sym typeface="Arial"/>
              </a:rPr>
              <a:t>Tatlo sa mga taludtod ay may tig-7 bilang ng pantig samantalang tig-5 pantig naman ang dalawang taludtod. </a:t>
            </a:r>
            <a:r>
              <a:rPr b="0" i="0" lang="en-US" sz="2100" u="none" strike="noStrike">
                <a:solidFill>
                  <a:srgbClr val="000000"/>
                </a:solidFill>
                <a:latin typeface="Arial"/>
                <a:ea typeface="Arial"/>
                <a:cs typeface="Arial"/>
                <a:sym typeface="Arial"/>
              </a:rPr>
              <a:t>Nagiging daan ang Tanka upang magpahayag ng damdamin sa isa’t isa ang nagmamahalan (lalaki at babae). Ginagamit din sa paglalaro ng </a:t>
            </a:r>
            <a:r>
              <a:rPr b="0" i="1" lang="en-US" sz="2100" u="none" strike="noStrike">
                <a:solidFill>
                  <a:srgbClr val="000000"/>
                </a:solidFill>
                <a:latin typeface="Arial"/>
                <a:ea typeface="Arial"/>
                <a:cs typeface="Arial"/>
                <a:sym typeface="Arial"/>
              </a:rPr>
              <a:t>aristocrats </a:t>
            </a:r>
            <a:r>
              <a:rPr b="0" i="0" lang="en-US" sz="2100" u="none" strike="noStrike">
                <a:solidFill>
                  <a:srgbClr val="000000"/>
                </a:solidFill>
                <a:latin typeface="Arial"/>
                <a:ea typeface="Arial"/>
                <a:cs typeface="Arial"/>
                <a:sym typeface="Arial"/>
              </a:rPr>
              <a:t>ang Tanka, kung saan lilikha ng tatlong taludtod at dudugtungan naman ng ibang tao ng dalawang taludtod upang mabuo ang isang Tanka. </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onstantia"/>
              <a:buNone/>
            </a:pPr>
            <a:r>
              <a:t/>
            </a:r>
            <a:endParaRPr/>
          </a:p>
        </p:txBody>
      </p:sp>
      <p:pic>
        <p:nvPicPr>
          <p:cNvPr id="120" name="Google Shape;120;p17"/>
          <p:cNvPicPr preferRelativeResize="0"/>
          <p:nvPr>
            <p:ph idx="1" type="body"/>
          </p:nvPr>
        </p:nvPicPr>
        <p:blipFill rotWithShape="1">
          <a:blip r:embed="rId3">
            <a:alphaModFix/>
          </a:blip>
          <a:srcRect b="0" l="0" r="0" t="0"/>
          <a:stretch/>
        </p:blipFill>
        <p:spPr>
          <a:xfrm>
            <a:off x="0" y="562302"/>
            <a:ext cx="12192000" cy="629569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600"/>
              <a:buFont typeface="Constantia"/>
              <a:buNone/>
            </a:pPr>
            <a:r>
              <a:rPr lang="en-US" sz="6600"/>
              <a:t>HAIKU</a:t>
            </a:r>
            <a:endParaRPr/>
          </a:p>
        </p:txBody>
      </p:sp>
      <p:sp>
        <p:nvSpPr>
          <p:cNvPr id="234" name="Google Shape;234;p35"/>
          <p:cNvSpPr txBox="1"/>
          <p:nvPr>
            <p:ph idx="1" type="body"/>
          </p:nvPr>
        </p:nvSpPr>
        <p:spPr>
          <a:xfrm>
            <a:off x="1066800" y="1733223"/>
            <a:ext cx="10058400" cy="4343400"/>
          </a:xfrm>
          <a:prstGeom prst="rect">
            <a:avLst/>
          </a:prstGeom>
          <a:noFill/>
          <a:ln>
            <a:noFill/>
          </a:ln>
        </p:spPr>
        <p:txBody>
          <a:bodyPr anchorCtr="0" anchor="t" bIns="45700" lIns="91425" spcFirstLastPara="1" rIns="91425" wrap="square" tIns="45700">
            <a:noAutofit/>
          </a:bodyPr>
          <a:lstStyle/>
          <a:p>
            <a:pPr indent="-228600" lvl="0" marL="228600" rtl="0" algn="l">
              <a:lnSpc>
                <a:spcPct val="160000"/>
              </a:lnSpc>
              <a:spcBef>
                <a:spcPts val="0"/>
              </a:spcBef>
              <a:spcAft>
                <a:spcPts val="0"/>
              </a:spcAft>
              <a:buSzPts val="2430"/>
              <a:buChar char="▪"/>
            </a:pPr>
            <a:r>
              <a:rPr b="0" i="0" lang="en-US" sz="2700" u="none" strike="noStrike">
                <a:solidFill>
                  <a:srgbClr val="000000"/>
                </a:solidFill>
                <a:latin typeface="Arial"/>
                <a:ea typeface="Arial"/>
                <a:cs typeface="Arial"/>
                <a:sym typeface="Arial"/>
              </a:rPr>
              <a:t>Gaya nga nang naipahayag na sa unang bahagi ng tekstong ito, noong ika-15 siglo, isinilang ang bagong anyo ng pagbuo ng tula ng mga </a:t>
            </a:r>
            <a:r>
              <a:rPr b="0" i="1" lang="en-US" sz="2700" u="none" strike="noStrike">
                <a:solidFill>
                  <a:srgbClr val="000000"/>
                </a:solidFill>
                <a:latin typeface="Arial"/>
                <a:ea typeface="Arial"/>
                <a:cs typeface="Arial"/>
                <a:sym typeface="Arial"/>
              </a:rPr>
              <a:t>Hapon</a:t>
            </a:r>
            <a:r>
              <a:rPr b="0" i="0" lang="en-US" sz="2700" u="none" strike="noStrike">
                <a:solidFill>
                  <a:srgbClr val="000000"/>
                </a:solidFill>
                <a:latin typeface="Arial"/>
                <a:ea typeface="Arial"/>
                <a:cs typeface="Arial"/>
                <a:sym typeface="Arial"/>
              </a:rPr>
              <a:t>. Ang bagong anyo ng tula ay tinawag na </a:t>
            </a:r>
            <a:r>
              <a:rPr b="0" i="1" lang="en-US" sz="2700" u="none" strike="noStrike">
                <a:solidFill>
                  <a:srgbClr val="000000"/>
                </a:solidFill>
                <a:latin typeface="Arial"/>
                <a:ea typeface="Arial"/>
                <a:cs typeface="Arial"/>
                <a:sym typeface="Arial"/>
              </a:rPr>
              <a:t>Haiku</a:t>
            </a:r>
            <a:r>
              <a:rPr b="0" i="0" lang="en-US" sz="2700" u="none" strike="noStrike">
                <a:solidFill>
                  <a:srgbClr val="000000"/>
                </a:solidFill>
                <a:latin typeface="Arial"/>
                <a:ea typeface="Arial"/>
                <a:cs typeface="Arial"/>
                <a:sym typeface="Arial"/>
              </a:rPr>
              <a:t>. </a:t>
            </a:r>
            <a:endParaRPr/>
          </a:p>
          <a:p>
            <a:pPr indent="-228600" lvl="0" marL="228600" rtl="0" algn="l">
              <a:lnSpc>
                <a:spcPct val="160000"/>
              </a:lnSpc>
              <a:spcBef>
                <a:spcPts val="1800"/>
              </a:spcBef>
              <a:spcAft>
                <a:spcPts val="0"/>
              </a:spcAft>
              <a:buSzPts val="2430"/>
              <a:buChar char="▪"/>
            </a:pPr>
            <a:r>
              <a:rPr b="0" i="0" lang="en-US" sz="2700" u="none" strike="noStrike">
                <a:solidFill>
                  <a:srgbClr val="000000"/>
                </a:solidFill>
                <a:latin typeface="Arial"/>
                <a:ea typeface="Arial"/>
                <a:cs typeface="Arial"/>
                <a:sym typeface="Arial"/>
              </a:rPr>
              <a:t>Noong panahon ng pananakop ng mga </a:t>
            </a:r>
            <a:r>
              <a:rPr b="0" i="1" lang="en-US" sz="2700" u="none" strike="noStrike">
                <a:solidFill>
                  <a:srgbClr val="000000"/>
                </a:solidFill>
                <a:latin typeface="Arial"/>
                <a:ea typeface="Arial"/>
                <a:cs typeface="Arial"/>
                <a:sym typeface="Arial"/>
              </a:rPr>
              <a:t>Hapon </a:t>
            </a:r>
            <a:r>
              <a:rPr b="0" i="0" lang="en-US" sz="2700" u="none" strike="noStrike">
                <a:solidFill>
                  <a:srgbClr val="000000"/>
                </a:solidFill>
                <a:latin typeface="Arial"/>
                <a:ea typeface="Arial"/>
                <a:cs typeface="Arial"/>
                <a:sym typeface="Arial"/>
              </a:rPr>
              <a:t>sa Pilipinas lumaganap nang lubos ang </a:t>
            </a:r>
            <a:r>
              <a:rPr b="0" i="1" lang="en-US" sz="2700" u="none" strike="noStrike">
                <a:solidFill>
                  <a:srgbClr val="000000"/>
                </a:solidFill>
                <a:latin typeface="Arial"/>
                <a:ea typeface="Arial"/>
                <a:cs typeface="Arial"/>
                <a:sym typeface="Arial"/>
              </a:rPr>
              <a:t>Haiku</a:t>
            </a:r>
            <a:r>
              <a:rPr b="0" i="0" lang="en-US" sz="2700" u="none" strike="noStrike">
                <a:solidFill>
                  <a:srgbClr val="000000"/>
                </a:solidFill>
                <a:latin typeface="Arial"/>
                <a:ea typeface="Arial"/>
                <a:cs typeface="Arial"/>
                <a:sym typeface="Arial"/>
              </a:rPr>
              <a:t>. Binubuo ng </a:t>
            </a:r>
            <a:r>
              <a:rPr b="0" i="1" lang="en-US" sz="2700" u="none" strike="noStrike">
                <a:solidFill>
                  <a:schemeClr val="accent6"/>
                </a:solidFill>
                <a:latin typeface="Arial"/>
                <a:ea typeface="Arial"/>
                <a:cs typeface="Arial"/>
                <a:sym typeface="Arial"/>
              </a:rPr>
              <a:t>labimpitong pantig na nahahati sa tatlong taludturan</a:t>
            </a:r>
            <a:r>
              <a:rPr b="0" i="0" lang="en-US" sz="2700" u="none" strike="noStrike">
                <a:solidFill>
                  <a:srgbClr val="000000"/>
                </a:solidFill>
                <a:latin typeface="Arial"/>
                <a:ea typeface="Arial"/>
                <a:cs typeface="Arial"/>
                <a:sym typeface="Arial"/>
              </a:rPr>
              <a:t>. </a:t>
            </a:r>
            <a:endParaRPr sz="2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onstantia"/>
              <a:buNone/>
            </a:pPr>
            <a:r>
              <a:t/>
            </a:r>
            <a:endParaRPr/>
          </a:p>
        </p:txBody>
      </p:sp>
      <p:sp>
        <p:nvSpPr>
          <p:cNvPr id="240" name="Google Shape;240;p36"/>
          <p:cNvSpPr txBox="1"/>
          <p:nvPr>
            <p:ph idx="1" type="body"/>
          </p:nvPr>
        </p:nvSpPr>
        <p:spPr>
          <a:xfrm>
            <a:off x="1066800" y="1659582"/>
            <a:ext cx="10058400" cy="4343400"/>
          </a:xfrm>
          <a:prstGeom prst="rect">
            <a:avLst/>
          </a:prstGeom>
          <a:noFill/>
          <a:ln>
            <a:noFill/>
          </a:ln>
        </p:spPr>
        <p:txBody>
          <a:bodyPr anchorCtr="0" anchor="t" bIns="45700" lIns="91425" spcFirstLastPara="1" rIns="91425" wrap="square" tIns="45700">
            <a:noAutofit/>
          </a:bodyPr>
          <a:lstStyle/>
          <a:p>
            <a:pPr indent="-228600" lvl="0" marL="228600" rtl="0" algn="l">
              <a:lnSpc>
                <a:spcPct val="170000"/>
              </a:lnSpc>
              <a:spcBef>
                <a:spcPts val="0"/>
              </a:spcBef>
              <a:spcAft>
                <a:spcPts val="0"/>
              </a:spcAft>
              <a:buSzPts val="1935"/>
              <a:buChar char="▪"/>
            </a:pPr>
            <a:r>
              <a:rPr b="0" i="0" lang="en-US" sz="2150" u="none" strike="noStrike">
                <a:solidFill>
                  <a:srgbClr val="000000"/>
                </a:solidFill>
                <a:latin typeface="Arial"/>
                <a:ea typeface="Arial"/>
                <a:cs typeface="Arial"/>
                <a:sym typeface="Arial"/>
              </a:rPr>
              <a:t>Ang pinakamahalaga sa Haiku ay ang pagbigkas ng taludtod na may wastong </a:t>
            </a:r>
            <a:r>
              <a:rPr b="1" i="1" lang="en-US" sz="2150" u="sng" strike="noStrike">
                <a:solidFill>
                  <a:srgbClr val="000000"/>
                </a:solidFill>
                <a:latin typeface="Arial"/>
                <a:ea typeface="Arial"/>
                <a:cs typeface="Arial"/>
                <a:sym typeface="Arial"/>
              </a:rPr>
              <a:t>antala o paghinto </a:t>
            </a:r>
            <a:r>
              <a:rPr b="0" i="0" lang="en-US" sz="2150" u="none" strike="noStrike">
                <a:solidFill>
                  <a:srgbClr val="000000"/>
                </a:solidFill>
                <a:latin typeface="Arial"/>
                <a:ea typeface="Arial"/>
                <a:cs typeface="Arial"/>
                <a:sym typeface="Arial"/>
              </a:rPr>
              <a:t>.</a:t>
            </a:r>
            <a:r>
              <a:rPr b="1" i="1" lang="en-US" sz="2150" strike="noStrike">
                <a:solidFill>
                  <a:schemeClr val="accent6"/>
                </a:solidFill>
                <a:latin typeface="Arial"/>
                <a:ea typeface="Arial"/>
                <a:cs typeface="Arial"/>
                <a:sym typeface="Arial"/>
              </a:rPr>
              <a:t>Kiru</a:t>
            </a:r>
            <a:r>
              <a:rPr b="0" i="1" lang="en-US" sz="2150" u="none" strike="noStrike">
                <a:solidFill>
                  <a:srgbClr val="000000"/>
                </a:solidFill>
                <a:latin typeface="Arial"/>
                <a:ea typeface="Arial"/>
                <a:cs typeface="Arial"/>
                <a:sym typeface="Arial"/>
              </a:rPr>
              <a:t> </a:t>
            </a:r>
            <a:r>
              <a:rPr b="0" i="0" lang="en-US" sz="2150" u="none" strike="noStrike">
                <a:solidFill>
                  <a:srgbClr val="000000"/>
                </a:solidFill>
                <a:latin typeface="Arial"/>
                <a:ea typeface="Arial"/>
                <a:cs typeface="Arial"/>
                <a:sym typeface="Arial"/>
              </a:rPr>
              <a:t>ang tawag dito o sa Ingles ay </a:t>
            </a:r>
            <a:r>
              <a:rPr b="0" i="1" lang="en-US" sz="2150" u="none" strike="noStrike">
                <a:solidFill>
                  <a:srgbClr val="000000"/>
                </a:solidFill>
                <a:latin typeface="Arial"/>
                <a:ea typeface="Arial"/>
                <a:cs typeface="Arial"/>
                <a:sym typeface="Arial"/>
              </a:rPr>
              <a:t>cutting</a:t>
            </a:r>
            <a:r>
              <a:rPr b="0" i="0" lang="en-US" sz="2150" u="none" strike="noStrike">
                <a:solidFill>
                  <a:srgbClr val="000000"/>
                </a:solidFill>
                <a:latin typeface="Arial"/>
                <a:ea typeface="Arial"/>
                <a:cs typeface="Arial"/>
                <a:sym typeface="Arial"/>
              </a:rPr>
              <a:t>. Ang </a:t>
            </a:r>
            <a:r>
              <a:rPr b="0" i="1" lang="en-US" sz="2150" u="none" strike="noStrike">
                <a:solidFill>
                  <a:srgbClr val="000000"/>
                </a:solidFill>
                <a:latin typeface="Arial"/>
                <a:ea typeface="Arial"/>
                <a:cs typeface="Arial"/>
                <a:sym typeface="Arial"/>
              </a:rPr>
              <a:t>kiru </a:t>
            </a:r>
            <a:r>
              <a:rPr b="0" i="0" lang="en-US" sz="2150" u="none" strike="noStrike">
                <a:solidFill>
                  <a:srgbClr val="000000"/>
                </a:solidFill>
                <a:latin typeface="Arial"/>
                <a:ea typeface="Arial"/>
                <a:cs typeface="Arial"/>
                <a:sym typeface="Arial"/>
              </a:rPr>
              <a:t>ay kahawig ng sesura sa ating panulaan. Ang </a:t>
            </a:r>
            <a:r>
              <a:rPr b="0" i="1" lang="en-US" sz="2150" u="none" strike="noStrike">
                <a:solidFill>
                  <a:schemeClr val="accent6"/>
                </a:solidFill>
                <a:latin typeface="Arial"/>
                <a:ea typeface="Arial"/>
                <a:cs typeface="Arial"/>
                <a:sym typeface="Arial"/>
              </a:rPr>
              <a:t>Kireji</a:t>
            </a:r>
            <a:r>
              <a:rPr b="0" i="1" lang="en-US" sz="2150" u="none" strike="noStrike">
                <a:solidFill>
                  <a:srgbClr val="000000"/>
                </a:solidFill>
                <a:latin typeface="Arial"/>
                <a:ea typeface="Arial"/>
                <a:cs typeface="Arial"/>
                <a:sym typeface="Arial"/>
              </a:rPr>
              <a:t> </a:t>
            </a:r>
            <a:r>
              <a:rPr b="0" i="0" lang="en-US" sz="2150" u="none" strike="noStrike">
                <a:solidFill>
                  <a:srgbClr val="000000"/>
                </a:solidFill>
                <a:latin typeface="Arial"/>
                <a:ea typeface="Arial"/>
                <a:cs typeface="Arial"/>
                <a:sym typeface="Arial"/>
              </a:rPr>
              <a:t>naman ang salitang paghihintuan o “cutting word”. Ito ay kadalasang matatagpuan sa dulo ng isa sa huling tatlong parirala ng bawat berso. Ang kinalalagyan ng salitang pinaghintuan ay maaaring makapagpahiwatig ng saglit na paghinto sa daloy ng kaisipan upang makapagbigay-daan na mapag-isipan ang kaugnayan ng naunang berso sa sinundang berso. Maaari rin namang makapagbigay - daan ito sa marangal na pagwawakas. </a:t>
            </a:r>
            <a:endParaRPr sz="215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onstantia"/>
              <a:buNone/>
            </a:pPr>
            <a:r>
              <a:t/>
            </a:r>
            <a:endParaRPr/>
          </a:p>
        </p:txBody>
      </p:sp>
      <p:sp>
        <p:nvSpPr>
          <p:cNvPr id="246" name="Google Shape;246;p37"/>
          <p:cNvSpPr txBox="1"/>
          <p:nvPr>
            <p:ph idx="1" type="body"/>
          </p:nvPr>
        </p:nvSpPr>
        <p:spPr>
          <a:xfrm>
            <a:off x="1066800" y="2057400"/>
            <a:ext cx="10058400" cy="4343400"/>
          </a:xfrm>
          <a:prstGeom prst="rect">
            <a:avLst/>
          </a:prstGeom>
          <a:noFill/>
          <a:ln>
            <a:noFill/>
          </a:ln>
        </p:spPr>
        <p:txBody>
          <a:bodyPr anchorCtr="0" anchor="t" bIns="45700" lIns="91425" spcFirstLastPara="1" rIns="91425" wrap="square" tIns="45700">
            <a:noAutofit/>
          </a:bodyPr>
          <a:lstStyle/>
          <a:p>
            <a:pPr indent="-228600" lvl="0" marL="228600" rtl="0" algn="l">
              <a:lnSpc>
                <a:spcPct val="140000"/>
              </a:lnSpc>
              <a:spcBef>
                <a:spcPts val="0"/>
              </a:spcBef>
              <a:spcAft>
                <a:spcPts val="0"/>
              </a:spcAft>
              <a:buSzPts val="2511"/>
              <a:buChar char="▪"/>
            </a:pPr>
            <a:r>
              <a:rPr b="0" i="0" lang="en-US" sz="2790" u="none" strike="noStrike">
                <a:solidFill>
                  <a:srgbClr val="000000"/>
                </a:solidFill>
                <a:latin typeface="Arial"/>
                <a:ea typeface="Arial"/>
                <a:cs typeface="Arial"/>
                <a:sym typeface="Arial"/>
              </a:rPr>
              <a:t>Ang mga salita na ginagamit ay maaaring sagisag ng isang kaisipan. Halimbawa ang salitang </a:t>
            </a:r>
            <a:r>
              <a:rPr b="0" i="1" lang="en-US" sz="2790" u="none" strike="noStrike">
                <a:solidFill>
                  <a:srgbClr val="000000"/>
                </a:solidFill>
                <a:latin typeface="Arial"/>
                <a:ea typeface="Arial"/>
                <a:cs typeface="Arial"/>
                <a:sym typeface="Arial"/>
              </a:rPr>
              <a:t>kawazu ay </a:t>
            </a:r>
            <a:r>
              <a:rPr b="0" i="0" lang="en-US" sz="2790" u="none" strike="noStrike">
                <a:solidFill>
                  <a:srgbClr val="000000"/>
                </a:solidFill>
                <a:latin typeface="Arial"/>
                <a:ea typeface="Arial"/>
                <a:cs typeface="Arial"/>
                <a:sym typeface="Arial"/>
              </a:rPr>
              <a:t>“palaka” na nagpapahiwatig ng tagsibol. Ang </a:t>
            </a:r>
            <a:r>
              <a:rPr b="0" i="1" lang="en-US" sz="2790" u="none" strike="noStrike">
                <a:solidFill>
                  <a:srgbClr val="000000"/>
                </a:solidFill>
                <a:latin typeface="Arial"/>
                <a:ea typeface="Arial"/>
                <a:cs typeface="Arial"/>
                <a:sym typeface="Arial"/>
              </a:rPr>
              <a:t>shigure </a:t>
            </a:r>
            <a:r>
              <a:rPr b="0" i="0" lang="en-US" sz="2790" u="none" strike="noStrike">
                <a:solidFill>
                  <a:srgbClr val="000000"/>
                </a:solidFill>
                <a:latin typeface="Arial"/>
                <a:ea typeface="Arial"/>
                <a:cs typeface="Arial"/>
                <a:sym typeface="Arial"/>
              </a:rPr>
              <a:t>naman ay “ unang ulan sa pagsisimula ng taglamig</a:t>
            </a:r>
            <a:r>
              <a:rPr b="0" i="1" lang="en-US" sz="2790" u="none" strike="noStrike">
                <a:solidFill>
                  <a:srgbClr val="000000"/>
                </a:solidFill>
                <a:latin typeface="Arial"/>
                <a:ea typeface="Arial"/>
                <a:cs typeface="Arial"/>
                <a:sym typeface="Arial"/>
              </a:rPr>
              <a:t>”. </a:t>
            </a:r>
            <a:r>
              <a:rPr b="0" i="0" lang="en-US" sz="2790" u="none" strike="noStrike">
                <a:solidFill>
                  <a:srgbClr val="000000"/>
                </a:solidFill>
                <a:latin typeface="Arial"/>
                <a:ea typeface="Arial"/>
                <a:cs typeface="Arial"/>
                <a:sym typeface="Arial"/>
              </a:rPr>
              <a:t>Mahalagang maunawaan ng babasa ng Haiku at Tanka ang kultura at paniniwala ng mga Hapon upang lubos na mahalaw ang mensaheng nakapaloob sa tula. </a:t>
            </a:r>
            <a:endParaRPr sz="3409"/>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0000"/>
              </a:buClr>
              <a:buSzPts val="3600"/>
              <a:buFont typeface="Arial"/>
              <a:buNone/>
            </a:pPr>
            <a:r>
              <a:rPr b="1" i="0" lang="en-US" sz="3600" u="none" strike="noStrike">
                <a:solidFill>
                  <a:srgbClr val="000000"/>
                </a:solidFill>
                <a:latin typeface="Arial"/>
                <a:ea typeface="Arial"/>
                <a:cs typeface="Arial"/>
                <a:sym typeface="Arial"/>
              </a:rPr>
              <a:t>Estilo ng Pagkakasulat ng Tanka at Haiku </a:t>
            </a:r>
            <a:endParaRPr sz="3600"/>
          </a:p>
        </p:txBody>
      </p:sp>
      <p:sp>
        <p:nvSpPr>
          <p:cNvPr id="252" name="Google Shape;252;p38"/>
          <p:cNvSpPr txBox="1"/>
          <p:nvPr>
            <p:ph idx="1" type="body"/>
          </p:nvPr>
        </p:nvSpPr>
        <p:spPr>
          <a:xfrm>
            <a:off x="1066800" y="2057400"/>
            <a:ext cx="10058400" cy="43434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1998"/>
              <a:buChar char="▪"/>
            </a:pPr>
            <a:r>
              <a:rPr b="0" i="0" lang="en-US" sz="2220" u="none" strike="noStrike">
                <a:solidFill>
                  <a:srgbClr val="000000"/>
                </a:solidFill>
                <a:latin typeface="Arial"/>
                <a:ea typeface="Arial"/>
                <a:cs typeface="Arial"/>
                <a:sym typeface="Arial"/>
              </a:rPr>
              <a:t>Parehong anyo ng tula ang Tanka at Haiku ng mga Hapon. Maiikling awitin ang </a:t>
            </a:r>
            <a:r>
              <a:rPr b="0" i="1" lang="en-US" sz="2220" u="none" strike="noStrike">
                <a:solidFill>
                  <a:srgbClr val="000000"/>
                </a:solidFill>
                <a:latin typeface="Arial"/>
                <a:ea typeface="Arial"/>
                <a:cs typeface="Arial"/>
                <a:sym typeface="Arial"/>
              </a:rPr>
              <a:t>Tanka </a:t>
            </a:r>
            <a:r>
              <a:rPr b="0" i="0" lang="en-US" sz="2220" u="none" strike="noStrike">
                <a:solidFill>
                  <a:srgbClr val="000000"/>
                </a:solidFill>
                <a:latin typeface="Arial"/>
                <a:ea typeface="Arial"/>
                <a:cs typeface="Arial"/>
                <a:sym typeface="Arial"/>
              </a:rPr>
              <a:t>na binubuo ng tatlumpu’t isang pantig na may limang taludtod. Karaniwang hati ng pantig sa mga taludtod ay: 7-7-7-5-5, 5-7-5-7-7 o maaaring magkapalit-palit din na ang kabuuan ng pantig ay tatlumpu’t isang pantig pa rin. </a:t>
            </a:r>
            <a:endParaRPr/>
          </a:p>
          <a:p>
            <a:pPr indent="-228600" lvl="0" marL="228600" rtl="0" algn="l">
              <a:lnSpc>
                <a:spcPct val="90000"/>
              </a:lnSpc>
              <a:spcBef>
                <a:spcPts val="1800"/>
              </a:spcBef>
              <a:spcAft>
                <a:spcPts val="0"/>
              </a:spcAft>
              <a:buSzPts val="1998"/>
              <a:buChar char="▪"/>
            </a:pPr>
            <a:r>
              <a:rPr b="0" i="0" lang="en-US" sz="2220" u="none" strike="noStrike">
                <a:solidFill>
                  <a:srgbClr val="000000"/>
                </a:solidFill>
                <a:latin typeface="Arial"/>
                <a:ea typeface="Arial"/>
                <a:cs typeface="Arial"/>
                <a:sym typeface="Arial"/>
              </a:rPr>
              <a:t>Samantala, ang Haiku ay mas pinaikli pa sa Tanka. May labimpitong bilang ang pantig na may tatlong taludtod. Maaaring ang hati ng pantig sa mga taludtod ay: 5-7-5 o maaaring magkapalit-palit din na ang kabuuan ng pantig ay labimpito pa rin. </a:t>
            </a:r>
            <a:endParaRPr/>
          </a:p>
          <a:p>
            <a:pPr indent="-228600" lvl="0" marL="228600" rtl="0" algn="l">
              <a:lnSpc>
                <a:spcPct val="90000"/>
              </a:lnSpc>
              <a:spcBef>
                <a:spcPts val="1800"/>
              </a:spcBef>
              <a:spcAft>
                <a:spcPts val="0"/>
              </a:spcAft>
              <a:buSzPts val="1998"/>
              <a:buChar char="▪"/>
            </a:pPr>
            <a:r>
              <a:rPr b="0" i="0" lang="en-US" sz="2220" u="none" strike="noStrike">
                <a:solidFill>
                  <a:srgbClr val="000000"/>
                </a:solidFill>
                <a:latin typeface="Arial"/>
                <a:ea typeface="Arial"/>
                <a:cs typeface="Arial"/>
                <a:sym typeface="Arial"/>
              </a:rPr>
              <a:t>Karaniwang paksa ng Tanka ay pagbabago, pag-ibig, at pag-iisa. Ang paksang ginagamit naman sa </a:t>
            </a:r>
            <a:r>
              <a:rPr b="0" i="1" lang="en-US" sz="2220" u="none" strike="noStrike">
                <a:solidFill>
                  <a:srgbClr val="000000"/>
                </a:solidFill>
                <a:latin typeface="Arial"/>
                <a:ea typeface="Arial"/>
                <a:cs typeface="Arial"/>
                <a:sym typeface="Arial"/>
              </a:rPr>
              <a:t>Haiku </a:t>
            </a:r>
            <a:r>
              <a:rPr b="0" i="0" lang="en-US" sz="2220" u="none" strike="noStrike">
                <a:solidFill>
                  <a:srgbClr val="000000"/>
                </a:solidFill>
                <a:latin typeface="Arial"/>
                <a:ea typeface="Arial"/>
                <a:cs typeface="Arial"/>
                <a:sym typeface="Arial"/>
              </a:rPr>
              <a:t>ay tungkol sa kalikasan at pag-ibig. Parehong nagpapahayag ng masidhing damdamin ang </a:t>
            </a:r>
            <a:r>
              <a:rPr b="0" i="1" lang="en-US" sz="2220" u="none" strike="noStrike">
                <a:solidFill>
                  <a:srgbClr val="000000"/>
                </a:solidFill>
                <a:latin typeface="Arial"/>
                <a:ea typeface="Arial"/>
                <a:cs typeface="Arial"/>
                <a:sym typeface="Arial"/>
              </a:rPr>
              <a:t>Tanka </a:t>
            </a:r>
            <a:r>
              <a:rPr b="0" i="0" lang="en-US" sz="2220" u="none" strike="noStrike">
                <a:solidFill>
                  <a:srgbClr val="000000"/>
                </a:solidFill>
                <a:latin typeface="Arial"/>
                <a:ea typeface="Arial"/>
                <a:cs typeface="Arial"/>
                <a:sym typeface="Arial"/>
              </a:rPr>
              <a:t>at </a:t>
            </a:r>
            <a:r>
              <a:rPr b="0" i="1" lang="en-US" sz="2220" u="none" strike="noStrike">
                <a:solidFill>
                  <a:srgbClr val="000000"/>
                </a:solidFill>
                <a:latin typeface="Arial"/>
                <a:ea typeface="Arial"/>
                <a:cs typeface="Arial"/>
                <a:sym typeface="Arial"/>
              </a:rPr>
              <a:t>Haiku </a:t>
            </a:r>
            <a:endParaRPr sz="296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onstantia"/>
              <a:buNone/>
            </a:pPr>
            <a:r>
              <a:t/>
            </a:r>
            <a:endParaRPr/>
          </a:p>
        </p:txBody>
      </p:sp>
      <p:pic>
        <p:nvPicPr>
          <p:cNvPr id="258" name="Google Shape;258;p39"/>
          <p:cNvPicPr preferRelativeResize="0"/>
          <p:nvPr>
            <p:ph idx="1" type="body"/>
          </p:nvPr>
        </p:nvPicPr>
        <p:blipFill rotWithShape="1">
          <a:blip r:embed="rId3">
            <a:alphaModFix/>
          </a:blip>
          <a:srcRect b="0" l="0" r="0" t="0"/>
          <a:stretch/>
        </p:blipFill>
        <p:spPr>
          <a:xfrm>
            <a:off x="1066800" y="2707922"/>
            <a:ext cx="10058400" cy="304235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onstantia"/>
              <a:buNone/>
            </a:pPr>
            <a:r>
              <a:t/>
            </a:r>
            <a:endParaRPr/>
          </a:p>
        </p:txBody>
      </p:sp>
      <p:pic>
        <p:nvPicPr>
          <p:cNvPr id="264" name="Google Shape;264;p40"/>
          <p:cNvPicPr preferRelativeResize="0"/>
          <p:nvPr>
            <p:ph idx="1" type="body"/>
          </p:nvPr>
        </p:nvPicPr>
        <p:blipFill rotWithShape="1">
          <a:blip r:embed="rId3">
            <a:alphaModFix/>
          </a:blip>
          <a:srcRect b="0" l="0" r="0" t="0"/>
          <a:stretch/>
        </p:blipFill>
        <p:spPr>
          <a:xfrm>
            <a:off x="759460" y="2546032"/>
            <a:ext cx="10815508" cy="281844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lang="en-US">
                <a:latin typeface="Arial"/>
                <a:ea typeface="Arial"/>
                <a:cs typeface="Arial"/>
                <a:sym typeface="Arial"/>
              </a:rPr>
              <a:t>Gawain 1. Kahon ng Kaalaman</a:t>
            </a:r>
            <a:endParaRPr/>
          </a:p>
        </p:txBody>
      </p:sp>
      <p:sp>
        <p:nvSpPr>
          <p:cNvPr id="270" name="Google Shape;270;p41"/>
          <p:cNvSpPr txBox="1"/>
          <p:nvPr>
            <p:ph idx="1" type="body"/>
          </p:nvPr>
        </p:nvSpPr>
        <p:spPr>
          <a:xfrm>
            <a:off x="1066800" y="2076450"/>
            <a:ext cx="10058400" cy="43434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1620"/>
              <a:buChar char="▪"/>
            </a:pPr>
            <a:r>
              <a:rPr b="1" i="0" lang="en-US" sz="1800" u="none" strike="noStrike">
                <a:latin typeface="Arial"/>
                <a:ea typeface="Arial"/>
                <a:cs typeface="Arial"/>
                <a:sym typeface="Arial"/>
              </a:rPr>
              <a:t>Panuto: </a:t>
            </a:r>
            <a:r>
              <a:rPr b="0" i="0" lang="en-US" sz="1800" u="none" strike="noStrike">
                <a:latin typeface="Arial"/>
                <a:ea typeface="Arial"/>
                <a:cs typeface="Arial"/>
                <a:sym typeface="Arial"/>
              </a:rPr>
              <a:t>Itala sa loob ng kahon ang mahahalagang impormasyon na nakalap mula sa binasang kaligirang pangkasaysayan ng Tanka at Haiku. Hanguin ang pormat</a:t>
            </a:r>
            <a:r>
              <a:rPr lang="en-US" sz="1800">
                <a:latin typeface="Arial"/>
                <a:ea typeface="Arial"/>
                <a:cs typeface="Arial"/>
                <a:sym typeface="Arial"/>
              </a:rPr>
              <a:t> </a:t>
            </a:r>
            <a:r>
              <a:rPr b="0" i="0" lang="en-US" sz="1800" u="none" strike="noStrike">
                <a:latin typeface="Arial"/>
                <a:ea typeface="Arial"/>
                <a:cs typeface="Arial"/>
                <a:sym typeface="Arial"/>
              </a:rPr>
              <a:t>sa papel.</a:t>
            </a:r>
            <a:endParaRPr/>
          </a:p>
          <a:p>
            <a:pPr indent="-91440" lvl="0" marL="228600" rtl="0" algn="l">
              <a:lnSpc>
                <a:spcPct val="90000"/>
              </a:lnSpc>
              <a:spcBef>
                <a:spcPts val="1800"/>
              </a:spcBef>
              <a:spcAft>
                <a:spcPts val="0"/>
              </a:spcAft>
              <a:buSzPts val="2160"/>
              <a:buNone/>
            </a:pPr>
            <a:r>
              <a:t/>
            </a:r>
            <a:endParaRPr/>
          </a:p>
        </p:txBody>
      </p:sp>
      <p:pic>
        <p:nvPicPr>
          <p:cNvPr id="271" name="Google Shape;271;p41"/>
          <p:cNvPicPr preferRelativeResize="0"/>
          <p:nvPr/>
        </p:nvPicPr>
        <p:blipFill rotWithShape="1">
          <a:blip r:embed="rId3">
            <a:alphaModFix/>
          </a:blip>
          <a:srcRect b="0" l="0" r="0" t="0"/>
          <a:stretch/>
        </p:blipFill>
        <p:spPr>
          <a:xfrm>
            <a:off x="892968" y="2719386"/>
            <a:ext cx="10406063" cy="40456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2"/>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lang="en-US">
                <a:latin typeface="Arial"/>
                <a:ea typeface="Arial"/>
                <a:cs typeface="Arial"/>
                <a:sym typeface="Arial"/>
              </a:rPr>
              <a:t>GAWAIN 2. Paglinang ng Talasalitaan</a:t>
            </a:r>
            <a:endParaRPr/>
          </a:p>
        </p:txBody>
      </p:sp>
      <p:sp>
        <p:nvSpPr>
          <p:cNvPr id="277" name="Google Shape;277;p42"/>
          <p:cNvSpPr txBox="1"/>
          <p:nvPr>
            <p:ph idx="1" type="body"/>
          </p:nvPr>
        </p:nvSpPr>
        <p:spPr>
          <a:xfrm>
            <a:off x="1066800" y="2057400"/>
            <a:ext cx="10058400" cy="4343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620"/>
              <a:buNone/>
            </a:pPr>
            <a:r>
              <a:rPr b="1" i="0" lang="en-US" sz="1800" u="none" strike="noStrike">
                <a:latin typeface="Arial"/>
                <a:ea typeface="Arial"/>
                <a:cs typeface="Arial"/>
                <a:sym typeface="Arial"/>
              </a:rPr>
              <a:t>Panuto: </a:t>
            </a:r>
            <a:r>
              <a:rPr b="0" i="0" lang="en-US" sz="1800" u="none" strike="noStrike">
                <a:latin typeface="Arial"/>
                <a:ea typeface="Arial"/>
                <a:cs typeface="Arial"/>
                <a:sym typeface="Arial"/>
              </a:rPr>
              <a:t>Batay sa kultura ng mga Hapon</a:t>
            </a:r>
            <a:r>
              <a:rPr b="0" i="1" lang="en-US" sz="1800" u="none" strike="noStrike">
                <a:latin typeface="Arial"/>
                <a:ea typeface="Arial"/>
                <a:cs typeface="Arial"/>
                <a:sym typeface="Arial"/>
              </a:rPr>
              <a:t>, </a:t>
            </a:r>
            <a:r>
              <a:rPr b="0" i="0" lang="en-US" sz="1800" u="none" strike="noStrike">
                <a:latin typeface="Arial"/>
                <a:ea typeface="Arial"/>
                <a:cs typeface="Arial"/>
                <a:sym typeface="Arial"/>
              </a:rPr>
              <a:t>isulat sa loob ng kahon ang mga salitang</a:t>
            </a:r>
            <a:r>
              <a:rPr lang="en-US" sz="1800">
                <a:latin typeface="Arial"/>
                <a:ea typeface="Arial"/>
                <a:cs typeface="Arial"/>
                <a:sym typeface="Arial"/>
              </a:rPr>
              <a:t> </a:t>
            </a:r>
            <a:r>
              <a:rPr b="0" i="0" lang="en-US" sz="1800" u="none" strike="noStrike">
                <a:latin typeface="Arial"/>
                <a:ea typeface="Arial"/>
                <a:cs typeface="Arial"/>
                <a:sym typeface="Arial"/>
              </a:rPr>
              <a:t>kaugnay ng kahulugan o ipinahihiwatig ng mga salita. Gayahin ang pormat sa sagutang</a:t>
            </a:r>
            <a:r>
              <a:rPr lang="en-US" sz="1800">
                <a:latin typeface="Arial"/>
                <a:ea typeface="Arial"/>
                <a:cs typeface="Arial"/>
                <a:sym typeface="Arial"/>
              </a:rPr>
              <a:t> </a:t>
            </a:r>
            <a:r>
              <a:rPr b="0" i="0" lang="en-US" sz="1800" u="none" strike="noStrike">
                <a:latin typeface="Arial"/>
                <a:ea typeface="Arial"/>
                <a:cs typeface="Arial"/>
                <a:sym typeface="Arial"/>
              </a:rPr>
              <a:t>papel.</a:t>
            </a:r>
            <a:endParaRPr/>
          </a:p>
        </p:txBody>
      </p:sp>
      <p:pic>
        <p:nvPicPr>
          <p:cNvPr id="278" name="Google Shape;278;p42"/>
          <p:cNvPicPr preferRelativeResize="0"/>
          <p:nvPr/>
        </p:nvPicPr>
        <p:blipFill rotWithShape="1">
          <a:blip r:embed="rId3">
            <a:alphaModFix/>
          </a:blip>
          <a:srcRect b="0" l="0" r="0" t="0"/>
          <a:stretch/>
        </p:blipFill>
        <p:spPr>
          <a:xfrm>
            <a:off x="1066800" y="2895600"/>
            <a:ext cx="10425249" cy="374904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3"/>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lang="en-US">
                <a:latin typeface="Arial"/>
                <a:ea typeface="Arial"/>
                <a:cs typeface="Arial"/>
                <a:sym typeface="Arial"/>
              </a:rPr>
              <a:t>GAWAIN 3. Sa Antas ng Iyong Pag-unawa</a:t>
            </a:r>
            <a:endParaRPr/>
          </a:p>
        </p:txBody>
      </p:sp>
      <p:sp>
        <p:nvSpPr>
          <p:cNvPr id="284" name="Google Shape;284;p43"/>
          <p:cNvSpPr txBox="1"/>
          <p:nvPr>
            <p:ph idx="1" type="body"/>
          </p:nvPr>
        </p:nvSpPr>
        <p:spPr>
          <a:xfrm>
            <a:off x="1066800" y="2057400"/>
            <a:ext cx="10058400" cy="4343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998"/>
              <a:buNone/>
            </a:pPr>
            <a:r>
              <a:rPr b="1" i="0" lang="en-US" sz="2220" u="none" strike="noStrike">
                <a:latin typeface="Arial"/>
                <a:ea typeface="Arial"/>
                <a:cs typeface="Arial"/>
                <a:sym typeface="Arial"/>
              </a:rPr>
              <a:t>Panuto: </a:t>
            </a:r>
            <a:r>
              <a:rPr b="0" i="0" lang="en-US" sz="2220" u="none" strike="noStrike">
                <a:latin typeface="Arial"/>
                <a:ea typeface="Arial"/>
                <a:cs typeface="Arial"/>
                <a:sym typeface="Arial"/>
              </a:rPr>
              <a:t>Sagutin ang mga tanong sa inyong sagutang papel.</a:t>
            </a:r>
            <a:endParaRPr/>
          </a:p>
          <a:p>
            <a:pPr indent="0" lvl="0" marL="0" rtl="0" algn="l">
              <a:lnSpc>
                <a:spcPct val="90000"/>
              </a:lnSpc>
              <a:spcBef>
                <a:spcPts val="1800"/>
              </a:spcBef>
              <a:spcAft>
                <a:spcPts val="0"/>
              </a:spcAft>
              <a:buSzPts val="1998"/>
              <a:buNone/>
            </a:pPr>
            <a:r>
              <a:rPr b="0" i="0" lang="en-US" sz="2220" u="none" strike="noStrike">
                <a:latin typeface="Arial"/>
                <a:ea typeface="Arial"/>
                <a:cs typeface="Arial"/>
                <a:sym typeface="Arial"/>
              </a:rPr>
              <a:t>1. Anong damdamin ang nangibabaw sa ilang halimbawa ng Tanka at Haiku na tinalakay? Ganito rin ba ang iyong naramdaman? Bakit?</a:t>
            </a:r>
            <a:endParaRPr/>
          </a:p>
          <a:p>
            <a:pPr indent="0" lvl="0" marL="0" rtl="0" algn="l">
              <a:lnSpc>
                <a:spcPct val="90000"/>
              </a:lnSpc>
              <a:spcBef>
                <a:spcPts val="1800"/>
              </a:spcBef>
              <a:spcAft>
                <a:spcPts val="0"/>
              </a:spcAft>
              <a:buSzPts val="1998"/>
              <a:buNone/>
            </a:pPr>
            <a:r>
              <a:rPr b="0" i="0" lang="en-US" sz="2220" u="none" strike="noStrike">
                <a:latin typeface="Arial"/>
                <a:ea typeface="Arial"/>
                <a:cs typeface="Arial"/>
                <a:sym typeface="Arial"/>
              </a:rPr>
              <a:t>2. Ano ang karaniwang paksa ng Tanka at Haiku? Ano ang nais ipahiwatig nito?</a:t>
            </a:r>
            <a:endParaRPr/>
          </a:p>
          <a:p>
            <a:pPr indent="0" lvl="0" marL="0" rtl="0" algn="l">
              <a:lnSpc>
                <a:spcPct val="90000"/>
              </a:lnSpc>
              <a:spcBef>
                <a:spcPts val="1800"/>
              </a:spcBef>
              <a:spcAft>
                <a:spcPts val="0"/>
              </a:spcAft>
              <a:buSzPts val="1998"/>
              <a:buNone/>
            </a:pPr>
            <a:r>
              <a:rPr b="0" i="0" lang="en-US" sz="2220" u="none" strike="noStrike">
                <a:latin typeface="Arial"/>
                <a:ea typeface="Arial"/>
                <a:cs typeface="Arial"/>
                <a:sym typeface="Arial"/>
              </a:rPr>
              <a:t>3. Paano nakatutulong ang Tanka at Haiku sa pagpapakilala ng kultura ng bansang pinagmulan nito?</a:t>
            </a:r>
            <a:endParaRPr/>
          </a:p>
          <a:p>
            <a:pPr indent="0" lvl="0" marL="0" rtl="0" algn="l">
              <a:lnSpc>
                <a:spcPct val="90000"/>
              </a:lnSpc>
              <a:spcBef>
                <a:spcPts val="1800"/>
              </a:spcBef>
              <a:spcAft>
                <a:spcPts val="0"/>
              </a:spcAft>
              <a:buSzPts val="1998"/>
              <a:buNone/>
            </a:pPr>
            <a:r>
              <a:rPr b="0" i="0" lang="en-US" sz="2220" u="none" strike="noStrike">
                <a:latin typeface="Arial"/>
                <a:ea typeface="Arial"/>
                <a:cs typeface="Arial"/>
                <a:sym typeface="Arial"/>
              </a:rPr>
              <a:t>4. May pagkakaiba ba ang pagbigkas ng Tanka at Haiku? Sa paanong</a:t>
            </a:r>
            <a:r>
              <a:rPr lang="en-US" sz="2220">
                <a:latin typeface="Arial"/>
                <a:ea typeface="Arial"/>
                <a:cs typeface="Arial"/>
                <a:sym typeface="Arial"/>
              </a:rPr>
              <a:t> </a:t>
            </a:r>
            <a:r>
              <a:rPr b="0" i="0" lang="en-US" sz="2220" u="none" strike="noStrike">
                <a:latin typeface="Arial"/>
                <a:ea typeface="Arial"/>
                <a:cs typeface="Arial"/>
                <a:sym typeface="Arial"/>
              </a:rPr>
              <a:t>paraan?</a:t>
            </a:r>
            <a:endParaRPr/>
          </a:p>
          <a:p>
            <a:pPr indent="0" lvl="0" marL="0" rtl="0" algn="l">
              <a:lnSpc>
                <a:spcPct val="90000"/>
              </a:lnSpc>
              <a:spcBef>
                <a:spcPts val="1800"/>
              </a:spcBef>
              <a:spcAft>
                <a:spcPts val="0"/>
              </a:spcAft>
              <a:buSzPts val="1998"/>
              <a:buNone/>
            </a:pPr>
            <a:r>
              <a:rPr b="0" i="0" lang="en-US" sz="2220" u="none" strike="noStrike">
                <a:latin typeface="Arial"/>
                <a:ea typeface="Arial"/>
                <a:cs typeface="Arial"/>
                <a:sym typeface="Arial"/>
              </a:rPr>
              <a:t>5. Kung ikaw ang susulat ng ganitong uri ng tula ano ang paksang nais mong</a:t>
            </a:r>
            <a:r>
              <a:rPr lang="en-US" sz="2220">
                <a:latin typeface="Arial"/>
                <a:ea typeface="Arial"/>
                <a:cs typeface="Arial"/>
                <a:sym typeface="Arial"/>
              </a:rPr>
              <a:t> </a:t>
            </a:r>
            <a:r>
              <a:rPr b="0" i="0" lang="en-US" sz="2220" u="none" strike="noStrike">
                <a:latin typeface="Arial"/>
                <a:ea typeface="Arial"/>
                <a:cs typeface="Arial"/>
                <a:sym typeface="Arial"/>
              </a:rPr>
              <a:t>talakayin? Ipaliwanag.</a:t>
            </a:r>
            <a:endParaRPr sz="296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4"/>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onstantia"/>
              <a:buNone/>
            </a:pPr>
            <a:r>
              <a:t/>
            </a:r>
            <a:endParaRPr/>
          </a:p>
        </p:txBody>
      </p:sp>
      <p:graphicFrame>
        <p:nvGraphicFramePr>
          <p:cNvPr id="290" name="Google Shape;290;p44"/>
          <p:cNvGraphicFramePr/>
          <p:nvPr/>
        </p:nvGraphicFramePr>
        <p:xfrm>
          <a:off x="561975" y="1800225"/>
          <a:ext cx="3000000" cy="3000000"/>
        </p:xfrm>
        <a:graphic>
          <a:graphicData uri="http://schemas.openxmlformats.org/drawingml/2006/table">
            <a:tbl>
              <a:tblPr bandRow="1" firstRow="1">
                <a:noFill/>
                <a:tableStyleId>{9D6089BF-E8DE-4A21-9575-DC4CD679FE09}</a:tableStyleId>
              </a:tblPr>
              <a:tblGrid>
                <a:gridCol w="2690825"/>
                <a:gridCol w="2690825"/>
                <a:gridCol w="2690825"/>
                <a:gridCol w="2690825"/>
              </a:tblGrid>
              <a:tr h="370850">
                <a:tc gridSpan="2">
                  <a:txBody>
                    <a:bodyPr/>
                    <a:lstStyle/>
                    <a:p>
                      <a:pPr indent="0" lvl="0" marL="0" marR="0" rtl="0" algn="ctr">
                        <a:spcBef>
                          <a:spcPts val="0"/>
                        </a:spcBef>
                        <a:spcAft>
                          <a:spcPts val="0"/>
                        </a:spcAft>
                        <a:buNone/>
                      </a:pPr>
                      <a:r>
                        <a:rPr b="1" lang="en-US" sz="4400" u="none" cap="none" strike="noStrike">
                          <a:solidFill>
                            <a:schemeClr val="dk1"/>
                          </a:solidFill>
                        </a:rPr>
                        <a:t>Tanka </a:t>
                      </a:r>
                      <a:r>
                        <a:rPr b="0" lang="en-US" sz="4400" u="none" cap="none" strike="noStrike">
                          <a:solidFill>
                            <a:schemeClr val="dk1"/>
                          </a:solidFill>
                        </a:rPr>
                        <a:t>	</a:t>
                      </a:r>
                      <a:endParaRPr sz="44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gridSpan="2">
                  <a:txBody>
                    <a:bodyPr/>
                    <a:lstStyle/>
                    <a:p>
                      <a:pPr indent="0" lvl="0" marL="0" marR="0" rtl="0" algn="ctr">
                        <a:lnSpc>
                          <a:spcPct val="100000"/>
                        </a:lnSpc>
                        <a:spcBef>
                          <a:spcPts val="0"/>
                        </a:spcBef>
                        <a:spcAft>
                          <a:spcPts val="0"/>
                        </a:spcAft>
                        <a:buClr>
                          <a:schemeClr val="dk1"/>
                        </a:buClr>
                        <a:buSzPts val="4000"/>
                        <a:buFont typeface="Calibri"/>
                        <a:buNone/>
                      </a:pPr>
                      <a:r>
                        <a:rPr b="1" lang="en-US" sz="4000" u="none" cap="none" strike="noStrike">
                          <a:solidFill>
                            <a:schemeClr val="dk1"/>
                          </a:solidFill>
                        </a:rPr>
                        <a:t>Haiku</a:t>
                      </a:r>
                      <a:endParaRPr b="1" i="0" sz="40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370850">
                <a:tc>
                  <a:txBody>
                    <a:bodyPr/>
                    <a:lstStyle/>
                    <a:p>
                      <a:pPr indent="0" lvl="0" marL="0" marR="0" rtl="0" algn="l">
                        <a:spcBef>
                          <a:spcPts val="0"/>
                        </a:spcBef>
                        <a:spcAft>
                          <a:spcPts val="0"/>
                        </a:spcAft>
                        <a:buNone/>
                      </a:pPr>
                      <a:r>
                        <a:rPr b="1" lang="en-US" sz="1800" u="none" cap="none" strike="noStrike">
                          <a:solidFill>
                            <a:schemeClr val="dk1"/>
                          </a:solidFill>
                        </a:rPr>
                        <a:t>Katapusan ng Aking Paglalakbay </a:t>
                      </a:r>
                      <a:endParaRPr b="0" sz="1800" u="none" strike="noStrike">
                        <a:solidFill>
                          <a:schemeClr val="dk1"/>
                        </a:solidFill>
                      </a:endParaRPr>
                    </a:p>
                    <a:p>
                      <a:pPr indent="0" lvl="0" marL="0" marR="0" rtl="0" algn="l">
                        <a:spcBef>
                          <a:spcPts val="0"/>
                        </a:spcBef>
                        <a:spcAft>
                          <a:spcPts val="0"/>
                        </a:spcAft>
                        <a:buNone/>
                      </a:pPr>
                      <a:r>
                        <a:rPr b="0" lang="en-US" sz="1800" u="none" strike="noStrike">
                          <a:solidFill>
                            <a:schemeClr val="dk1"/>
                          </a:solidFill>
                        </a:rPr>
                        <a:t>ni Oshikochi Mitsune </a:t>
                      </a:r>
                      <a:endParaRPr/>
                    </a:p>
                    <a:p>
                      <a:pPr indent="0" lvl="0" marL="0" marR="0" rtl="0" algn="l">
                        <a:spcBef>
                          <a:spcPts val="0"/>
                        </a:spcBef>
                        <a:spcAft>
                          <a:spcPts val="0"/>
                        </a:spcAft>
                        <a:buNone/>
                      </a:pPr>
                      <a:r>
                        <a:rPr b="0" lang="en-US" sz="1800" u="none" strike="noStrike">
                          <a:solidFill>
                            <a:schemeClr val="dk1"/>
                          </a:solidFill>
                        </a:rPr>
                        <a:t>Isinalin sa Filipino ni M.O. Jocson </a:t>
                      </a:r>
                      <a:endParaRPr/>
                    </a:p>
                    <a:p>
                      <a:pPr indent="0" lvl="0" marL="0" marR="0" rtl="0" algn="l">
                        <a:spcBef>
                          <a:spcPts val="0"/>
                        </a:spcBef>
                        <a:spcAft>
                          <a:spcPts val="0"/>
                        </a:spcAft>
                        <a:buNone/>
                      </a:pPr>
                      <a:r>
                        <a:t/>
                      </a:r>
                      <a:endParaRPr b="0" sz="1800" u="none" strike="noStrike">
                        <a:solidFill>
                          <a:schemeClr val="dk1"/>
                        </a:solidFill>
                      </a:endParaRPr>
                    </a:p>
                    <a:p>
                      <a:pPr indent="0" lvl="0" marL="0" marR="0" rtl="0" algn="l">
                        <a:spcBef>
                          <a:spcPts val="0"/>
                        </a:spcBef>
                        <a:spcAft>
                          <a:spcPts val="0"/>
                        </a:spcAft>
                        <a:buNone/>
                      </a:pPr>
                      <a:r>
                        <a:rPr b="0" lang="en-US" sz="1800" u="none" strike="noStrike">
                          <a:solidFill>
                            <a:schemeClr val="dk1"/>
                          </a:solidFill>
                        </a:rPr>
                        <a:t>Napakalayo pa nga </a:t>
                      </a:r>
                      <a:endParaRPr/>
                    </a:p>
                    <a:p>
                      <a:pPr indent="0" lvl="0" marL="0" marR="0" rtl="0" algn="l">
                        <a:spcBef>
                          <a:spcPts val="0"/>
                        </a:spcBef>
                        <a:spcAft>
                          <a:spcPts val="0"/>
                        </a:spcAft>
                        <a:buNone/>
                      </a:pPr>
                      <a:r>
                        <a:rPr b="0" lang="en-US" sz="1800" u="none" strike="noStrike">
                          <a:solidFill>
                            <a:schemeClr val="dk1"/>
                          </a:solidFill>
                        </a:rPr>
                        <a:t>Wakas ng paglalakbay </a:t>
                      </a:r>
                      <a:endParaRPr/>
                    </a:p>
                    <a:p>
                      <a:pPr indent="0" lvl="0" marL="0" marR="0" rtl="0" algn="l">
                        <a:spcBef>
                          <a:spcPts val="0"/>
                        </a:spcBef>
                        <a:spcAft>
                          <a:spcPts val="0"/>
                        </a:spcAft>
                        <a:buNone/>
                      </a:pPr>
                      <a:r>
                        <a:rPr b="0" lang="en-US" sz="1800" u="none" strike="noStrike">
                          <a:solidFill>
                            <a:schemeClr val="dk1"/>
                          </a:solidFill>
                        </a:rPr>
                        <a:t>Sa ilalim ng puno </a:t>
                      </a:r>
                      <a:endParaRPr/>
                    </a:p>
                    <a:p>
                      <a:pPr indent="0" lvl="0" marL="0" marR="0" rtl="0" algn="l">
                        <a:spcBef>
                          <a:spcPts val="0"/>
                        </a:spcBef>
                        <a:spcAft>
                          <a:spcPts val="0"/>
                        </a:spcAft>
                        <a:buNone/>
                      </a:pPr>
                      <a:r>
                        <a:rPr b="0" lang="en-US" sz="1800" u="none" strike="noStrike">
                          <a:solidFill>
                            <a:schemeClr val="dk1"/>
                          </a:solidFill>
                        </a:rPr>
                        <a:t>Tag-init noon </a:t>
                      </a:r>
                      <a:endParaRPr/>
                    </a:p>
                    <a:p>
                      <a:pPr indent="0" lvl="0" marL="0" marR="0" rtl="0" algn="l">
                        <a:spcBef>
                          <a:spcPts val="0"/>
                        </a:spcBef>
                        <a:spcAft>
                          <a:spcPts val="0"/>
                        </a:spcAft>
                        <a:buNone/>
                      </a:pPr>
                      <a:r>
                        <a:rPr b="0" lang="en-US" sz="1800" u="none" strike="noStrike">
                          <a:solidFill>
                            <a:schemeClr val="dk1"/>
                          </a:solidFill>
                        </a:rPr>
                        <a:t>Gulo ang isip. 	. 	</a:t>
                      </a:r>
                      <a:endParaRPr/>
                    </a:p>
                    <a:p>
                      <a:pPr indent="0" lvl="0" marL="0" marR="0" rtl="0" algn="l">
                        <a:spcBef>
                          <a:spcPts val="0"/>
                        </a:spcBef>
                        <a:spcAft>
                          <a:spcPts val="0"/>
                        </a:spcAft>
                        <a:buNone/>
                      </a:pPr>
                      <a:r>
                        <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strike="noStrike">
                          <a:solidFill>
                            <a:schemeClr val="dk1"/>
                          </a:solidFill>
                        </a:rPr>
                        <a:t>Naghihintay Ako </a:t>
                      </a:r>
                      <a:endParaRPr b="0" sz="1800" u="none" strike="noStrike">
                        <a:solidFill>
                          <a:schemeClr val="dk1"/>
                        </a:solidFill>
                      </a:endParaRPr>
                    </a:p>
                    <a:p>
                      <a:pPr indent="0" lvl="0" marL="0" marR="0" rtl="0" algn="l">
                        <a:spcBef>
                          <a:spcPts val="0"/>
                        </a:spcBef>
                        <a:spcAft>
                          <a:spcPts val="0"/>
                        </a:spcAft>
                        <a:buNone/>
                      </a:pPr>
                      <a:r>
                        <a:rPr b="0" lang="en-US" sz="1800" u="none" strike="noStrike">
                          <a:solidFill>
                            <a:schemeClr val="dk1"/>
                          </a:solidFill>
                        </a:rPr>
                        <a:t>ni Prinsesa Nukada </a:t>
                      </a:r>
                      <a:endParaRPr/>
                    </a:p>
                    <a:p>
                      <a:pPr indent="0" lvl="0" marL="0" marR="0" rtl="0" algn="l">
                        <a:spcBef>
                          <a:spcPts val="0"/>
                        </a:spcBef>
                        <a:spcAft>
                          <a:spcPts val="0"/>
                        </a:spcAft>
                        <a:buNone/>
                      </a:pPr>
                      <a:r>
                        <a:rPr b="0" lang="en-US" sz="1800" u="none" strike="noStrike">
                          <a:solidFill>
                            <a:schemeClr val="dk1"/>
                          </a:solidFill>
                        </a:rPr>
                        <a:t>Isinalin sa Filipino ni M.O. Jocson </a:t>
                      </a:r>
                      <a:endParaRPr/>
                    </a:p>
                    <a:p>
                      <a:pPr indent="0" lvl="0" marL="0" marR="0" rtl="0" algn="l">
                        <a:spcBef>
                          <a:spcPts val="0"/>
                        </a:spcBef>
                        <a:spcAft>
                          <a:spcPts val="0"/>
                        </a:spcAft>
                        <a:buNone/>
                      </a:pPr>
                      <a:r>
                        <a:t/>
                      </a:r>
                      <a:endParaRPr b="0" sz="1800" u="none" strike="noStrike">
                        <a:solidFill>
                          <a:schemeClr val="dk1"/>
                        </a:solidFill>
                      </a:endParaRPr>
                    </a:p>
                    <a:p>
                      <a:pPr indent="0" lvl="0" marL="0" marR="0" rtl="0" algn="l">
                        <a:spcBef>
                          <a:spcPts val="0"/>
                        </a:spcBef>
                        <a:spcAft>
                          <a:spcPts val="0"/>
                        </a:spcAft>
                        <a:buNone/>
                      </a:pPr>
                      <a:r>
                        <a:rPr b="0" lang="en-US" sz="1800" u="none" strike="noStrike">
                          <a:solidFill>
                            <a:schemeClr val="dk1"/>
                          </a:solidFill>
                        </a:rPr>
                        <a:t>Naghintay ako, oo </a:t>
                      </a:r>
                      <a:endParaRPr/>
                    </a:p>
                    <a:p>
                      <a:pPr indent="0" lvl="0" marL="0" marR="0" rtl="0" algn="l">
                        <a:spcBef>
                          <a:spcPts val="0"/>
                        </a:spcBef>
                        <a:spcAft>
                          <a:spcPts val="0"/>
                        </a:spcAft>
                        <a:buNone/>
                      </a:pPr>
                      <a:r>
                        <a:rPr b="0" lang="en-US" sz="1800" u="none" strike="noStrike">
                          <a:solidFill>
                            <a:schemeClr val="dk1"/>
                          </a:solidFill>
                        </a:rPr>
                        <a:t>Nanabik ako sa ‘yo. </a:t>
                      </a:r>
                      <a:endParaRPr/>
                    </a:p>
                    <a:p>
                      <a:pPr indent="0" lvl="0" marL="0" marR="0" rtl="0" algn="l">
                        <a:spcBef>
                          <a:spcPts val="0"/>
                        </a:spcBef>
                        <a:spcAft>
                          <a:spcPts val="0"/>
                        </a:spcAft>
                        <a:buNone/>
                      </a:pPr>
                      <a:r>
                        <a:rPr b="0" lang="en-US" sz="1800" u="none" strike="noStrike">
                          <a:solidFill>
                            <a:schemeClr val="dk1"/>
                          </a:solidFill>
                        </a:rPr>
                        <a:t>Pikit-mata nga ako </a:t>
                      </a:r>
                      <a:endParaRPr/>
                    </a:p>
                    <a:p>
                      <a:pPr indent="0" lvl="0" marL="0" marR="0" rtl="0" algn="l">
                        <a:spcBef>
                          <a:spcPts val="0"/>
                        </a:spcBef>
                        <a:spcAft>
                          <a:spcPts val="0"/>
                        </a:spcAft>
                        <a:buNone/>
                      </a:pPr>
                      <a:r>
                        <a:rPr b="0" lang="en-US" sz="1800" u="none" strike="noStrike">
                          <a:solidFill>
                            <a:schemeClr val="dk1"/>
                          </a:solidFill>
                        </a:rPr>
                        <a:t>Gulo sa dampi </a:t>
                      </a:r>
                      <a:endParaRPr/>
                    </a:p>
                    <a:p>
                      <a:pPr indent="0" lvl="0" marL="0" marR="0" rtl="0" algn="l">
                        <a:spcBef>
                          <a:spcPts val="0"/>
                        </a:spcBef>
                        <a:spcAft>
                          <a:spcPts val="0"/>
                        </a:spcAft>
                        <a:buNone/>
                      </a:pPr>
                      <a:r>
                        <a:rPr b="0" lang="en-US" sz="1800" u="none" strike="noStrike">
                          <a:solidFill>
                            <a:schemeClr val="dk1"/>
                          </a:solidFill>
                        </a:rPr>
                        <a:t>Nitong taglagas</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strike="noStrike">
                          <a:solidFill>
                            <a:schemeClr val="dk1"/>
                          </a:solidFill>
                        </a:rPr>
                        <a:t>Tutubi </a:t>
                      </a:r>
                      <a:endParaRPr b="0" sz="1800" u="none" strike="noStrike">
                        <a:solidFill>
                          <a:schemeClr val="dk1"/>
                        </a:solidFill>
                      </a:endParaRPr>
                    </a:p>
                    <a:p>
                      <a:pPr indent="0" lvl="0" marL="0" marR="0" rtl="0" algn="l">
                        <a:spcBef>
                          <a:spcPts val="0"/>
                        </a:spcBef>
                        <a:spcAft>
                          <a:spcPts val="0"/>
                        </a:spcAft>
                        <a:buNone/>
                      </a:pPr>
                      <a:r>
                        <a:rPr b="0" lang="en-US" sz="1800" u="none" strike="noStrike">
                          <a:solidFill>
                            <a:schemeClr val="dk1"/>
                          </a:solidFill>
                        </a:rPr>
                        <a:t>ni Gonzalo K. Flores </a:t>
                      </a:r>
                      <a:endParaRPr/>
                    </a:p>
                    <a:p>
                      <a:pPr indent="0" lvl="0" marL="0" marR="0" rtl="0" algn="l">
                        <a:spcBef>
                          <a:spcPts val="0"/>
                        </a:spcBef>
                        <a:spcAft>
                          <a:spcPts val="0"/>
                        </a:spcAft>
                        <a:buNone/>
                      </a:pPr>
                      <a:r>
                        <a:t/>
                      </a:r>
                      <a:endParaRPr b="0" sz="1800" u="none" strike="noStrike">
                        <a:solidFill>
                          <a:schemeClr val="dk1"/>
                        </a:solidFill>
                      </a:endParaRPr>
                    </a:p>
                    <a:p>
                      <a:pPr indent="0" lvl="0" marL="0" marR="0" rtl="0" algn="l">
                        <a:spcBef>
                          <a:spcPts val="0"/>
                        </a:spcBef>
                        <a:spcAft>
                          <a:spcPts val="0"/>
                        </a:spcAft>
                        <a:buNone/>
                      </a:pPr>
                      <a:r>
                        <a:rPr b="0" lang="en-US" sz="1800" u="none" strike="noStrike">
                          <a:solidFill>
                            <a:schemeClr val="dk1"/>
                          </a:solidFill>
                        </a:rPr>
                        <a:t>Hila mo’y tabak </a:t>
                      </a:r>
                      <a:endParaRPr/>
                    </a:p>
                    <a:p>
                      <a:pPr indent="0" lvl="0" marL="0" marR="0" rtl="0" algn="l">
                        <a:spcBef>
                          <a:spcPts val="0"/>
                        </a:spcBef>
                        <a:spcAft>
                          <a:spcPts val="0"/>
                        </a:spcAft>
                        <a:buNone/>
                      </a:pPr>
                      <a:r>
                        <a:rPr b="0" lang="en-US" sz="1800" u="none" strike="noStrike">
                          <a:solidFill>
                            <a:schemeClr val="dk1"/>
                          </a:solidFill>
                        </a:rPr>
                        <a:t>Ang bulaklak nanginig </a:t>
                      </a:r>
                      <a:endParaRPr/>
                    </a:p>
                    <a:p>
                      <a:pPr indent="0" lvl="0" marL="0" marR="0" rtl="0" algn="l">
                        <a:spcBef>
                          <a:spcPts val="0"/>
                        </a:spcBef>
                        <a:spcAft>
                          <a:spcPts val="0"/>
                        </a:spcAft>
                        <a:buNone/>
                      </a:pPr>
                      <a:r>
                        <a:rPr b="0" lang="en-US" sz="1800" u="none" strike="noStrike">
                          <a:solidFill>
                            <a:schemeClr val="dk1"/>
                          </a:solidFill>
                        </a:rPr>
                        <a:t>Sa paglapit mo</a:t>
                      </a:r>
                      <a:endParaRPr sz="1800">
                        <a:solidFill>
                          <a:schemeClr val="dk1"/>
                        </a:solidFill>
                      </a:endParaRPr>
                    </a:p>
                    <a:p>
                      <a:pPr indent="0" lvl="0" marL="0" marR="0" rtl="0" algn="l">
                        <a:spcBef>
                          <a:spcPts val="0"/>
                        </a:spcBef>
                        <a:spcAft>
                          <a:spcPts val="0"/>
                        </a:spcAft>
                        <a:buNone/>
                      </a:pPr>
                      <a:r>
                        <a:rPr b="0" lang="en-US" sz="1800" u="none" strike="noStrike">
                          <a:solidFill>
                            <a:schemeClr val="dk1"/>
                          </a:solidFill>
                        </a:rPr>
                        <a:t>	</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strike="noStrike">
                          <a:solidFill>
                            <a:schemeClr val="dk1"/>
                          </a:solidFill>
                        </a:rPr>
                        <a:t>Anyaya </a:t>
                      </a:r>
                      <a:endParaRPr b="0" sz="1800" u="none" strike="noStrike">
                        <a:solidFill>
                          <a:schemeClr val="dk1"/>
                        </a:solidFill>
                      </a:endParaRPr>
                    </a:p>
                    <a:p>
                      <a:pPr indent="0" lvl="0" marL="0" marR="0" rtl="0" algn="l">
                        <a:spcBef>
                          <a:spcPts val="0"/>
                        </a:spcBef>
                        <a:spcAft>
                          <a:spcPts val="0"/>
                        </a:spcAft>
                        <a:buNone/>
                      </a:pPr>
                      <a:r>
                        <a:rPr b="0" lang="en-US" sz="1800" u="none" strike="noStrike">
                          <a:solidFill>
                            <a:schemeClr val="dk1"/>
                          </a:solidFill>
                        </a:rPr>
                        <a:t>ni Gonzalo K. Flores</a:t>
                      </a:r>
                      <a:endParaRPr/>
                    </a:p>
                    <a:p>
                      <a:pPr indent="0" lvl="0" marL="0" marR="0" rtl="0" algn="l">
                        <a:spcBef>
                          <a:spcPts val="0"/>
                        </a:spcBef>
                        <a:spcAft>
                          <a:spcPts val="0"/>
                        </a:spcAft>
                        <a:buNone/>
                      </a:pPr>
                      <a:r>
                        <a:rPr b="0" lang="en-US" sz="1800" u="none" strike="noStrike">
                          <a:solidFill>
                            <a:schemeClr val="dk1"/>
                          </a:solidFill>
                        </a:rPr>
                        <a:t> </a:t>
                      </a:r>
                      <a:endParaRPr/>
                    </a:p>
                    <a:p>
                      <a:pPr indent="0" lvl="0" marL="0" marR="0" rtl="0" algn="l">
                        <a:spcBef>
                          <a:spcPts val="0"/>
                        </a:spcBef>
                        <a:spcAft>
                          <a:spcPts val="0"/>
                        </a:spcAft>
                        <a:buNone/>
                      </a:pPr>
                      <a:r>
                        <a:rPr b="0" lang="en-US" sz="1800" u="none" strike="noStrike">
                          <a:solidFill>
                            <a:schemeClr val="dk1"/>
                          </a:solidFill>
                        </a:rPr>
                        <a:t>Ulilang damo </a:t>
                      </a:r>
                      <a:endParaRPr/>
                    </a:p>
                    <a:p>
                      <a:pPr indent="0" lvl="0" marL="0" marR="0" rtl="0" algn="l">
                        <a:spcBef>
                          <a:spcPts val="0"/>
                        </a:spcBef>
                        <a:spcAft>
                          <a:spcPts val="0"/>
                        </a:spcAft>
                        <a:buNone/>
                      </a:pPr>
                      <a:r>
                        <a:rPr b="0" lang="en-US" sz="1800" u="none" strike="noStrike">
                          <a:solidFill>
                            <a:schemeClr val="dk1"/>
                          </a:solidFill>
                        </a:rPr>
                        <a:t>Sa tahimik na ilog </a:t>
                      </a:r>
                      <a:endParaRPr/>
                    </a:p>
                    <a:p>
                      <a:pPr indent="0" lvl="0" marL="0" marR="0" rtl="0" algn="l">
                        <a:spcBef>
                          <a:spcPts val="0"/>
                        </a:spcBef>
                        <a:spcAft>
                          <a:spcPts val="0"/>
                        </a:spcAft>
                        <a:buNone/>
                      </a:pPr>
                      <a:r>
                        <a:rPr b="0" lang="en-US" sz="1800" u="none" strike="noStrike">
                          <a:solidFill>
                            <a:schemeClr val="dk1"/>
                          </a:solidFill>
                        </a:rPr>
                        <a:t>Halika, sinta 	</a:t>
                      </a:r>
                      <a:endParaRPr/>
                    </a:p>
                    <a:p>
                      <a:pPr indent="0" lvl="0" marL="0" marR="0" rtl="0" algn="l">
                        <a:spcBef>
                          <a:spcPts val="0"/>
                        </a:spcBef>
                        <a:spcAft>
                          <a:spcPts val="0"/>
                        </a:spcAft>
                        <a:buNone/>
                      </a:pPr>
                      <a:r>
                        <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ctrTitle"/>
          </p:nvPr>
        </p:nvSpPr>
        <p:spPr>
          <a:xfrm>
            <a:off x="2804160" y="1557867"/>
            <a:ext cx="6583680" cy="256032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chemeClr val="dk1"/>
              </a:buClr>
              <a:buSzPts val="8800"/>
              <a:buFont typeface="Arial"/>
              <a:buNone/>
            </a:pPr>
            <a:r>
              <a:rPr lang="en-US" sz="8800">
                <a:latin typeface="Arial"/>
                <a:ea typeface="Arial"/>
                <a:cs typeface="Arial"/>
                <a:sym typeface="Arial"/>
              </a:rPr>
              <a:t>Ikalawang markahan</a:t>
            </a:r>
            <a:endParaRPr sz="8800">
              <a:latin typeface="Arial"/>
              <a:ea typeface="Arial"/>
              <a:cs typeface="Arial"/>
              <a:sym typeface="Arial"/>
            </a:endParaRPr>
          </a:p>
        </p:txBody>
      </p:sp>
      <p:sp>
        <p:nvSpPr>
          <p:cNvPr id="127" name="Google Shape;127;p18"/>
          <p:cNvSpPr txBox="1"/>
          <p:nvPr>
            <p:ph idx="1" type="subTitle"/>
          </p:nvPr>
        </p:nvSpPr>
        <p:spPr>
          <a:xfrm>
            <a:off x="2804160" y="4185919"/>
            <a:ext cx="6583680" cy="1097278"/>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3240"/>
              <a:buNone/>
            </a:pPr>
            <a:r>
              <a:rPr lang="en-US" sz="3600">
                <a:latin typeface="Arial"/>
                <a:ea typeface="Arial"/>
                <a:cs typeface="Arial"/>
                <a:sym typeface="Arial"/>
              </a:rPr>
              <a:t>Mga panitikan sa Silangang asya</a:t>
            </a:r>
            <a:endParaRPr sz="36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5"/>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lang="en-US">
                <a:latin typeface="Arial"/>
                <a:ea typeface="Arial"/>
                <a:cs typeface="Arial"/>
                <a:sym typeface="Arial"/>
              </a:rPr>
              <a:t>Alam mo ba na… </a:t>
            </a:r>
            <a:endParaRPr/>
          </a:p>
        </p:txBody>
      </p:sp>
      <p:sp>
        <p:nvSpPr>
          <p:cNvPr id="296" name="Google Shape;296;p45"/>
          <p:cNvSpPr txBox="1"/>
          <p:nvPr>
            <p:ph idx="1" type="body"/>
          </p:nvPr>
        </p:nvSpPr>
        <p:spPr>
          <a:xfrm>
            <a:off x="1066800" y="2057400"/>
            <a:ext cx="10058400" cy="4343400"/>
          </a:xfrm>
          <a:prstGeom prst="rect">
            <a:avLst/>
          </a:prstGeom>
          <a:noFill/>
          <a:ln>
            <a:noFill/>
          </a:ln>
        </p:spPr>
        <p:txBody>
          <a:bodyPr anchorCtr="0" anchor="t" bIns="45700" lIns="91425" spcFirstLastPara="1" rIns="91425" wrap="square" tIns="45700">
            <a:noAutofit/>
          </a:bodyPr>
          <a:lstStyle/>
          <a:p>
            <a:pPr indent="-251459" lvl="0" marL="228600" rtl="0" algn="l">
              <a:lnSpc>
                <a:spcPct val="90000"/>
              </a:lnSpc>
              <a:spcBef>
                <a:spcPts val="0"/>
              </a:spcBef>
              <a:spcAft>
                <a:spcPts val="0"/>
              </a:spcAft>
              <a:buSzPts val="3960"/>
              <a:buChar char="▪"/>
            </a:pPr>
            <a:r>
              <a:rPr b="0" i="0" lang="en-US" sz="4400" u="none" strike="noStrike">
                <a:latin typeface="Arial"/>
                <a:ea typeface="Arial"/>
                <a:cs typeface="Arial"/>
                <a:sym typeface="Arial"/>
              </a:rPr>
              <a:t>Kung may Tanka at Haiku ang Hapon</a:t>
            </a:r>
            <a:r>
              <a:rPr b="0" i="1" lang="en-US" sz="4400" u="none" strike="noStrike">
                <a:latin typeface="Arial"/>
                <a:ea typeface="Arial"/>
                <a:cs typeface="Arial"/>
                <a:sym typeface="Arial"/>
              </a:rPr>
              <a:t>, </a:t>
            </a:r>
            <a:r>
              <a:rPr b="0" i="0" lang="en-US" sz="4400" u="none" strike="noStrike">
                <a:latin typeface="Arial"/>
                <a:ea typeface="Arial"/>
                <a:cs typeface="Arial"/>
                <a:sym typeface="Arial"/>
              </a:rPr>
              <a:t>tayo naman sa Pilipinas ay may layong linangin ang lalim ng pagpapahayag ng kaisipan at masining na paggamit</a:t>
            </a:r>
            <a:r>
              <a:rPr lang="en-US" sz="4400">
                <a:latin typeface="Arial"/>
                <a:ea typeface="Arial"/>
                <a:cs typeface="Arial"/>
                <a:sym typeface="Arial"/>
              </a:rPr>
              <a:t> </a:t>
            </a:r>
            <a:r>
              <a:rPr b="0" i="0" lang="en-US" sz="4400" u="none" strike="noStrike">
                <a:latin typeface="Arial"/>
                <a:ea typeface="Arial"/>
                <a:cs typeface="Arial"/>
                <a:sym typeface="Arial"/>
              </a:rPr>
              <a:t>ng antas ng wika. Binubuo ito ng tigpipitong pantig sa taludtod bawat saknong</a:t>
            </a:r>
            <a:endParaRPr sz="5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6"/>
          <p:cNvSpPr txBox="1"/>
          <p:nvPr>
            <p:ph type="title"/>
          </p:nvPr>
        </p:nvSpPr>
        <p:spPr>
          <a:xfrm>
            <a:off x="5654040" y="1016001"/>
            <a:ext cx="5760720" cy="18288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chemeClr val="dk1"/>
              </a:buClr>
              <a:buSzPts val="5400"/>
              <a:buFont typeface="Constantia"/>
              <a:buNone/>
            </a:pPr>
            <a:r>
              <a:rPr lang="en-US"/>
              <a:t>TANAGA</a:t>
            </a:r>
            <a:endParaRPr/>
          </a:p>
        </p:txBody>
      </p:sp>
      <p:sp>
        <p:nvSpPr>
          <p:cNvPr id="302" name="Google Shape;302;p46"/>
          <p:cNvSpPr txBox="1"/>
          <p:nvPr>
            <p:ph idx="1" type="body"/>
          </p:nvPr>
        </p:nvSpPr>
        <p:spPr>
          <a:xfrm>
            <a:off x="5654040" y="2980267"/>
            <a:ext cx="5760720" cy="9144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800"/>
              <a:buNone/>
            </a:pPr>
            <a:r>
              <a:rPr lang="en-US"/>
              <a:t>7-7-7-7</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7"/>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onstantia"/>
              <a:buNone/>
            </a:pPr>
            <a:r>
              <a:t/>
            </a:r>
            <a:endParaRPr/>
          </a:p>
        </p:txBody>
      </p:sp>
      <p:sp>
        <p:nvSpPr>
          <p:cNvPr id="308" name="Google Shape;308;p47"/>
          <p:cNvSpPr txBox="1"/>
          <p:nvPr>
            <p:ph idx="1" type="body"/>
          </p:nvPr>
        </p:nvSpPr>
        <p:spPr>
          <a:xfrm>
            <a:off x="1066800" y="2057400"/>
            <a:ext cx="10058400" cy="4343400"/>
          </a:xfrm>
          <a:prstGeom prst="rect">
            <a:avLst/>
          </a:prstGeom>
          <a:noFill/>
          <a:ln>
            <a:noFill/>
          </a:ln>
        </p:spPr>
        <p:txBody>
          <a:bodyPr anchorCtr="0" anchor="t" bIns="45700" lIns="91425" spcFirstLastPara="1" rIns="91425" wrap="square" tIns="45700">
            <a:noAutofit/>
          </a:bodyPr>
          <a:lstStyle/>
          <a:p>
            <a:pPr indent="-317182" lvl="0" marL="228600" rtl="0" algn="l">
              <a:lnSpc>
                <a:spcPct val="90000"/>
              </a:lnSpc>
              <a:spcBef>
                <a:spcPts val="0"/>
              </a:spcBef>
              <a:spcAft>
                <a:spcPts val="0"/>
              </a:spcAft>
              <a:buSzPts val="4995"/>
              <a:buChar char="▪"/>
            </a:pPr>
            <a:r>
              <a:rPr lang="en-US" sz="5550"/>
              <a:t>Ang Tanaga ay isang katutubong anyo ng tula na binubuo ng </a:t>
            </a:r>
            <a:r>
              <a:rPr i="1" lang="en-US" sz="5550">
                <a:solidFill>
                  <a:srgbClr val="FF0000"/>
                </a:solidFill>
              </a:rPr>
              <a:t>pitong pantig kada taludtod</a:t>
            </a:r>
            <a:r>
              <a:rPr lang="en-US" sz="5550"/>
              <a:t>, apat na taludtod kada saknong na </a:t>
            </a:r>
            <a:r>
              <a:rPr i="1" lang="en-US" sz="5550">
                <a:solidFill>
                  <a:srgbClr val="FF0000"/>
                </a:solidFill>
              </a:rPr>
              <a:t>may isang tugmaan</a:t>
            </a:r>
            <a:r>
              <a:rPr lang="en-US" sz="5550"/>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8"/>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onstantia"/>
              <a:buNone/>
            </a:pPr>
            <a:r>
              <a:rPr lang="en-US" sz="6000"/>
              <a:t>TANAGA</a:t>
            </a:r>
            <a:endParaRPr/>
          </a:p>
        </p:txBody>
      </p:sp>
      <p:sp>
        <p:nvSpPr>
          <p:cNvPr id="314" name="Google Shape;314;p48"/>
          <p:cNvSpPr txBox="1"/>
          <p:nvPr>
            <p:ph idx="1" type="body"/>
          </p:nvPr>
        </p:nvSpPr>
        <p:spPr>
          <a:xfrm>
            <a:off x="1066800" y="2057399"/>
            <a:ext cx="4846320" cy="4343401"/>
          </a:xfrm>
          <a:prstGeom prst="rect">
            <a:avLst/>
          </a:prstGeom>
          <a:solidFill>
            <a:srgbClr val="FDE297"/>
          </a:solid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2880"/>
              <a:buNone/>
            </a:pPr>
            <a:r>
              <a:rPr lang="en-US" sz="3200">
                <a:solidFill>
                  <a:srgbClr val="1A1A1A"/>
                </a:solidFill>
                <a:latin typeface="Arial"/>
                <a:ea typeface="Arial"/>
                <a:cs typeface="Arial"/>
                <a:sym typeface="Arial"/>
              </a:rPr>
              <a:t>(KAIBIGAN)</a:t>
            </a:r>
            <a:br>
              <a:rPr lang="en-US" sz="3200">
                <a:solidFill>
                  <a:srgbClr val="1A1A1A"/>
                </a:solidFill>
                <a:latin typeface="Arial"/>
                <a:ea typeface="Arial"/>
                <a:cs typeface="Arial"/>
                <a:sym typeface="Arial"/>
              </a:rPr>
            </a:br>
            <a:r>
              <a:rPr lang="en-US" sz="3200">
                <a:solidFill>
                  <a:srgbClr val="1A1A1A"/>
                </a:solidFill>
                <a:latin typeface="Arial"/>
                <a:ea typeface="Arial"/>
                <a:cs typeface="Arial"/>
                <a:sym typeface="Arial"/>
              </a:rPr>
              <a:t>ni Emelita Perez Baes</a:t>
            </a:r>
            <a:endParaRPr/>
          </a:p>
          <a:p>
            <a:pPr indent="0" lvl="0" marL="0" rtl="0" algn="ctr">
              <a:lnSpc>
                <a:spcPct val="90000"/>
              </a:lnSpc>
              <a:spcBef>
                <a:spcPts val="1800"/>
              </a:spcBef>
              <a:spcAft>
                <a:spcPts val="0"/>
              </a:spcAft>
              <a:buSzPts val="2880"/>
              <a:buNone/>
            </a:pPr>
            <a:r>
              <a:rPr b="0" i="0" lang="en-US" sz="3200">
                <a:solidFill>
                  <a:srgbClr val="1A1A1A"/>
                </a:solidFill>
                <a:latin typeface="Arial"/>
                <a:ea typeface="Arial"/>
                <a:cs typeface="Arial"/>
                <a:sym typeface="Arial"/>
              </a:rPr>
              <a:t>Ang katoto kapag tunay</a:t>
            </a:r>
            <a:br>
              <a:rPr b="0" i="0" lang="en-US" sz="3200">
                <a:solidFill>
                  <a:srgbClr val="1A1A1A"/>
                </a:solidFill>
                <a:latin typeface="Arial"/>
                <a:ea typeface="Arial"/>
                <a:cs typeface="Arial"/>
                <a:sym typeface="Arial"/>
              </a:rPr>
            </a:br>
            <a:r>
              <a:rPr b="0" i="0" lang="en-US" sz="3200">
                <a:solidFill>
                  <a:srgbClr val="1A1A1A"/>
                </a:solidFill>
                <a:latin typeface="Arial"/>
                <a:ea typeface="Arial"/>
                <a:cs typeface="Arial"/>
                <a:sym typeface="Arial"/>
              </a:rPr>
              <a:t>hindi ngiti ang pang-alay</a:t>
            </a:r>
            <a:br>
              <a:rPr b="0" i="0" lang="en-US" sz="3200">
                <a:solidFill>
                  <a:srgbClr val="1A1A1A"/>
                </a:solidFill>
                <a:latin typeface="Arial"/>
                <a:ea typeface="Arial"/>
                <a:cs typeface="Arial"/>
                <a:sym typeface="Arial"/>
              </a:rPr>
            </a:br>
            <a:r>
              <a:rPr b="0" i="0" lang="en-US" sz="3200">
                <a:solidFill>
                  <a:srgbClr val="1A1A1A"/>
                </a:solidFill>
                <a:latin typeface="Arial"/>
                <a:ea typeface="Arial"/>
                <a:cs typeface="Arial"/>
                <a:sym typeface="Arial"/>
              </a:rPr>
              <a:t>kundi isang katapatan</a:t>
            </a:r>
            <a:br>
              <a:rPr b="0" i="0" lang="en-US" sz="3200">
                <a:solidFill>
                  <a:srgbClr val="1A1A1A"/>
                </a:solidFill>
                <a:latin typeface="Arial"/>
                <a:ea typeface="Arial"/>
                <a:cs typeface="Arial"/>
                <a:sym typeface="Arial"/>
              </a:rPr>
            </a:br>
            <a:r>
              <a:rPr b="0" i="0" lang="en-US" sz="3200">
                <a:solidFill>
                  <a:srgbClr val="1A1A1A"/>
                </a:solidFill>
                <a:latin typeface="Arial"/>
                <a:ea typeface="Arial"/>
                <a:cs typeface="Arial"/>
                <a:sym typeface="Arial"/>
              </a:rPr>
              <a:t>ng mataus na pagdamay.</a:t>
            </a:r>
            <a:endParaRPr/>
          </a:p>
          <a:p>
            <a:pPr indent="0" lvl="0" marL="0" rtl="0" algn="ctr">
              <a:lnSpc>
                <a:spcPct val="90000"/>
              </a:lnSpc>
              <a:spcBef>
                <a:spcPts val="1800"/>
              </a:spcBef>
              <a:spcAft>
                <a:spcPts val="0"/>
              </a:spcAft>
              <a:buSzPts val="2880"/>
              <a:buNone/>
            </a:pPr>
            <a:r>
              <a:t/>
            </a:r>
            <a:endParaRPr sz="3200"/>
          </a:p>
        </p:txBody>
      </p:sp>
      <p:sp>
        <p:nvSpPr>
          <p:cNvPr id="315" name="Google Shape;315;p48"/>
          <p:cNvSpPr txBox="1"/>
          <p:nvPr>
            <p:ph idx="2" type="body"/>
          </p:nvPr>
        </p:nvSpPr>
        <p:spPr>
          <a:xfrm>
            <a:off x="6278880" y="2057399"/>
            <a:ext cx="4846320" cy="4343401"/>
          </a:xfrm>
          <a:prstGeom prst="rect">
            <a:avLst/>
          </a:prstGeom>
          <a:solidFill>
            <a:srgbClr val="ADEDE2"/>
          </a:solid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2880"/>
              <a:buNone/>
            </a:pPr>
            <a:r>
              <a:rPr lang="en-US" sz="3200">
                <a:solidFill>
                  <a:srgbClr val="1A1A1A"/>
                </a:solidFill>
                <a:latin typeface="Arial"/>
                <a:ea typeface="Arial"/>
                <a:cs typeface="Arial"/>
                <a:sym typeface="Arial"/>
              </a:rPr>
              <a:t>(PALAY)</a:t>
            </a:r>
            <a:br>
              <a:rPr lang="en-US" sz="3200">
                <a:solidFill>
                  <a:srgbClr val="1A1A1A"/>
                </a:solidFill>
                <a:latin typeface="Arial"/>
                <a:ea typeface="Arial"/>
                <a:cs typeface="Arial"/>
                <a:sym typeface="Arial"/>
              </a:rPr>
            </a:br>
            <a:r>
              <a:rPr lang="en-US" sz="3200">
                <a:solidFill>
                  <a:srgbClr val="1A1A1A"/>
                </a:solidFill>
                <a:latin typeface="Arial"/>
                <a:ea typeface="Arial"/>
                <a:cs typeface="Arial"/>
                <a:sym typeface="Arial"/>
              </a:rPr>
              <a:t>ni Ildefonso Santos</a:t>
            </a:r>
            <a:endParaRPr/>
          </a:p>
          <a:p>
            <a:pPr indent="0" lvl="0" marL="0" rtl="0" algn="ctr">
              <a:lnSpc>
                <a:spcPct val="90000"/>
              </a:lnSpc>
              <a:spcBef>
                <a:spcPts val="1800"/>
              </a:spcBef>
              <a:spcAft>
                <a:spcPts val="0"/>
              </a:spcAft>
              <a:buSzPts val="2880"/>
              <a:buNone/>
            </a:pPr>
            <a:r>
              <a:rPr b="0" i="0" lang="en-US" sz="3200">
                <a:solidFill>
                  <a:srgbClr val="1A1A1A"/>
                </a:solidFill>
                <a:latin typeface="Arial"/>
                <a:ea typeface="Arial"/>
                <a:cs typeface="Arial"/>
                <a:sym typeface="Arial"/>
              </a:rPr>
              <a:t>Palay siyang matino,</a:t>
            </a:r>
            <a:br>
              <a:rPr b="0" i="0" lang="en-US" sz="3200">
                <a:solidFill>
                  <a:srgbClr val="1A1A1A"/>
                </a:solidFill>
                <a:latin typeface="Arial"/>
                <a:ea typeface="Arial"/>
                <a:cs typeface="Arial"/>
                <a:sym typeface="Arial"/>
              </a:rPr>
            </a:br>
            <a:r>
              <a:rPr b="0" i="0" lang="en-US" sz="3200">
                <a:solidFill>
                  <a:srgbClr val="1A1A1A"/>
                </a:solidFill>
                <a:latin typeface="Arial"/>
                <a:ea typeface="Arial"/>
                <a:cs typeface="Arial"/>
                <a:sym typeface="Arial"/>
              </a:rPr>
              <a:t>Nang humangi’y yumuko;</a:t>
            </a:r>
            <a:br>
              <a:rPr b="0" i="0" lang="en-US" sz="3200">
                <a:solidFill>
                  <a:srgbClr val="1A1A1A"/>
                </a:solidFill>
                <a:latin typeface="Arial"/>
                <a:ea typeface="Arial"/>
                <a:cs typeface="Arial"/>
                <a:sym typeface="Arial"/>
              </a:rPr>
            </a:br>
            <a:r>
              <a:rPr b="0" i="0" lang="en-US" sz="3200">
                <a:solidFill>
                  <a:srgbClr val="1A1A1A"/>
                </a:solidFill>
                <a:latin typeface="Arial"/>
                <a:ea typeface="Arial"/>
                <a:cs typeface="Arial"/>
                <a:sym typeface="Arial"/>
              </a:rPr>
              <a:t>Nguni’t muling tumayo</a:t>
            </a:r>
            <a:br>
              <a:rPr b="0" i="0" lang="en-US" sz="3200">
                <a:solidFill>
                  <a:srgbClr val="1A1A1A"/>
                </a:solidFill>
                <a:latin typeface="Arial"/>
                <a:ea typeface="Arial"/>
                <a:cs typeface="Arial"/>
                <a:sym typeface="Arial"/>
              </a:rPr>
            </a:br>
            <a:r>
              <a:rPr b="0" i="0" lang="en-US" sz="3200">
                <a:solidFill>
                  <a:srgbClr val="1A1A1A"/>
                </a:solidFill>
                <a:latin typeface="Arial"/>
                <a:ea typeface="Arial"/>
                <a:cs typeface="Arial"/>
                <a:sym typeface="Arial"/>
              </a:rPr>
              <a:t>Nagkabunga ng ginto</a:t>
            </a:r>
            <a:endParaRPr b="0" i="0" sz="3200">
              <a:solidFill>
                <a:srgbClr val="1A1A1A"/>
              </a:solidFill>
              <a:latin typeface="Arial"/>
              <a:ea typeface="Arial"/>
              <a:cs typeface="Arial"/>
              <a:sym typeface="Arial"/>
            </a:endParaRPr>
          </a:p>
          <a:p>
            <a:pPr indent="0" lvl="0" marL="0" rtl="0" algn="ctr">
              <a:lnSpc>
                <a:spcPct val="90000"/>
              </a:lnSpc>
              <a:spcBef>
                <a:spcPts val="1800"/>
              </a:spcBef>
              <a:spcAft>
                <a:spcPts val="0"/>
              </a:spcAft>
              <a:buSzPts val="2880"/>
              <a:buNone/>
            </a:pPr>
            <a:r>
              <a:t/>
            </a:r>
            <a:endParaRPr sz="32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9"/>
          <p:cNvSpPr txBox="1"/>
          <p:nvPr>
            <p:ph type="title"/>
          </p:nvPr>
        </p:nvSpPr>
        <p:spPr>
          <a:xfrm>
            <a:off x="5654040" y="1016001"/>
            <a:ext cx="5760720" cy="18288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rgbClr val="000000"/>
              </a:buClr>
              <a:buSzPts val="3240"/>
              <a:buFont typeface="Arial"/>
              <a:buNone/>
            </a:pPr>
            <a:r>
              <a:rPr b="1" i="0" lang="en-US" sz="3240" u="none" strike="noStrike">
                <a:solidFill>
                  <a:srgbClr val="000000"/>
                </a:solidFill>
                <a:latin typeface="Arial"/>
                <a:ea typeface="Arial"/>
                <a:cs typeface="Arial"/>
                <a:sym typeface="Arial"/>
              </a:rPr>
              <a:t>Pagsusuri ng Tono ng Pagbigkas </a:t>
            </a:r>
            <a:br>
              <a:rPr b="0" i="0" lang="en-US" sz="3240" u="none" strike="noStrike">
                <a:solidFill>
                  <a:srgbClr val="000000"/>
                </a:solidFill>
                <a:latin typeface="Arial"/>
                <a:ea typeface="Arial"/>
                <a:cs typeface="Arial"/>
                <a:sym typeface="Arial"/>
              </a:rPr>
            </a:br>
            <a:r>
              <a:rPr b="1" i="0" lang="en-US" sz="3240" u="none" strike="noStrike">
                <a:solidFill>
                  <a:srgbClr val="000000"/>
                </a:solidFill>
                <a:latin typeface="Arial"/>
                <a:ea typeface="Arial"/>
                <a:cs typeface="Arial"/>
                <a:sym typeface="Arial"/>
              </a:rPr>
              <a:t>ng Napakinggang Tanka at Haiku </a:t>
            </a:r>
            <a:r>
              <a:rPr b="0" i="0" lang="en-US" sz="3240" u="none" strike="noStrike">
                <a:solidFill>
                  <a:srgbClr val="000000"/>
                </a:solidFill>
                <a:latin typeface="Arial"/>
                <a:ea typeface="Arial"/>
                <a:cs typeface="Arial"/>
                <a:sym typeface="Arial"/>
              </a:rPr>
              <a:t>	</a:t>
            </a:r>
            <a:endParaRPr sz="7200">
              <a:latin typeface="Arial"/>
              <a:ea typeface="Arial"/>
              <a:cs typeface="Arial"/>
              <a:sym typeface="Arial"/>
            </a:endParaRPr>
          </a:p>
        </p:txBody>
      </p:sp>
      <p:sp>
        <p:nvSpPr>
          <p:cNvPr id="321" name="Google Shape;321;p49"/>
          <p:cNvSpPr txBox="1"/>
          <p:nvPr>
            <p:ph idx="1" type="body"/>
          </p:nvPr>
        </p:nvSpPr>
        <p:spPr>
          <a:xfrm>
            <a:off x="5654040" y="2980267"/>
            <a:ext cx="5760720" cy="9144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8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0"/>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940"/>
              <a:buFont typeface="Constantia"/>
              <a:buNone/>
            </a:pPr>
            <a:r>
              <a:rPr lang="en-US" sz="5940"/>
              <a:t>Ponemang Suprasegmental</a:t>
            </a:r>
            <a:endParaRPr/>
          </a:p>
        </p:txBody>
      </p:sp>
      <p:pic>
        <p:nvPicPr>
          <p:cNvPr id="327" name="Google Shape;327;p50"/>
          <p:cNvPicPr preferRelativeResize="0"/>
          <p:nvPr>
            <p:ph idx="1" type="body"/>
          </p:nvPr>
        </p:nvPicPr>
        <p:blipFill rotWithShape="1">
          <a:blip r:embed="rId3">
            <a:alphaModFix/>
          </a:blip>
          <a:srcRect b="0" l="0" r="0" t="0"/>
          <a:stretch/>
        </p:blipFill>
        <p:spPr>
          <a:xfrm>
            <a:off x="345440" y="1864360"/>
            <a:ext cx="11612880" cy="4343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0"/>
                                        <p:tgtEl>
                                          <p:spTgt spid="3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1"/>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onstantia"/>
              <a:buNone/>
            </a:pPr>
            <a:r>
              <a:t/>
            </a:r>
            <a:endParaRPr/>
          </a:p>
        </p:txBody>
      </p:sp>
      <p:sp>
        <p:nvSpPr>
          <p:cNvPr id="333" name="Google Shape;333;p51"/>
          <p:cNvSpPr txBox="1"/>
          <p:nvPr>
            <p:ph idx="1" type="body"/>
          </p:nvPr>
        </p:nvSpPr>
        <p:spPr>
          <a:xfrm>
            <a:off x="1066800" y="2057400"/>
            <a:ext cx="10058400" cy="4343400"/>
          </a:xfrm>
          <a:prstGeom prst="rect">
            <a:avLst/>
          </a:prstGeom>
          <a:noFill/>
          <a:ln>
            <a:noFill/>
          </a:ln>
        </p:spPr>
        <p:txBody>
          <a:bodyPr anchorCtr="0" anchor="t" bIns="45700" lIns="91425" spcFirstLastPara="1" rIns="91425" wrap="square" tIns="45700">
            <a:noAutofit/>
          </a:bodyPr>
          <a:lstStyle/>
          <a:p>
            <a:pPr indent="-228600" lvl="0" marL="228600" rtl="0" algn="l">
              <a:lnSpc>
                <a:spcPct val="140000"/>
              </a:lnSpc>
              <a:spcBef>
                <a:spcPts val="0"/>
              </a:spcBef>
              <a:spcAft>
                <a:spcPts val="0"/>
              </a:spcAft>
              <a:buSzPts val="2520"/>
              <a:buChar char="▪"/>
            </a:pPr>
            <a:r>
              <a:rPr b="0" i="0" lang="en-US" sz="2800" u="none" strike="noStrike">
                <a:solidFill>
                  <a:srgbClr val="000000"/>
                </a:solidFill>
                <a:latin typeface="Arial"/>
                <a:ea typeface="Arial"/>
                <a:cs typeface="Arial"/>
                <a:sym typeface="Arial"/>
              </a:rPr>
              <a:t>Ang ponemang suprasegmental ay makabuluhang tunog. Sa paggamit ng suprasegmental, malinaw na naipahahayag ang damdamin, saloobin, at kaisipang nais ipahayag ng nagsasalita. Sa pakikipagtalastasan, matutukoy natin ang kahulugan, layunin o intensyon ng pahayag o ng nagsasalita sa pamamagitan ng diin, tono o intonasyon, at antala o hinto sa pagbibigkas, at pagsasalita. </a:t>
            </a:r>
            <a:endParaRPr sz="32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2"/>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onstantia"/>
              <a:buNone/>
            </a:pPr>
            <a:r>
              <a:rPr lang="en-US" sz="5400"/>
              <a:t>haba</a:t>
            </a:r>
            <a:endParaRPr sz="5400"/>
          </a:p>
        </p:txBody>
      </p:sp>
      <p:sp>
        <p:nvSpPr>
          <p:cNvPr id="339" name="Google Shape;339;p52"/>
          <p:cNvSpPr txBox="1"/>
          <p:nvPr>
            <p:ph idx="1" type="body"/>
          </p:nvPr>
        </p:nvSpPr>
        <p:spPr>
          <a:xfrm>
            <a:off x="1066800" y="2057400"/>
            <a:ext cx="10058400" cy="4343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520"/>
              <a:buNone/>
            </a:pPr>
            <a:r>
              <a:rPr b="0" i="0" lang="en-US" sz="2800" u="none" strike="noStrike">
                <a:latin typeface="Arial"/>
                <a:ea typeface="Arial"/>
                <a:cs typeface="Arial"/>
                <a:sym typeface="Arial"/>
              </a:rPr>
              <a:t>1. Haba</a:t>
            </a:r>
            <a:endParaRPr b="0" i="0" sz="2800" u="none" strike="noStrike">
              <a:latin typeface="Arial"/>
              <a:ea typeface="Arial"/>
              <a:cs typeface="Arial"/>
              <a:sym typeface="Arial"/>
            </a:endParaRPr>
          </a:p>
          <a:p>
            <a:pPr indent="0" lvl="0" marL="0" rtl="0" algn="l">
              <a:lnSpc>
                <a:spcPct val="90000"/>
              </a:lnSpc>
              <a:spcBef>
                <a:spcPts val="1800"/>
              </a:spcBef>
              <a:spcAft>
                <a:spcPts val="0"/>
              </a:spcAft>
              <a:buSzPts val="2520"/>
              <a:buNone/>
            </a:pPr>
            <a:r>
              <a:rPr b="0" i="0" lang="en-US" sz="2800" u="none" strike="noStrike">
                <a:latin typeface="Arial"/>
                <a:ea typeface="Arial"/>
                <a:cs typeface="Arial"/>
                <a:sym typeface="Arial"/>
              </a:rPr>
              <a:t>* ito ay ang pagbigkas nang mahaba sa patinig (a, e, i, o, u ) ng bawat</a:t>
            </a:r>
            <a:r>
              <a:rPr lang="en-US" sz="2800">
                <a:latin typeface="Arial"/>
                <a:ea typeface="Arial"/>
                <a:cs typeface="Arial"/>
                <a:sym typeface="Arial"/>
              </a:rPr>
              <a:t> </a:t>
            </a:r>
            <a:r>
              <a:rPr b="0" i="0" lang="en-US" sz="2800" u="none" strike="noStrike">
                <a:latin typeface="Arial"/>
                <a:ea typeface="Arial"/>
                <a:cs typeface="Arial"/>
                <a:sym typeface="Arial"/>
              </a:rPr>
              <a:t>pantig.</a:t>
            </a:r>
            <a:endParaRPr/>
          </a:p>
          <a:p>
            <a:pPr indent="0" lvl="0" marL="0" rtl="0" algn="l">
              <a:lnSpc>
                <a:spcPct val="90000"/>
              </a:lnSpc>
              <a:spcBef>
                <a:spcPts val="1800"/>
              </a:spcBef>
              <a:spcAft>
                <a:spcPts val="0"/>
              </a:spcAft>
              <a:buSzPts val="2520"/>
              <a:buNone/>
            </a:pPr>
            <a:r>
              <a:rPr b="0" i="0" lang="en-US" sz="2800" u="none" strike="noStrike">
                <a:latin typeface="Arial"/>
                <a:ea typeface="Arial"/>
                <a:cs typeface="Arial"/>
                <a:sym typeface="Arial"/>
              </a:rPr>
              <a:t>* maaaring gumamit ng simbolong tuldok (. ) para sa pagkilala sa haba.</a:t>
            </a:r>
            <a:endParaRPr/>
          </a:p>
          <a:p>
            <a:pPr indent="0" lvl="0" marL="0" rtl="0" algn="l">
              <a:lnSpc>
                <a:spcPct val="90000"/>
              </a:lnSpc>
              <a:spcBef>
                <a:spcPts val="1800"/>
              </a:spcBef>
              <a:spcAft>
                <a:spcPts val="0"/>
              </a:spcAft>
              <a:buSzPts val="2520"/>
              <a:buNone/>
            </a:pPr>
            <a:r>
              <a:rPr b="0" i="0" lang="en-US" sz="2800" u="none" strike="noStrike">
                <a:latin typeface="Arial"/>
                <a:ea typeface="Arial"/>
                <a:cs typeface="Arial"/>
                <a:sym typeface="Arial"/>
              </a:rPr>
              <a:t>mga halimbawa ng salita:</a:t>
            </a:r>
            <a:endParaRPr/>
          </a:p>
          <a:p>
            <a:pPr indent="0" lvl="0" marL="0" rtl="0" algn="l">
              <a:lnSpc>
                <a:spcPct val="90000"/>
              </a:lnSpc>
              <a:spcBef>
                <a:spcPts val="1800"/>
              </a:spcBef>
              <a:spcAft>
                <a:spcPts val="0"/>
              </a:spcAft>
              <a:buSzPts val="2520"/>
              <a:buNone/>
            </a:pPr>
            <a:r>
              <a:rPr b="0" i="0" lang="en-US" sz="2800" u="none" strike="noStrike">
                <a:latin typeface="Arial"/>
                <a:ea typeface="Arial"/>
                <a:cs typeface="Arial"/>
                <a:sym typeface="Arial"/>
              </a:rPr>
              <a:t>bu.kas = nangangahulugang susunod na araw</a:t>
            </a:r>
            <a:endParaRPr b="0" i="0" sz="2800" u="none" strike="noStrike">
              <a:latin typeface="Arial"/>
              <a:ea typeface="Arial"/>
              <a:cs typeface="Arial"/>
              <a:sym typeface="Arial"/>
            </a:endParaRPr>
          </a:p>
          <a:p>
            <a:pPr indent="0" lvl="0" marL="0" rtl="0" algn="l">
              <a:lnSpc>
                <a:spcPct val="90000"/>
              </a:lnSpc>
              <a:spcBef>
                <a:spcPts val="1800"/>
              </a:spcBef>
              <a:spcAft>
                <a:spcPts val="0"/>
              </a:spcAft>
              <a:buSzPts val="2520"/>
              <a:buNone/>
            </a:pPr>
            <a:r>
              <a:rPr b="0" i="0" lang="en-US" sz="2800" u="none" strike="noStrike">
                <a:latin typeface="Arial"/>
                <a:ea typeface="Arial"/>
                <a:cs typeface="Arial"/>
                <a:sym typeface="Arial"/>
              </a:rPr>
              <a:t>bukas = hindi sarado</a:t>
            </a:r>
            <a:endParaRPr sz="36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3"/>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onstantia"/>
              <a:buNone/>
            </a:pPr>
            <a:r>
              <a:rPr lang="en-US" sz="5400"/>
              <a:t>DIIN</a:t>
            </a:r>
            <a:endParaRPr/>
          </a:p>
        </p:txBody>
      </p:sp>
      <p:sp>
        <p:nvSpPr>
          <p:cNvPr id="345" name="Google Shape;345;p53"/>
          <p:cNvSpPr txBox="1"/>
          <p:nvPr>
            <p:ph idx="1" type="body"/>
          </p:nvPr>
        </p:nvSpPr>
        <p:spPr>
          <a:xfrm>
            <a:off x="1066800" y="2057400"/>
            <a:ext cx="10058400" cy="43434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998"/>
              <a:buNone/>
            </a:pPr>
            <a:r>
              <a:rPr b="0" i="0" lang="en-US" sz="2220" u="none" strike="noStrike">
                <a:latin typeface="Arial"/>
                <a:ea typeface="Arial"/>
                <a:cs typeface="Arial"/>
                <a:sym typeface="Arial"/>
              </a:rPr>
              <a:t>2. Diin</a:t>
            </a:r>
            <a:endParaRPr b="0" i="0" sz="2220" u="none" strike="noStrike">
              <a:latin typeface="Arial"/>
              <a:ea typeface="Arial"/>
              <a:cs typeface="Arial"/>
              <a:sym typeface="Arial"/>
            </a:endParaRPr>
          </a:p>
          <a:p>
            <a:pPr indent="0" lvl="0" marL="0" rtl="0" algn="l">
              <a:lnSpc>
                <a:spcPct val="80000"/>
              </a:lnSpc>
              <a:spcBef>
                <a:spcPts val="1800"/>
              </a:spcBef>
              <a:spcAft>
                <a:spcPts val="0"/>
              </a:spcAft>
              <a:buSzPts val="1998"/>
              <a:buNone/>
            </a:pPr>
            <a:r>
              <a:rPr b="0" i="0" lang="en-US" sz="2220" u="none" strike="noStrike">
                <a:latin typeface="Arial"/>
                <a:ea typeface="Arial"/>
                <a:cs typeface="Arial"/>
                <a:sym typeface="Arial"/>
              </a:rPr>
              <a:t>*tumutukoy ito sa lakas ng pagbigkas sa isang pantig ng salitang binibigkas.</a:t>
            </a:r>
            <a:endParaRPr/>
          </a:p>
          <a:p>
            <a:pPr indent="0" lvl="0" marL="0" rtl="0" algn="l">
              <a:lnSpc>
                <a:spcPct val="80000"/>
              </a:lnSpc>
              <a:spcBef>
                <a:spcPts val="1800"/>
              </a:spcBef>
              <a:spcAft>
                <a:spcPts val="0"/>
              </a:spcAft>
              <a:buSzPts val="1998"/>
              <a:buNone/>
            </a:pPr>
            <a:r>
              <a:rPr b="0" i="0" lang="en-US" sz="2220" u="none" strike="noStrike">
                <a:latin typeface="Arial"/>
                <a:ea typeface="Arial"/>
                <a:cs typeface="Arial"/>
                <a:sym typeface="Arial"/>
              </a:rPr>
              <a:t>*maaring gamitin sa pagkilala ng pantig na may diin ang malaking titik.</a:t>
            </a:r>
            <a:endParaRPr/>
          </a:p>
          <a:p>
            <a:pPr indent="0" lvl="0" marL="0" rtl="0" algn="l">
              <a:lnSpc>
                <a:spcPct val="80000"/>
              </a:lnSpc>
              <a:spcBef>
                <a:spcPts val="1800"/>
              </a:spcBef>
              <a:spcAft>
                <a:spcPts val="0"/>
              </a:spcAft>
              <a:buSzPts val="1998"/>
              <a:buNone/>
            </a:pPr>
            <a:r>
              <a:t/>
            </a:r>
            <a:endParaRPr b="0" i="0" sz="2220" u="none" strike="noStrike">
              <a:latin typeface="Arial"/>
              <a:ea typeface="Arial"/>
              <a:cs typeface="Arial"/>
              <a:sym typeface="Arial"/>
            </a:endParaRPr>
          </a:p>
          <a:p>
            <a:pPr indent="0" lvl="0" marL="0" rtl="0" algn="l">
              <a:lnSpc>
                <a:spcPct val="80000"/>
              </a:lnSpc>
              <a:spcBef>
                <a:spcPts val="1800"/>
              </a:spcBef>
              <a:spcAft>
                <a:spcPts val="0"/>
              </a:spcAft>
              <a:buSzPts val="1998"/>
              <a:buNone/>
            </a:pPr>
            <a:r>
              <a:rPr b="0" i="0" lang="en-US" sz="2220" u="none" strike="noStrike">
                <a:latin typeface="Arial"/>
                <a:ea typeface="Arial"/>
                <a:cs typeface="Arial"/>
                <a:sym typeface="Arial"/>
              </a:rPr>
              <a:t>*Mga halimbawa ng salita:</a:t>
            </a:r>
            <a:endParaRPr/>
          </a:p>
          <a:p>
            <a:pPr indent="0" lvl="0" marL="0" rtl="0" algn="l">
              <a:lnSpc>
                <a:spcPct val="80000"/>
              </a:lnSpc>
              <a:spcBef>
                <a:spcPts val="1800"/>
              </a:spcBef>
              <a:spcAft>
                <a:spcPts val="0"/>
              </a:spcAft>
              <a:buSzPts val="1998"/>
              <a:buNone/>
            </a:pPr>
            <a:r>
              <a:rPr b="0" i="0" lang="en-US" sz="2220" u="none" strike="noStrike">
                <a:latin typeface="Arial"/>
                <a:ea typeface="Arial"/>
                <a:cs typeface="Arial"/>
                <a:sym typeface="Arial"/>
              </a:rPr>
              <a:t>BU:hay = kapalaran ng tao</a:t>
            </a:r>
            <a:endParaRPr b="0" i="0" sz="2220" u="none" strike="noStrike">
              <a:latin typeface="Arial"/>
              <a:ea typeface="Arial"/>
              <a:cs typeface="Arial"/>
              <a:sym typeface="Arial"/>
            </a:endParaRPr>
          </a:p>
          <a:p>
            <a:pPr indent="0" lvl="0" marL="0" rtl="0" algn="l">
              <a:lnSpc>
                <a:spcPct val="80000"/>
              </a:lnSpc>
              <a:spcBef>
                <a:spcPts val="1800"/>
              </a:spcBef>
              <a:spcAft>
                <a:spcPts val="0"/>
              </a:spcAft>
              <a:buSzPts val="1998"/>
              <a:buNone/>
            </a:pPr>
            <a:r>
              <a:rPr b="0" i="0" lang="en-US" sz="2220" u="none" strike="noStrike">
                <a:latin typeface="Arial"/>
                <a:ea typeface="Arial"/>
                <a:cs typeface="Arial"/>
                <a:sym typeface="Arial"/>
              </a:rPr>
              <a:t>bu:HAY = humihinga pa</a:t>
            </a:r>
            <a:endParaRPr/>
          </a:p>
          <a:p>
            <a:pPr indent="0" lvl="0" marL="0" rtl="0" algn="l">
              <a:lnSpc>
                <a:spcPct val="80000"/>
              </a:lnSpc>
              <a:spcBef>
                <a:spcPts val="1800"/>
              </a:spcBef>
              <a:spcAft>
                <a:spcPts val="0"/>
              </a:spcAft>
              <a:buSzPts val="1998"/>
              <a:buNone/>
            </a:pPr>
            <a:r>
              <a:rPr b="0" i="0" lang="en-US" sz="2220" u="none" strike="noStrike">
                <a:latin typeface="Arial"/>
                <a:ea typeface="Arial"/>
                <a:cs typeface="Arial"/>
                <a:sym typeface="Arial"/>
              </a:rPr>
              <a:t>LA:mang = natatangi</a:t>
            </a:r>
            <a:endParaRPr b="0" i="0" sz="2220" u="none" strike="noStrike">
              <a:latin typeface="Arial"/>
              <a:ea typeface="Arial"/>
              <a:cs typeface="Arial"/>
              <a:sym typeface="Arial"/>
            </a:endParaRPr>
          </a:p>
          <a:p>
            <a:pPr indent="0" lvl="0" marL="0" rtl="0" algn="l">
              <a:lnSpc>
                <a:spcPct val="80000"/>
              </a:lnSpc>
              <a:spcBef>
                <a:spcPts val="1800"/>
              </a:spcBef>
              <a:spcAft>
                <a:spcPts val="0"/>
              </a:spcAft>
              <a:buSzPts val="1998"/>
              <a:buNone/>
            </a:pPr>
            <a:r>
              <a:rPr b="0" i="0" lang="en-US" sz="2220" u="none" strike="noStrike">
                <a:latin typeface="Arial"/>
                <a:ea typeface="Arial"/>
                <a:cs typeface="Arial"/>
                <a:sym typeface="Arial"/>
              </a:rPr>
              <a:t>la:MANG = nakahihigit; nangunguna</a:t>
            </a:r>
            <a:endParaRPr sz="37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4"/>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onstantia"/>
              <a:buNone/>
            </a:pPr>
            <a:r>
              <a:rPr lang="en-US" sz="5400"/>
              <a:t>Tono</a:t>
            </a:r>
            <a:endParaRPr sz="5400"/>
          </a:p>
        </p:txBody>
      </p:sp>
      <p:sp>
        <p:nvSpPr>
          <p:cNvPr id="351" name="Google Shape;351;p54"/>
          <p:cNvSpPr txBox="1"/>
          <p:nvPr>
            <p:ph idx="1" type="body"/>
          </p:nvPr>
        </p:nvSpPr>
        <p:spPr>
          <a:xfrm>
            <a:off x="1066800" y="2057400"/>
            <a:ext cx="10058400" cy="43434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836"/>
              <a:buNone/>
            </a:pPr>
            <a:r>
              <a:rPr b="0" i="0" lang="en-US" sz="2040" u="none" strike="noStrike">
                <a:latin typeface="Arial"/>
                <a:ea typeface="Arial"/>
                <a:cs typeface="Arial"/>
                <a:sym typeface="Arial"/>
              </a:rPr>
              <a:t>3. Tono</a:t>
            </a:r>
            <a:endParaRPr b="0" i="0" sz="2040" u="none" strike="noStrike">
              <a:latin typeface="Arial"/>
              <a:ea typeface="Arial"/>
              <a:cs typeface="Arial"/>
              <a:sym typeface="Arial"/>
            </a:endParaRPr>
          </a:p>
          <a:p>
            <a:pPr indent="0" lvl="0" marL="0" rtl="0" algn="l">
              <a:lnSpc>
                <a:spcPct val="80000"/>
              </a:lnSpc>
              <a:spcBef>
                <a:spcPts val="1800"/>
              </a:spcBef>
              <a:spcAft>
                <a:spcPts val="0"/>
              </a:spcAft>
              <a:buSzPts val="1836"/>
              <a:buNone/>
            </a:pPr>
            <a:r>
              <a:rPr b="0" i="0" lang="en-US" sz="2040" u="none" strike="noStrike">
                <a:latin typeface="Arial"/>
                <a:ea typeface="Arial"/>
                <a:cs typeface="Arial"/>
                <a:sym typeface="Arial"/>
              </a:rPr>
              <a:t>* nagpapalinaw ng mensahe o intensyong nais ipabatid sa kausap</a:t>
            </a:r>
            <a:endParaRPr b="0" i="0" sz="2040" u="none" strike="noStrike">
              <a:latin typeface="Arial"/>
              <a:ea typeface="Arial"/>
              <a:cs typeface="Arial"/>
              <a:sym typeface="Arial"/>
            </a:endParaRPr>
          </a:p>
          <a:p>
            <a:pPr indent="0" lvl="0" marL="0" rtl="0" algn="l">
              <a:lnSpc>
                <a:spcPct val="80000"/>
              </a:lnSpc>
              <a:spcBef>
                <a:spcPts val="1800"/>
              </a:spcBef>
              <a:spcAft>
                <a:spcPts val="0"/>
              </a:spcAft>
              <a:buSzPts val="1836"/>
              <a:buNone/>
            </a:pPr>
            <a:r>
              <a:rPr b="0" i="0" lang="en-US" sz="2040" u="none" strike="noStrike">
                <a:latin typeface="Arial"/>
                <a:ea typeface="Arial"/>
                <a:cs typeface="Arial"/>
                <a:sym typeface="Arial"/>
              </a:rPr>
              <a:t>* Tulad ng pag-awit, sa pagsasalita ay may mababa, katamtaman at mataas na tono.</a:t>
            </a:r>
            <a:endParaRPr/>
          </a:p>
          <a:p>
            <a:pPr indent="0" lvl="0" marL="0" rtl="0" algn="l">
              <a:lnSpc>
                <a:spcPct val="80000"/>
              </a:lnSpc>
              <a:spcBef>
                <a:spcPts val="1800"/>
              </a:spcBef>
              <a:spcAft>
                <a:spcPts val="0"/>
              </a:spcAft>
              <a:buSzPts val="1836"/>
              <a:buNone/>
            </a:pPr>
            <a:r>
              <a:rPr b="0" i="0" lang="en-US" sz="2040" u="none" strike="noStrike">
                <a:latin typeface="Arial"/>
                <a:ea typeface="Arial"/>
                <a:cs typeface="Arial"/>
                <a:sym typeface="Arial"/>
              </a:rPr>
              <a:t>* maaaring gamitin ang blg. 1 sa mababa, blg. 2 sa katamtaman at bilang sa mataas.</a:t>
            </a:r>
            <a:endParaRPr/>
          </a:p>
          <a:p>
            <a:pPr indent="0" lvl="0" marL="0" rtl="0" algn="l">
              <a:lnSpc>
                <a:spcPct val="80000"/>
              </a:lnSpc>
              <a:spcBef>
                <a:spcPts val="1800"/>
              </a:spcBef>
              <a:spcAft>
                <a:spcPts val="0"/>
              </a:spcAft>
              <a:buSzPts val="1836"/>
              <a:buNone/>
            </a:pPr>
            <a:r>
              <a:rPr b="0" i="0" lang="en-US" sz="2040" u="none" strike="noStrike">
                <a:latin typeface="Arial"/>
                <a:ea typeface="Arial"/>
                <a:cs typeface="Arial"/>
                <a:sym typeface="Arial"/>
              </a:rPr>
              <a:t>* halimbawa ng salita:</a:t>
            </a:r>
            <a:endParaRPr/>
          </a:p>
          <a:p>
            <a:pPr indent="0" lvl="0" marL="0" rtl="0" algn="l">
              <a:lnSpc>
                <a:spcPct val="80000"/>
              </a:lnSpc>
              <a:spcBef>
                <a:spcPts val="1800"/>
              </a:spcBef>
              <a:spcAft>
                <a:spcPts val="0"/>
              </a:spcAft>
              <a:buSzPts val="1836"/>
              <a:buNone/>
            </a:pPr>
            <a:r>
              <a:rPr b="0" i="0" lang="en-US" sz="2040" u="none" strike="noStrike">
                <a:latin typeface="Arial"/>
                <a:ea typeface="Arial"/>
                <a:cs typeface="Arial"/>
                <a:sym typeface="Arial"/>
              </a:rPr>
              <a:t>Kahapon = 213, pag-aalinlangan</a:t>
            </a:r>
            <a:endParaRPr b="0" i="0" sz="2040" u="none" strike="noStrike">
              <a:latin typeface="Arial"/>
              <a:ea typeface="Arial"/>
              <a:cs typeface="Arial"/>
              <a:sym typeface="Arial"/>
            </a:endParaRPr>
          </a:p>
          <a:p>
            <a:pPr indent="0" lvl="0" marL="0" rtl="0" algn="l">
              <a:lnSpc>
                <a:spcPct val="80000"/>
              </a:lnSpc>
              <a:spcBef>
                <a:spcPts val="1800"/>
              </a:spcBef>
              <a:spcAft>
                <a:spcPts val="0"/>
              </a:spcAft>
              <a:buSzPts val="1836"/>
              <a:buNone/>
            </a:pPr>
            <a:r>
              <a:rPr b="0" i="0" lang="en-US" sz="2040" u="none" strike="noStrike">
                <a:latin typeface="Arial"/>
                <a:ea typeface="Arial"/>
                <a:cs typeface="Arial"/>
                <a:sym typeface="Arial"/>
              </a:rPr>
              <a:t>Kahapon = 231, pagpapatibay</a:t>
            </a:r>
            <a:endParaRPr b="0" i="0" sz="2040" u="none" strike="noStrike">
              <a:latin typeface="Arial"/>
              <a:ea typeface="Arial"/>
              <a:cs typeface="Arial"/>
              <a:sym typeface="Arial"/>
            </a:endParaRPr>
          </a:p>
          <a:p>
            <a:pPr indent="0" lvl="0" marL="0" rtl="0" algn="l">
              <a:lnSpc>
                <a:spcPct val="80000"/>
              </a:lnSpc>
              <a:spcBef>
                <a:spcPts val="1800"/>
              </a:spcBef>
              <a:spcAft>
                <a:spcPts val="0"/>
              </a:spcAft>
              <a:buSzPts val="1836"/>
              <a:buNone/>
            </a:pPr>
            <a:r>
              <a:rPr b="0" i="0" lang="en-US" sz="2040" u="none" strike="noStrike">
                <a:latin typeface="Arial"/>
                <a:ea typeface="Arial"/>
                <a:cs typeface="Arial"/>
                <a:sym typeface="Arial"/>
              </a:rPr>
              <a:t>talaga = 213, pag-aalinlangan</a:t>
            </a:r>
            <a:endParaRPr b="0" i="0" sz="2040" u="none" strike="noStrike">
              <a:latin typeface="Arial"/>
              <a:ea typeface="Arial"/>
              <a:cs typeface="Arial"/>
              <a:sym typeface="Arial"/>
            </a:endParaRPr>
          </a:p>
          <a:p>
            <a:pPr indent="0" lvl="0" marL="0" rtl="0" algn="l">
              <a:lnSpc>
                <a:spcPct val="80000"/>
              </a:lnSpc>
              <a:spcBef>
                <a:spcPts val="1800"/>
              </a:spcBef>
              <a:spcAft>
                <a:spcPts val="0"/>
              </a:spcAft>
              <a:buSzPts val="1836"/>
              <a:buNone/>
            </a:pPr>
            <a:r>
              <a:rPr b="0" i="0" lang="en-US" sz="2040" u="none" strike="noStrike">
                <a:latin typeface="Arial"/>
                <a:ea typeface="Arial"/>
                <a:cs typeface="Arial"/>
                <a:sym typeface="Arial"/>
              </a:rPr>
              <a:t>talaga = 231, pagpapatibay</a:t>
            </a:r>
            <a:endParaRPr b="0" i="0" sz="3400" u="none" strike="noStrike">
              <a:solidFill>
                <a:srgbClr val="000000"/>
              </a:solidFill>
              <a:latin typeface="Arial"/>
              <a:ea typeface="Arial"/>
              <a:cs typeface="Arial"/>
              <a:sym typeface="Arial"/>
            </a:endParaRPr>
          </a:p>
          <a:p>
            <a:pPr indent="0" lvl="0" marL="0" rtl="0" algn="l">
              <a:lnSpc>
                <a:spcPct val="80000"/>
              </a:lnSpc>
              <a:spcBef>
                <a:spcPts val="1800"/>
              </a:spcBef>
              <a:spcAft>
                <a:spcPts val="0"/>
              </a:spcAft>
              <a:buSzPts val="3060"/>
              <a:buNone/>
            </a:pPr>
            <a:r>
              <a:t/>
            </a:r>
            <a:endParaRPr sz="3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descr="Background pattern&#10;&#10;Description automatically generated with medium confidence" id="132" name="Google Shape;132;p19"/>
          <p:cNvPicPr preferRelativeResize="0"/>
          <p:nvPr>
            <p:ph idx="1" type="body"/>
          </p:nvPr>
        </p:nvPicPr>
        <p:blipFill rotWithShape="1">
          <a:blip r:embed="rId3">
            <a:alphaModFix/>
          </a:blip>
          <a:srcRect b="0" l="0" r="0" t="0"/>
          <a:stretch/>
        </p:blipFill>
        <p:spPr>
          <a:xfrm>
            <a:off x="1066800" y="2413000"/>
            <a:ext cx="2349500" cy="1536700"/>
          </a:xfrm>
          <a:prstGeom prst="rect">
            <a:avLst/>
          </a:prstGeom>
          <a:noFill/>
          <a:ln>
            <a:noFill/>
          </a:ln>
        </p:spPr>
      </p:pic>
      <p:pic>
        <p:nvPicPr>
          <p:cNvPr descr="Shape, circle&#10;&#10;Description automatically generated" id="133" name="Google Shape;133;p19"/>
          <p:cNvPicPr preferRelativeResize="0"/>
          <p:nvPr/>
        </p:nvPicPr>
        <p:blipFill rotWithShape="1">
          <a:blip r:embed="rId4">
            <a:alphaModFix/>
          </a:blip>
          <a:srcRect b="0" l="0" r="0" t="0"/>
          <a:stretch/>
        </p:blipFill>
        <p:spPr>
          <a:xfrm>
            <a:off x="3479800" y="2413000"/>
            <a:ext cx="2616200" cy="153670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descr="Logo&#10;&#10;Description automatically generated" id="134" name="Google Shape;134;p19"/>
          <p:cNvPicPr preferRelativeResize="0"/>
          <p:nvPr/>
        </p:nvPicPr>
        <p:blipFill rotWithShape="1">
          <a:blip r:embed="rId5">
            <a:alphaModFix/>
          </a:blip>
          <a:srcRect b="0" l="0" r="0" t="0"/>
          <a:stretch/>
        </p:blipFill>
        <p:spPr>
          <a:xfrm>
            <a:off x="6172200" y="2413000"/>
            <a:ext cx="2463800" cy="1536700"/>
          </a:xfrm>
          <a:prstGeom prst="rect">
            <a:avLst/>
          </a:prstGeom>
          <a:noFill/>
          <a:ln>
            <a:noFill/>
          </a:ln>
        </p:spPr>
      </p:pic>
      <p:pic>
        <p:nvPicPr>
          <p:cNvPr descr="Chart&#10;&#10;Description automatically generated" id="135" name="Google Shape;135;p19"/>
          <p:cNvPicPr preferRelativeResize="0"/>
          <p:nvPr/>
        </p:nvPicPr>
        <p:blipFill rotWithShape="1">
          <a:blip r:embed="rId6">
            <a:alphaModFix/>
          </a:blip>
          <a:srcRect b="0" l="0" r="0" t="0"/>
          <a:stretch/>
        </p:blipFill>
        <p:spPr>
          <a:xfrm>
            <a:off x="8712200" y="2413000"/>
            <a:ext cx="2400300" cy="1536700"/>
          </a:xfrm>
          <a:prstGeom prst="rect">
            <a:avLst/>
          </a:prstGeom>
          <a:noFill/>
          <a:ln>
            <a:noFill/>
          </a:ln>
        </p:spPr>
      </p:pic>
      <p:pic>
        <p:nvPicPr>
          <p:cNvPr descr="Logo&#10;&#10;Description automatically generated" id="136" name="Google Shape;136;p19"/>
          <p:cNvPicPr preferRelativeResize="0"/>
          <p:nvPr/>
        </p:nvPicPr>
        <p:blipFill rotWithShape="1">
          <a:blip r:embed="rId7">
            <a:alphaModFix/>
          </a:blip>
          <a:srcRect b="0" l="0" r="0" t="0"/>
          <a:stretch/>
        </p:blipFill>
        <p:spPr>
          <a:xfrm>
            <a:off x="1066800" y="4025900"/>
            <a:ext cx="2781300" cy="200660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descr="Chart&#10;&#10;Description automatically generated" id="137" name="Google Shape;137;p19"/>
          <p:cNvPicPr preferRelativeResize="0"/>
          <p:nvPr/>
        </p:nvPicPr>
        <p:blipFill rotWithShape="1">
          <a:blip r:embed="rId8">
            <a:alphaModFix/>
          </a:blip>
          <a:srcRect b="0" l="0" r="0" t="0"/>
          <a:stretch/>
        </p:blipFill>
        <p:spPr>
          <a:xfrm>
            <a:off x="3924300" y="4025900"/>
            <a:ext cx="4076700" cy="2006600"/>
          </a:xfrm>
          <a:prstGeom prst="rect">
            <a:avLst/>
          </a:prstGeom>
          <a:noFill/>
          <a:ln>
            <a:noFill/>
          </a:ln>
        </p:spPr>
      </p:pic>
      <p:pic>
        <p:nvPicPr>
          <p:cNvPr descr="Icon&#10;&#10;Description automatically generated" id="138" name="Google Shape;138;p19"/>
          <p:cNvPicPr preferRelativeResize="0"/>
          <p:nvPr/>
        </p:nvPicPr>
        <p:blipFill rotWithShape="1">
          <a:blip r:embed="rId9">
            <a:alphaModFix/>
          </a:blip>
          <a:srcRect b="0" l="0" r="0" t="0"/>
          <a:stretch/>
        </p:blipFill>
        <p:spPr>
          <a:xfrm>
            <a:off x="8077200" y="4025900"/>
            <a:ext cx="3035300" cy="2006600"/>
          </a:xfrm>
          <a:prstGeom prst="rect">
            <a:avLst/>
          </a:prstGeom>
          <a:noFill/>
          <a:ln>
            <a:noFill/>
          </a:ln>
        </p:spPr>
      </p:pic>
      <p:sp>
        <p:nvSpPr>
          <p:cNvPr id="139" name="Google Shape;139;p19"/>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onstantia"/>
              <a:buNone/>
            </a:pPr>
            <a:r>
              <a:rPr lang="en-US"/>
              <a:t>Kilala niyo ba ang mga bansang ito?</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5"/>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onstantia"/>
              <a:buNone/>
            </a:pPr>
            <a:r>
              <a:rPr lang="en-US"/>
              <a:t>Intonasyon at Makabuluhang Pattern sa pagsasalita</a:t>
            </a:r>
            <a:endParaRPr/>
          </a:p>
        </p:txBody>
      </p:sp>
      <p:pic>
        <p:nvPicPr>
          <p:cNvPr id="357" name="Google Shape;357;p55"/>
          <p:cNvPicPr preferRelativeResize="0"/>
          <p:nvPr>
            <p:ph idx="1" type="body"/>
          </p:nvPr>
        </p:nvPicPr>
        <p:blipFill rotWithShape="1">
          <a:blip r:embed="rId3">
            <a:alphaModFix/>
          </a:blip>
          <a:srcRect b="43567" l="8151" r="0" t="12848"/>
          <a:stretch/>
        </p:blipFill>
        <p:spPr>
          <a:xfrm>
            <a:off x="223520" y="1994086"/>
            <a:ext cx="6755194" cy="3799840"/>
          </a:xfrm>
          <a:prstGeom prst="rect">
            <a:avLst/>
          </a:prstGeom>
          <a:noFill/>
          <a:ln>
            <a:noFill/>
          </a:ln>
        </p:spPr>
      </p:pic>
      <p:pic>
        <p:nvPicPr>
          <p:cNvPr id="358" name="Google Shape;358;p55"/>
          <p:cNvPicPr preferRelativeResize="0"/>
          <p:nvPr/>
        </p:nvPicPr>
        <p:blipFill rotWithShape="1">
          <a:blip r:embed="rId3">
            <a:alphaModFix/>
          </a:blip>
          <a:srcRect b="0" l="13913" r="33657" t="55730"/>
          <a:stretch/>
        </p:blipFill>
        <p:spPr>
          <a:xfrm>
            <a:off x="7447280" y="1994086"/>
            <a:ext cx="4297680" cy="430161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6"/>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nstantia"/>
              <a:buNone/>
            </a:pPr>
            <a:r>
              <a:rPr lang="en-US" sz="4400"/>
              <a:t>hinto</a:t>
            </a:r>
            <a:endParaRPr sz="4400"/>
          </a:p>
        </p:txBody>
      </p:sp>
      <p:sp>
        <p:nvSpPr>
          <p:cNvPr id="364" name="Google Shape;364;p56"/>
          <p:cNvSpPr txBox="1"/>
          <p:nvPr>
            <p:ph idx="1" type="body"/>
          </p:nvPr>
        </p:nvSpPr>
        <p:spPr>
          <a:xfrm>
            <a:off x="361950" y="1885951"/>
            <a:ext cx="11601450" cy="4733924"/>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SzPts val="1674"/>
              <a:buNone/>
            </a:pPr>
            <a:r>
              <a:rPr lang="en-US" sz="1860"/>
              <a:t>4. Hinto</a:t>
            </a:r>
            <a:endParaRPr sz="1860"/>
          </a:p>
          <a:p>
            <a:pPr indent="0" lvl="0" marL="0" rtl="0" algn="l">
              <a:lnSpc>
                <a:spcPct val="70000"/>
              </a:lnSpc>
              <a:spcBef>
                <a:spcPts val="1800"/>
              </a:spcBef>
              <a:spcAft>
                <a:spcPts val="0"/>
              </a:spcAft>
              <a:buSzPts val="1674"/>
              <a:buNone/>
            </a:pPr>
            <a:r>
              <a:rPr lang="en-US" sz="1860"/>
              <a:t>*ito ay ang saglit na pagtigil sa pagsasalita upang higit na maging malinaw</a:t>
            </a:r>
            <a:endParaRPr/>
          </a:p>
          <a:p>
            <a:pPr indent="0" lvl="0" marL="0" rtl="0" algn="l">
              <a:lnSpc>
                <a:spcPct val="70000"/>
              </a:lnSpc>
              <a:spcBef>
                <a:spcPts val="1800"/>
              </a:spcBef>
              <a:spcAft>
                <a:spcPts val="0"/>
              </a:spcAft>
              <a:buSzPts val="1674"/>
              <a:buNone/>
            </a:pPr>
            <a:r>
              <a:rPr lang="en-US" sz="1860"/>
              <a:t>ang mensahe.</a:t>
            </a:r>
            <a:endParaRPr/>
          </a:p>
          <a:p>
            <a:pPr indent="0" lvl="0" marL="0" rtl="0" algn="l">
              <a:lnSpc>
                <a:spcPct val="70000"/>
              </a:lnSpc>
              <a:spcBef>
                <a:spcPts val="1800"/>
              </a:spcBef>
              <a:spcAft>
                <a:spcPts val="0"/>
              </a:spcAft>
              <a:buSzPts val="1674"/>
              <a:buNone/>
            </a:pPr>
            <a:r>
              <a:rPr lang="en-US" sz="1860"/>
              <a:t>maaring gumamit ng simbolo kuwit( , ), dalawang guhit na pahilis ( // )</a:t>
            </a:r>
            <a:endParaRPr/>
          </a:p>
          <a:p>
            <a:pPr indent="0" lvl="0" marL="0" rtl="0" algn="l">
              <a:lnSpc>
                <a:spcPct val="70000"/>
              </a:lnSpc>
              <a:spcBef>
                <a:spcPts val="1800"/>
              </a:spcBef>
              <a:spcAft>
                <a:spcPts val="0"/>
              </a:spcAft>
              <a:buSzPts val="1674"/>
              <a:buNone/>
            </a:pPr>
            <a:r>
              <a:rPr lang="en-US" sz="1860"/>
              <a:t>* mga halimbawa ng salita:</a:t>
            </a:r>
            <a:endParaRPr/>
          </a:p>
          <a:p>
            <a:pPr indent="0" lvl="0" marL="0" rtl="0" algn="l">
              <a:lnSpc>
                <a:spcPct val="70000"/>
              </a:lnSpc>
              <a:spcBef>
                <a:spcPts val="1800"/>
              </a:spcBef>
              <a:spcAft>
                <a:spcPts val="0"/>
              </a:spcAft>
              <a:buSzPts val="1674"/>
              <a:buNone/>
            </a:pPr>
            <a:r>
              <a:rPr lang="en-US" sz="1860"/>
              <a:t>(Pagbigkas ito na ang hinto ay pagkatapos ng HINDI. Nagbibigay ito ng kahulugan na ang nagsasalita ay nagsasabing siya si Joshua na maaaring siya’y napagkamalan lamang na si Arvyl.) </a:t>
            </a:r>
            <a:endParaRPr/>
          </a:p>
          <a:p>
            <a:pPr indent="0" lvl="0" marL="0" rtl="0" algn="l">
              <a:lnSpc>
                <a:spcPct val="70000"/>
              </a:lnSpc>
              <a:spcBef>
                <a:spcPts val="1800"/>
              </a:spcBef>
              <a:spcAft>
                <a:spcPts val="0"/>
              </a:spcAft>
              <a:buSzPts val="1674"/>
              <a:buNone/>
            </a:pPr>
            <a:r>
              <a:rPr lang="en-US" sz="1860"/>
              <a:t>b) Hindi ako, si Joshua. </a:t>
            </a:r>
            <a:endParaRPr sz="1860"/>
          </a:p>
          <a:p>
            <a:pPr indent="0" lvl="0" marL="0" rtl="0" algn="l">
              <a:lnSpc>
                <a:spcPct val="70000"/>
              </a:lnSpc>
              <a:spcBef>
                <a:spcPts val="1800"/>
              </a:spcBef>
              <a:spcAft>
                <a:spcPts val="0"/>
              </a:spcAft>
              <a:buSzPts val="1674"/>
              <a:buNone/>
            </a:pPr>
            <a:r>
              <a:rPr lang="en-US" sz="1860"/>
              <a:t>(Pagbigkas ito na ang hinto ay nasa AKO. Pagpapahiwatig ito na ang kausap ay maaaring napagbintangan ng isang bagay na hindi ginawa. Kaya sinasabi niyang hindi siya ang gumawa kundi si Joshua) </a:t>
            </a:r>
            <a:endParaRPr/>
          </a:p>
          <a:p>
            <a:pPr indent="0" lvl="0" marL="0" rtl="0" algn="l">
              <a:lnSpc>
                <a:spcPct val="70000"/>
              </a:lnSpc>
              <a:spcBef>
                <a:spcPts val="1800"/>
              </a:spcBef>
              <a:spcAft>
                <a:spcPts val="0"/>
              </a:spcAft>
              <a:buSzPts val="1674"/>
              <a:buNone/>
            </a:pPr>
            <a:r>
              <a:rPr lang="en-US" sz="1860"/>
              <a:t>c) Hindi ako si Joshua. </a:t>
            </a:r>
            <a:endParaRPr/>
          </a:p>
          <a:p>
            <a:pPr indent="0" lvl="0" marL="0" rtl="0" algn="l">
              <a:lnSpc>
                <a:spcPct val="70000"/>
              </a:lnSpc>
              <a:spcBef>
                <a:spcPts val="1800"/>
              </a:spcBef>
              <a:spcAft>
                <a:spcPts val="0"/>
              </a:spcAft>
              <a:buSzPts val="1674"/>
              <a:buNone/>
            </a:pPr>
            <a:r>
              <a:rPr lang="en-US" sz="1860"/>
              <a:t>(Pagbigkas ito na nasa hulihan ang hinto. Nagpapahayag ito na ang nagsasalita ay nagsasabing hindi siya si Joshua.)</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7"/>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lang="en-US">
                <a:latin typeface="Arial"/>
                <a:ea typeface="Arial"/>
                <a:cs typeface="Arial"/>
                <a:sym typeface="Arial"/>
              </a:rPr>
              <a:t>Gawain 6. Bigkasin Mo</a:t>
            </a:r>
            <a:br>
              <a:rPr b="1" lang="en-US">
                <a:latin typeface="Arial"/>
                <a:ea typeface="Arial"/>
                <a:cs typeface="Arial"/>
                <a:sym typeface="Arial"/>
              </a:rPr>
            </a:br>
            <a:endParaRPr/>
          </a:p>
        </p:txBody>
      </p:sp>
      <p:sp>
        <p:nvSpPr>
          <p:cNvPr id="370" name="Google Shape;370;p57"/>
          <p:cNvSpPr txBox="1"/>
          <p:nvPr>
            <p:ph idx="1" type="body"/>
          </p:nvPr>
        </p:nvSpPr>
        <p:spPr>
          <a:xfrm>
            <a:off x="1066800" y="2057400"/>
            <a:ext cx="10058400" cy="43434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1620"/>
              <a:buChar char="▪"/>
            </a:pPr>
            <a:r>
              <a:rPr b="1" i="0" lang="en-US" sz="1800" u="none" strike="noStrike">
                <a:latin typeface="Arial"/>
                <a:ea typeface="Arial"/>
                <a:cs typeface="Arial"/>
                <a:sym typeface="Arial"/>
              </a:rPr>
              <a:t>Pagsasanay 1. </a:t>
            </a:r>
            <a:r>
              <a:rPr b="0" i="0" lang="en-US" sz="1800" u="none" strike="noStrike">
                <a:latin typeface="Arial"/>
                <a:ea typeface="Arial"/>
                <a:cs typeface="Arial"/>
                <a:sym typeface="Arial"/>
              </a:rPr>
              <a:t>Diin</a:t>
            </a:r>
            <a:endParaRPr b="0" i="0" sz="1800" u="none" strike="noStrike">
              <a:latin typeface="Arial"/>
              <a:ea typeface="Arial"/>
              <a:cs typeface="Arial"/>
              <a:sym typeface="Arial"/>
            </a:endParaRPr>
          </a:p>
          <a:p>
            <a:pPr indent="-228600" lvl="0" marL="228600" rtl="0" algn="l">
              <a:lnSpc>
                <a:spcPct val="90000"/>
              </a:lnSpc>
              <a:spcBef>
                <a:spcPts val="1800"/>
              </a:spcBef>
              <a:spcAft>
                <a:spcPts val="0"/>
              </a:spcAft>
              <a:buSzPts val="1620"/>
              <a:buChar char="▪"/>
            </a:pPr>
            <a:r>
              <a:rPr b="1" i="0" lang="en-US" sz="1800" u="none" strike="noStrike">
                <a:latin typeface="Arial"/>
                <a:ea typeface="Arial"/>
                <a:cs typeface="Arial"/>
                <a:sym typeface="Arial"/>
              </a:rPr>
              <a:t>Panuto: </a:t>
            </a:r>
            <a:r>
              <a:rPr b="0" i="0" lang="en-US" sz="1800" u="none" strike="noStrike">
                <a:latin typeface="Arial"/>
                <a:ea typeface="Arial"/>
                <a:cs typeface="Arial"/>
                <a:sym typeface="Arial"/>
              </a:rPr>
              <a:t>Bigkasin at isulat sa kwaderno ang kahulugan ng mga pares ng salita na pareho ang baybay subalit magkaiba ang bigkas.</a:t>
            </a:r>
            <a:endParaRPr/>
          </a:p>
          <a:p>
            <a:pPr indent="-125729" lvl="0" marL="228600" rtl="0" algn="l">
              <a:lnSpc>
                <a:spcPct val="90000"/>
              </a:lnSpc>
              <a:spcBef>
                <a:spcPts val="1800"/>
              </a:spcBef>
              <a:spcAft>
                <a:spcPts val="0"/>
              </a:spcAft>
              <a:buSzPts val="1620"/>
              <a:buNone/>
            </a:pPr>
            <a:r>
              <a:t/>
            </a:r>
            <a:endParaRPr b="0" i="0" sz="1800" u="none" strike="noStrike">
              <a:latin typeface="Arial"/>
              <a:ea typeface="Arial"/>
              <a:cs typeface="Arial"/>
              <a:sym typeface="Arial"/>
            </a:endParaRPr>
          </a:p>
        </p:txBody>
      </p:sp>
      <p:pic>
        <p:nvPicPr>
          <p:cNvPr id="371" name="Google Shape;371;p57"/>
          <p:cNvPicPr preferRelativeResize="0"/>
          <p:nvPr/>
        </p:nvPicPr>
        <p:blipFill rotWithShape="1">
          <a:blip r:embed="rId3">
            <a:alphaModFix/>
          </a:blip>
          <a:srcRect b="0" l="0" r="0" t="0"/>
          <a:stretch/>
        </p:blipFill>
        <p:spPr>
          <a:xfrm>
            <a:off x="944880" y="3511857"/>
            <a:ext cx="10678160" cy="249270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8"/>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lang="en-US">
                <a:latin typeface="Arial"/>
                <a:ea typeface="Arial"/>
                <a:cs typeface="Arial"/>
                <a:sym typeface="Arial"/>
              </a:rPr>
              <a:t>Pagsasanay 2. </a:t>
            </a:r>
            <a:r>
              <a:rPr lang="en-US">
                <a:latin typeface="Arial"/>
                <a:ea typeface="Arial"/>
                <a:cs typeface="Arial"/>
                <a:sym typeface="Arial"/>
              </a:rPr>
              <a:t>Tono</a:t>
            </a:r>
            <a:endParaRPr/>
          </a:p>
        </p:txBody>
      </p:sp>
      <p:sp>
        <p:nvSpPr>
          <p:cNvPr id="377" name="Google Shape;377;p58"/>
          <p:cNvSpPr txBox="1"/>
          <p:nvPr>
            <p:ph idx="1" type="body"/>
          </p:nvPr>
        </p:nvSpPr>
        <p:spPr>
          <a:xfrm>
            <a:off x="342900" y="2057399"/>
            <a:ext cx="5570220" cy="4343401"/>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SzPts val="1499"/>
              <a:buNone/>
            </a:pPr>
            <a:r>
              <a:rPr b="1" i="0" lang="en-US" sz="1665" u="none" strike="noStrike">
                <a:latin typeface="Arial"/>
                <a:ea typeface="Arial"/>
                <a:cs typeface="Arial"/>
                <a:sym typeface="Arial"/>
              </a:rPr>
              <a:t>Panuto:</a:t>
            </a:r>
            <a:r>
              <a:rPr b="0" i="0" lang="en-US" sz="1665" u="none" strike="noStrike">
                <a:latin typeface="Arial"/>
                <a:ea typeface="Arial"/>
                <a:cs typeface="Arial"/>
                <a:sym typeface="Arial"/>
              </a:rPr>
              <a:t>Tukuyin ang wastong tono ng bawat pahayag batay sa layunin nito.</a:t>
            </a:r>
            <a:endParaRPr/>
          </a:p>
          <a:p>
            <a:pPr indent="0" lvl="0" marL="0" rtl="0" algn="l">
              <a:lnSpc>
                <a:spcPct val="70000"/>
              </a:lnSpc>
              <a:spcBef>
                <a:spcPts val="1800"/>
              </a:spcBef>
              <a:spcAft>
                <a:spcPts val="0"/>
              </a:spcAft>
              <a:buSzPts val="1499"/>
              <a:buNone/>
            </a:pPr>
            <a:r>
              <a:rPr b="0" i="0" lang="en-US" sz="1665" u="none" strike="noStrike">
                <a:latin typeface="Arial"/>
                <a:ea typeface="Arial"/>
                <a:cs typeface="Arial"/>
                <a:sym typeface="Arial"/>
              </a:rPr>
              <a:t>Maaaring gamitin ang bilang </a:t>
            </a:r>
            <a:r>
              <a:rPr b="1" i="0" lang="en-US" sz="1665" u="none" strike="noStrike">
                <a:latin typeface="Arial"/>
                <a:ea typeface="Arial"/>
                <a:cs typeface="Arial"/>
                <a:sym typeface="Arial"/>
              </a:rPr>
              <a:t>1 </a:t>
            </a:r>
            <a:r>
              <a:rPr b="0" i="0" lang="en-US" sz="1665" u="none" strike="noStrike">
                <a:latin typeface="Arial"/>
                <a:ea typeface="Arial"/>
                <a:cs typeface="Arial"/>
                <a:sym typeface="Arial"/>
              </a:rPr>
              <a:t>sa mababa, bilang </a:t>
            </a:r>
            <a:r>
              <a:rPr b="1" i="0" lang="en-US" sz="1665" u="none" strike="noStrike">
                <a:latin typeface="Arial"/>
                <a:ea typeface="Arial"/>
                <a:cs typeface="Arial"/>
                <a:sym typeface="Arial"/>
              </a:rPr>
              <a:t>2 </a:t>
            </a:r>
            <a:r>
              <a:rPr b="0" i="0" lang="en-US" sz="1665" u="none" strike="noStrike">
                <a:latin typeface="Arial"/>
                <a:ea typeface="Arial"/>
                <a:cs typeface="Arial"/>
                <a:sym typeface="Arial"/>
              </a:rPr>
              <a:t>sa katamtaman at bilang </a:t>
            </a:r>
            <a:r>
              <a:rPr b="1" i="0" lang="en-US" sz="1665" u="none" strike="noStrike">
                <a:latin typeface="Arial"/>
                <a:ea typeface="Arial"/>
                <a:cs typeface="Arial"/>
                <a:sym typeface="Arial"/>
              </a:rPr>
              <a:t>3 </a:t>
            </a:r>
            <a:r>
              <a:rPr b="0" i="0" lang="en-US" sz="1665" u="none" strike="noStrike">
                <a:latin typeface="Arial"/>
                <a:ea typeface="Arial"/>
                <a:cs typeface="Arial"/>
                <a:sym typeface="Arial"/>
              </a:rPr>
              <a:t>sa</a:t>
            </a:r>
            <a:endParaRPr/>
          </a:p>
          <a:p>
            <a:pPr indent="0" lvl="0" marL="0" rtl="0" algn="l">
              <a:lnSpc>
                <a:spcPct val="70000"/>
              </a:lnSpc>
              <a:spcBef>
                <a:spcPts val="1800"/>
              </a:spcBef>
              <a:spcAft>
                <a:spcPts val="0"/>
              </a:spcAft>
              <a:buSzPts val="1499"/>
              <a:buNone/>
            </a:pPr>
            <a:r>
              <a:rPr b="0" i="0" lang="en-US" sz="1665" u="none" strike="noStrike">
                <a:latin typeface="Arial"/>
                <a:ea typeface="Arial"/>
                <a:cs typeface="Arial"/>
                <a:sym typeface="Arial"/>
              </a:rPr>
              <a:t>mataas . Isulat sa kwaderno ang sagot.</a:t>
            </a:r>
            <a:endParaRPr/>
          </a:p>
          <a:p>
            <a:pPr indent="0" lvl="0" marL="0" rtl="0" algn="l">
              <a:lnSpc>
                <a:spcPct val="70000"/>
              </a:lnSpc>
              <a:spcBef>
                <a:spcPts val="1800"/>
              </a:spcBef>
              <a:spcAft>
                <a:spcPts val="0"/>
              </a:spcAft>
              <a:buSzPts val="1499"/>
              <a:buNone/>
            </a:pPr>
            <a:r>
              <a:rPr b="0" i="0" lang="en-US" sz="1665" u="none" strike="noStrike">
                <a:latin typeface="Arial"/>
                <a:ea typeface="Arial"/>
                <a:cs typeface="Arial"/>
                <a:sym typeface="Arial"/>
              </a:rPr>
              <a:t>1. kanina = __________________, pag-aalinlangan</a:t>
            </a:r>
            <a:endParaRPr b="0" i="0" sz="1665" u="none" strike="noStrike">
              <a:latin typeface="Arial"/>
              <a:ea typeface="Arial"/>
              <a:cs typeface="Arial"/>
              <a:sym typeface="Arial"/>
            </a:endParaRPr>
          </a:p>
          <a:p>
            <a:pPr indent="0" lvl="0" marL="0" rtl="0" algn="l">
              <a:lnSpc>
                <a:spcPct val="70000"/>
              </a:lnSpc>
              <a:spcBef>
                <a:spcPts val="1800"/>
              </a:spcBef>
              <a:spcAft>
                <a:spcPts val="0"/>
              </a:spcAft>
              <a:buSzPts val="1499"/>
              <a:buNone/>
            </a:pPr>
            <a:r>
              <a:rPr lang="en-US" sz="1665">
                <a:latin typeface="Arial"/>
                <a:ea typeface="Arial"/>
                <a:cs typeface="Arial"/>
                <a:sym typeface="Arial"/>
              </a:rPr>
              <a:t>    </a:t>
            </a:r>
            <a:r>
              <a:rPr b="0" i="0" lang="en-US" sz="1665" u="none" strike="noStrike">
                <a:latin typeface="Arial"/>
                <a:ea typeface="Arial"/>
                <a:cs typeface="Arial"/>
                <a:sym typeface="Arial"/>
              </a:rPr>
              <a:t>kanina = __________________, pagpapatibay, pagpapahayag</a:t>
            </a:r>
            <a:endParaRPr b="0" i="0" sz="1665" u="none" strike="noStrike">
              <a:latin typeface="Arial"/>
              <a:ea typeface="Arial"/>
              <a:cs typeface="Arial"/>
              <a:sym typeface="Arial"/>
            </a:endParaRPr>
          </a:p>
          <a:p>
            <a:pPr indent="0" lvl="0" marL="0" rtl="0" algn="l">
              <a:lnSpc>
                <a:spcPct val="70000"/>
              </a:lnSpc>
              <a:spcBef>
                <a:spcPts val="1800"/>
              </a:spcBef>
              <a:spcAft>
                <a:spcPts val="0"/>
              </a:spcAft>
              <a:buSzPts val="1499"/>
              <a:buNone/>
            </a:pPr>
            <a:r>
              <a:rPr b="0" i="0" lang="en-US" sz="1665" u="none" strike="noStrike">
                <a:latin typeface="Arial"/>
                <a:ea typeface="Arial"/>
                <a:cs typeface="Arial"/>
                <a:sym typeface="Arial"/>
              </a:rPr>
              <a:t>2. mayaman = _______________, pagtatanong</a:t>
            </a:r>
            <a:endParaRPr b="0" i="0" sz="1665" u="none" strike="noStrike">
              <a:latin typeface="Arial"/>
              <a:ea typeface="Arial"/>
              <a:cs typeface="Arial"/>
              <a:sym typeface="Arial"/>
            </a:endParaRPr>
          </a:p>
          <a:p>
            <a:pPr indent="0" lvl="0" marL="0" rtl="0" algn="l">
              <a:lnSpc>
                <a:spcPct val="70000"/>
              </a:lnSpc>
              <a:spcBef>
                <a:spcPts val="1800"/>
              </a:spcBef>
              <a:spcAft>
                <a:spcPts val="0"/>
              </a:spcAft>
              <a:buSzPts val="1499"/>
              <a:buNone/>
            </a:pPr>
            <a:r>
              <a:rPr b="0" i="0" lang="en-US" sz="1665" u="none" strike="noStrike">
                <a:latin typeface="Arial"/>
                <a:ea typeface="Arial"/>
                <a:cs typeface="Arial"/>
                <a:sym typeface="Arial"/>
              </a:rPr>
              <a:t>   mayaman = _______________, pagpapahayag</a:t>
            </a:r>
            <a:endParaRPr b="0" i="0" sz="1665" u="none" strike="noStrike">
              <a:latin typeface="Arial"/>
              <a:ea typeface="Arial"/>
              <a:cs typeface="Arial"/>
              <a:sym typeface="Arial"/>
            </a:endParaRPr>
          </a:p>
        </p:txBody>
      </p:sp>
      <p:sp>
        <p:nvSpPr>
          <p:cNvPr id="378" name="Google Shape;378;p58"/>
          <p:cNvSpPr txBox="1"/>
          <p:nvPr>
            <p:ph idx="2" type="body"/>
          </p:nvPr>
        </p:nvSpPr>
        <p:spPr>
          <a:xfrm>
            <a:off x="6278880" y="2057399"/>
            <a:ext cx="4846320" cy="4343401"/>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SzPts val="1998"/>
              <a:buNone/>
            </a:pPr>
            <a:r>
              <a:rPr lang="en-US" sz="2220">
                <a:latin typeface="Arial"/>
                <a:ea typeface="Arial"/>
                <a:cs typeface="Arial"/>
                <a:sym typeface="Arial"/>
              </a:rPr>
              <a:t>3. magaling = ________________, pagpupuri</a:t>
            </a:r>
            <a:endParaRPr sz="2220">
              <a:latin typeface="Arial"/>
              <a:ea typeface="Arial"/>
              <a:cs typeface="Arial"/>
              <a:sym typeface="Arial"/>
            </a:endParaRPr>
          </a:p>
          <a:p>
            <a:pPr indent="0" lvl="0" marL="0" rtl="0" algn="l">
              <a:lnSpc>
                <a:spcPct val="70000"/>
              </a:lnSpc>
              <a:spcBef>
                <a:spcPts val="1800"/>
              </a:spcBef>
              <a:spcAft>
                <a:spcPts val="0"/>
              </a:spcAft>
              <a:buSzPts val="1998"/>
              <a:buNone/>
            </a:pPr>
            <a:r>
              <a:rPr lang="en-US" sz="2220">
                <a:latin typeface="Arial"/>
                <a:ea typeface="Arial"/>
                <a:cs typeface="Arial"/>
                <a:sym typeface="Arial"/>
              </a:rPr>
              <a:t>magaling = ________________, pag-aalinlangan</a:t>
            </a:r>
            <a:endParaRPr sz="2220">
              <a:latin typeface="Arial"/>
              <a:ea typeface="Arial"/>
              <a:cs typeface="Arial"/>
              <a:sym typeface="Arial"/>
            </a:endParaRPr>
          </a:p>
          <a:p>
            <a:pPr indent="0" lvl="0" marL="0" rtl="0" algn="l">
              <a:lnSpc>
                <a:spcPct val="70000"/>
              </a:lnSpc>
              <a:spcBef>
                <a:spcPts val="1800"/>
              </a:spcBef>
              <a:spcAft>
                <a:spcPts val="0"/>
              </a:spcAft>
              <a:buSzPts val="1998"/>
              <a:buNone/>
            </a:pPr>
            <a:r>
              <a:rPr lang="en-US" sz="2220">
                <a:latin typeface="Arial"/>
                <a:ea typeface="Arial"/>
                <a:cs typeface="Arial"/>
                <a:sym typeface="Arial"/>
              </a:rPr>
              <a:t>4. kumusta = _________________, pagtatanong na masaya</a:t>
            </a:r>
            <a:endParaRPr sz="2220">
              <a:latin typeface="Arial"/>
              <a:ea typeface="Arial"/>
              <a:cs typeface="Arial"/>
              <a:sym typeface="Arial"/>
            </a:endParaRPr>
          </a:p>
          <a:p>
            <a:pPr indent="0" lvl="0" marL="0" rtl="0" algn="l">
              <a:lnSpc>
                <a:spcPct val="70000"/>
              </a:lnSpc>
              <a:spcBef>
                <a:spcPts val="1800"/>
              </a:spcBef>
              <a:spcAft>
                <a:spcPts val="0"/>
              </a:spcAft>
              <a:buSzPts val="1998"/>
              <a:buNone/>
            </a:pPr>
            <a:r>
              <a:rPr lang="en-US" sz="2220">
                <a:latin typeface="Arial"/>
                <a:ea typeface="Arial"/>
                <a:cs typeface="Arial"/>
                <a:sym typeface="Arial"/>
              </a:rPr>
              <a:t>kumusta =_________________, pag-aalala</a:t>
            </a:r>
            <a:endParaRPr sz="2220">
              <a:latin typeface="Arial"/>
              <a:ea typeface="Arial"/>
              <a:cs typeface="Arial"/>
              <a:sym typeface="Arial"/>
            </a:endParaRPr>
          </a:p>
          <a:p>
            <a:pPr indent="0" lvl="0" marL="0" rtl="0" algn="l">
              <a:lnSpc>
                <a:spcPct val="70000"/>
              </a:lnSpc>
              <a:spcBef>
                <a:spcPts val="1800"/>
              </a:spcBef>
              <a:spcAft>
                <a:spcPts val="0"/>
              </a:spcAft>
              <a:buSzPts val="1998"/>
              <a:buNone/>
            </a:pPr>
            <a:r>
              <a:rPr lang="en-US" sz="2220">
                <a:latin typeface="Arial"/>
                <a:ea typeface="Arial"/>
                <a:cs typeface="Arial"/>
                <a:sym typeface="Arial"/>
              </a:rPr>
              <a:t>5. ayaw mo = ________________, paghahamon</a:t>
            </a:r>
            <a:endParaRPr sz="2220">
              <a:latin typeface="Arial"/>
              <a:ea typeface="Arial"/>
              <a:cs typeface="Arial"/>
              <a:sym typeface="Arial"/>
            </a:endParaRPr>
          </a:p>
          <a:p>
            <a:pPr indent="0" lvl="0" marL="0" rtl="0" algn="l">
              <a:lnSpc>
                <a:spcPct val="70000"/>
              </a:lnSpc>
              <a:spcBef>
                <a:spcPts val="1800"/>
              </a:spcBef>
              <a:spcAft>
                <a:spcPts val="0"/>
              </a:spcAft>
              <a:buSzPts val="1998"/>
              <a:buNone/>
            </a:pPr>
            <a:r>
              <a:rPr lang="en-US" sz="2220">
                <a:latin typeface="Arial"/>
                <a:ea typeface="Arial"/>
                <a:cs typeface="Arial"/>
                <a:sym typeface="Arial"/>
              </a:rPr>
              <a:t>ayaw mo = ________________, pagtatanong</a:t>
            </a:r>
            <a:endParaRPr sz="2220"/>
          </a:p>
          <a:p>
            <a:pPr indent="0" lvl="0" marL="0" rtl="0" algn="l">
              <a:lnSpc>
                <a:spcPct val="70000"/>
              </a:lnSpc>
              <a:spcBef>
                <a:spcPts val="1800"/>
              </a:spcBef>
              <a:spcAft>
                <a:spcPts val="0"/>
              </a:spcAft>
              <a:buSzPts val="1998"/>
              <a:buNone/>
            </a:pPr>
            <a:r>
              <a:t/>
            </a:r>
            <a:endParaRPr sz="222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9"/>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nstantia"/>
              <a:buNone/>
            </a:pPr>
            <a:r>
              <a:rPr lang="en-US" sz="4400"/>
              <a:t>Mga sasagutin na gawain sa modyul</a:t>
            </a:r>
            <a:endParaRPr sz="4400"/>
          </a:p>
        </p:txBody>
      </p:sp>
      <p:sp>
        <p:nvSpPr>
          <p:cNvPr id="384" name="Google Shape;384;p59"/>
          <p:cNvSpPr txBox="1"/>
          <p:nvPr>
            <p:ph idx="1" type="body"/>
          </p:nvPr>
        </p:nvSpPr>
        <p:spPr>
          <a:xfrm>
            <a:off x="1066800" y="2057400"/>
            <a:ext cx="10058400" cy="43434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3600"/>
              <a:buChar char="▪"/>
            </a:pPr>
            <a:r>
              <a:rPr b="1" i="0" lang="en-US" sz="4000" u="none" strike="noStrike">
                <a:latin typeface="Arial"/>
                <a:ea typeface="Arial"/>
                <a:cs typeface="Arial"/>
                <a:sym typeface="Arial"/>
              </a:rPr>
              <a:t>GAWAIN 4. Pagpapaulad ng Kaalaman</a:t>
            </a:r>
            <a:endParaRPr/>
          </a:p>
          <a:p>
            <a:pPr indent="-228600" lvl="0" marL="228600" rtl="0" algn="l">
              <a:lnSpc>
                <a:spcPct val="90000"/>
              </a:lnSpc>
              <a:spcBef>
                <a:spcPts val="1800"/>
              </a:spcBef>
              <a:spcAft>
                <a:spcPts val="0"/>
              </a:spcAft>
              <a:buSzPts val="3600"/>
              <a:buChar char="▪"/>
            </a:pPr>
            <a:r>
              <a:rPr b="1" i="0" lang="en-US" sz="4000" u="none" strike="noStrike">
                <a:latin typeface="Arial"/>
                <a:ea typeface="Arial"/>
                <a:cs typeface="Arial"/>
                <a:sym typeface="Arial"/>
              </a:rPr>
              <a:t>Gawain 5. Paglikha</a:t>
            </a:r>
            <a:endParaRPr b="1" i="0" sz="4000" u="none" strike="noStrike">
              <a:latin typeface="Arial"/>
              <a:ea typeface="Arial"/>
              <a:cs typeface="Arial"/>
              <a:sym typeface="Arial"/>
            </a:endParaRPr>
          </a:p>
          <a:p>
            <a:pPr indent="0" lvl="0" marL="0" rtl="0" algn="l">
              <a:lnSpc>
                <a:spcPct val="90000"/>
              </a:lnSpc>
              <a:spcBef>
                <a:spcPts val="1800"/>
              </a:spcBef>
              <a:spcAft>
                <a:spcPts val="0"/>
              </a:spcAft>
              <a:buSzPts val="4320"/>
              <a:buNone/>
            </a:pPr>
            <a:r>
              <a:t/>
            </a:r>
            <a:endParaRPr sz="48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0"/>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onstantia"/>
              <a:buNone/>
            </a:pPr>
            <a:r>
              <a:t/>
            </a:r>
            <a:endParaRPr/>
          </a:p>
        </p:txBody>
      </p:sp>
      <p:sp>
        <p:nvSpPr>
          <p:cNvPr id="390" name="Google Shape;390;p60"/>
          <p:cNvSpPr txBox="1"/>
          <p:nvPr>
            <p:ph idx="1" type="body"/>
          </p:nvPr>
        </p:nvSpPr>
        <p:spPr>
          <a:xfrm>
            <a:off x="1066800" y="2057400"/>
            <a:ext cx="10058400" cy="43434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160"/>
              <a:buChar char="▪"/>
            </a:pPr>
            <a:r>
              <a:rPr lang="en-US"/>
              <a:t>Panitikang Asyano 9</a:t>
            </a:r>
            <a:endParaRPr/>
          </a:p>
          <a:p>
            <a:pPr indent="-228600" lvl="0" marL="228600" rtl="0" algn="l">
              <a:lnSpc>
                <a:spcPct val="90000"/>
              </a:lnSpc>
              <a:spcBef>
                <a:spcPts val="1800"/>
              </a:spcBef>
              <a:spcAft>
                <a:spcPts val="0"/>
              </a:spcAft>
              <a:buSzPts val="1620"/>
              <a:buChar char="▪"/>
            </a:pPr>
            <a:r>
              <a:rPr b="1" i="0" lang="en-US" sz="1800" u="none" strike="noStrike">
                <a:latin typeface="Arial"/>
                <a:ea typeface="Arial"/>
                <a:cs typeface="Arial"/>
                <a:sym typeface="Arial"/>
              </a:rPr>
              <a:t>MGA SANGGUNIAN</a:t>
            </a:r>
            <a:endParaRPr/>
          </a:p>
          <a:p>
            <a:pPr indent="-228600" lvl="0" marL="228600" rtl="0" algn="l">
              <a:lnSpc>
                <a:spcPct val="90000"/>
              </a:lnSpc>
              <a:spcBef>
                <a:spcPts val="1800"/>
              </a:spcBef>
              <a:spcAft>
                <a:spcPts val="0"/>
              </a:spcAft>
              <a:buSzPts val="1620"/>
              <a:buChar char="▪"/>
            </a:pPr>
            <a:r>
              <a:rPr b="0" i="0" lang="en-US" sz="1800" u="none" strike="noStrike">
                <a:latin typeface="Arial"/>
                <a:ea typeface="Arial"/>
                <a:cs typeface="Arial"/>
                <a:sym typeface="Arial"/>
              </a:rPr>
              <a:t>Kagarawan ng Edukasyon Republika ng Pilipinas, Departmnet of Education-Instructional</a:t>
            </a:r>
            <a:endParaRPr/>
          </a:p>
          <a:p>
            <a:pPr indent="-228600" lvl="0" marL="228600" rtl="0" algn="l">
              <a:lnSpc>
                <a:spcPct val="90000"/>
              </a:lnSpc>
              <a:spcBef>
                <a:spcPts val="1800"/>
              </a:spcBef>
              <a:spcAft>
                <a:spcPts val="0"/>
              </a:spcAft>
              <a:buSzPts val="1620"/>
              <a:buChar char="▪"/>
            </a:pPr>
            <a:r>
              <a:rPr b="0" i="0" lang="en-US" sz="1800" u="none" strike="noStrike">
                <a:latin typeface="Arial"/>
                <a:ea typeface="Arial"/>
                <a:cs typeface="Arial"/>
                <a:sym typeface="Arial"/>
              </a:rPr>
              <a:t>Materials Council Secretariat(Dep-ed-IMCS), Filipino 9 Panitikang Asyano, Modyul para sa</a:t>
            </a:r>
            <a:endParaRPr b="0" i="0" sz="1800" u="none" strike="noStrike">
              <a:latin typeface="Arial"/>
              <a:ea typeface="Arial"/>
              <a:cs typeface="Arial"/>
              <a:sym typeface="Arial"/>
            </a:endParaRPr>
          </a:p>
          <a:p>
            <a:pPr indent="-228600" lvl="0" marL="228600" rtl="0" algn="l">
              <a:lnSpc>
                <a:spcPct val="90000"/>
              </a:lnSpc>
              <a:spcBef>
                <a:spcPts val="1800"/>
              </a:spcBef>
              <a:spcAft>
                <a:spcPts val="0"/>
              </a:spcAft>
              <a:buSzPts val="1620"/>
              <a:buChar char="▪"/>
            </a:pPr>
            <a:r>
              <a:rPr b="0" i="0" lang="en-US" sz="1800" u="none" strike="noStrike">
                <a:latin typeface="Arial"/>
                <a:ea typeface="Arial"/>
                <a:cs typeface="Arial"/>
                <a:sym typeface="Arial"/>
              </a:rPr>
              <a:t>Mag-aaral Inilimbag ng Vibal Group, Inc</a:t>
            </a:r>
            <a:endParaRPr/>
          </a:p>
          <a:p>
            <a:pPr indent="-228600" lvl="0" marL="228600" rtl="0" algn="l">
              <a:lnSpc>
                <a:spcPct val="90000"/>
              </a:lnSpc>
              <a:spcBef>
                <a:spcPts val="1800"/>
              </a:spcBef>
              <a:spcAft>
                <a:spcPts val="0"/>
              </a:spcAft>
              <a:buSzPts val="1620"/>
              <a:buChar char="▪"/>
            </a:pPr>
            <a:r>
              <a:rPr b="0" i="0" lang="en-US" sz="1800" u="none" strike="noStrike">
                <a:latin typeface="Arial"/>
                <a:ea typeface="Arial"/>
                <a:cs typeface="Arial"/>
                <a:sym typeface="Arial"/>
              </a:rPr>
              <a:t>http://mamsha.tripod.com/id23.html</a:t>
            </a:r>
            <a:endParaRPr/>
          </a:p>
          <a:p>
            <a:pPr indent="-228600" lvl="0" marL="228600" rtl="0" algn="l">
              <a:lnSpc>
                <a:spcPct val="90000"/>
              </a:lnSpc>
              <a:spcBef>
                <a:spcPts val="1800"/>
              </a:spcBef>
              <a:spcAft>
                <a:spcPts val="0"/>
              </a:spcAft>
              <a:buSzPts val="1620"/>
              <a:buChar char="▪"/>
            </a:pPr>
            <a:r>
              <a:rPr b="0" i="0" lang="en-US" sz="1800" u="none" strike="noStrike">
                <a:latin typeface="Arial"/>
                <a:ea typeface="Arial"/>
                <a:cs typeface="Arial"/>
                <a:sym typeface="Arial"/>
              </a:rPr>
              <a:t>http://www.depednegor.net/uploads/8/3/5/2/8352879/filipino_9_lm_draft_3.24.2014.pdf</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onstantia"/>
              <a:buNone/>
            </a:pPr>
            <a:r>
              <a:t/>
            </a:r>
            <a:endParaRPr/>
          </a:p>
        </p:txBody>
      </p:sp>
      <p:pic>
        <p:nvPicPr>
          <p:cNvPr id="145" name="Google Shape;145;p20"/>
          <p:cNvPicPr preferRelativeResize="0"/>
          <p:nvPr>
            <p:ph idx="1" type="body"/>
          </p:nvPr>
        </p:nvPicPr>
        <p:blipFill rotWithShape="1">
          <a:blip r:embed="rId3">
            <a:alphaModFix/>
          </a:blip>
          <a:srcRect b="0" l="0" r="0" t="0"/>
          <a:stretch/>
        </p:blipFill>
        <p:spPr>
          <a:xfrm>
            <a:off x="78567" y="565804"/>
            <a:ext cx="11991514" cy="57298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1066800" y="562302"/>
            <a:ext cx="10058400" cy="109728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onstantia"/>
              <a:buNone/>
            </a:pPr>
            <a:r>
              <a:rPr lang="en-US" sz="6000"/>
              <a:t>Silangang Asya</a:t>
            </a:r>
            <a:endParaRPr sz="6000"/>
          </a:p>
        </p:txBody>
      </p:sp>
      <p:sp>
        <p:nvSpPr>
          <p:cNvPr id="151" name="Google Shape;151;p21"/>
          <p:cNvSpPr txBox="1"/>
          <p:nvPr>
            <p:ph idx="1" type="body"/>
          </p:nvPr>
        </p:nvSpPr>
        <p:spPr>
          <a:xfrm>
            <a:off x="1066800" y="2057400"/>
            <a:ext cx="10058400" cy="4343400"/>
          </a:xfrm>
          <a:prstGeom prst="rect">
            <a:avLst/>
          </a:prstGeom>
          <a:noFill/>
          <a:ln>
            <a:noFill/>
          </a:ln>
        </p:spPr>
        <p:txBody>
          <a:bodyPr anchorCtr="0" anchor="t" bIns="45700" lIns="91425" spcFirstLastPara="1" rIns="91425" wrap="square" tIns="45700">
            <a:noAutofit/>
          </a:bodyPr>
          <a:lstStyle/>
          <a:p>
            <a:pPr indent="-228600" lvl="0" marL="228600" rtl="0" algn="l">
              <a:lnSpc>
                <a:spcPct val="160000"/>
              </a:lnSpc>
              <a:spcBef>
                <a:spcPts val="0"/>
              </a:spcBef>
              <a:spcAft>
                <a:spcPts val="0"/>
              </a:spcAft>
              <a:buSzPts val="1998"/>
              <a:buChar char="▪"/>
            </a:pPr>
            <a:r>
              <a:rPr b="0" i="0" lang="en-US" sz="2220" u="none" strike="noStrike">
                <a:solidFill>
                  <a:srgbClr val="000000"/>
                </a:solidFill>
                <a:latin typeface="Arial"/>
                <a:ea typeface="Arial"/>
                <a:cs typeface="Arial"/>
                <a:sym typeface="Arial"/>
              </a:rPr>
              <a:t>Silangang Asya: Hapon, North at South Korea, Taiwan, Tsina at Mongolia. Matatagpuan ang mga bansang ito sa pagitan ng matataas na kapuluan ng Gitnang Asya, at ng Karagatang Pasipiko. Malalalim ang lambak, matataas ang mga bundok, at masagana ang mga kapatagan. Likas sa mga taga-Silangang Asya ang mahigpit na pagkakabuklod-buklod ng pamilya. Makikita sa mga akdang pampanitikan ang kanilang paniniwala, pilosopiya,katangian, kaugalian, at kultura ng kanilang lahi na binigyan ng iba’t ibang anyo upang magmulat sa kamalayan ng mga Asyano. </a:t>
            </a:r>
            <a:endParaRPr sz="296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5654040" y="1016001"/>
            <a:ext cx="5760720" cy="18288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chemeClr val="dk1"/>
              </a:buClr>
              <a:buSzPts val="6000"/>
              <a:buFont typeface="Arial"/>
              <a:buNone/>
            </a:pPr>
            <a:r>
              <a:rPr lang="en-US" sz="6000">
                <a:latin typeface="Arial"/>
                <a:ea typeface="Arial"/>
                <a:cs typeface="Arial"/>
                <a:sym typeface="Arial"/>
              </a:rPr>
              <a:t>Tanka at haiku</a:t>
            </a:r>
            <a:endParaRPr/>
          </a:p>
        </p:txBody>
      </p:sp>
      <p:sp>
        <p:nvSpPr>
          <p:cNvPr id="157" name="Google Shape;157;p22"/>
          <p:cNvSpPr txBox="1"/>
          <p:nvPr>
            <p:ph idx="1" type="body"/>
          </p:nvPr>
        </p:nvSpPr>
        <p:spPr>
          <a:xfrm>
            <a:off x="5654040" y="2980267"/>
            <a:ext cx="5760720" cy="9144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3960"/>
              <a:buNone/>
            </a:pPr>
            <a:r>
              <a:rPr lang="en-US" sz="4400"/>
              <a:t>Japan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5654040" y="1016001"/>
            <a:ext cx="5760720" cy="18288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chemeClr val="dk1"/>
              </a:buClr>
              <a:buSzPts val="7200"/>
              <a:buFont typeface="Arial"/>
              <a:buNone/>
            </a:pPr>
            <a:r>
              <a:rPr lang="en-US" sz="7200">
                <a:latin typeface="Arial"/>
                <a:ea typeface="Arial"/>
                <a:cs typeface="Arial"/>
                <a:sym typeface="Arial"/>
              </a:rPr>
              <a:t>Pabula</a:t>
            </a:r>
            <a:endParaRPr sz="7200">
              <a:latin typeface="Arial"/>
              <a:ea typeface="Arial"/>
              <a:cs typeface="Arial"/>
              <a:sym typeface="Arial"/>
            </a:endParaRPr>
          </a:p>
        </p:txBody>
      </p:sp>
      <p:sp>
        <p:nvSpPr>
          <p:cNvPr id="163" name="Google Shape;163;p23"/>
          <p:cNvSpPr txBox="1"/>
          <p:nvPr>
            <p:ph idx="1" type="body"/>
          </p:nvPr>
        </p:nvSpPr>
        <p:spPr>
          <a:xfrm>
            <a:off x="5654040" y="2980267"/>
            <a:ext cx="5760720" cy="9144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3240"/>
              <a:buNone/>
            </a:pPr>
            <a:r>
              <a:rPr lang="en-US" sz="3600"/>
              <a:t>Korea at Pilipinas</a:t>
            </a:r>
            <a:endParaRPr sz="3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5654040" y="1016001"/>
            <a:ext cx="5760720" cy="18288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chemeClr val="dk1"/>
              </a:buClr>
              <a:buSzPts val="6600"/>
              <a:buFont typeface="Arial"/>
              <a:buNone/>
            </a:pPr>
            <a:r>
              <a:rPr lang="en-US" sz="6600">
                <a:latin typeface="Arial"/>
                <a:ea typeface="Arial"/>
                <a:cs typeface="Arial"/>
                <a:sym typeface="Arial"/>
              </a:rPr>
              <a:t>Maikling kwento</a:t>
            </a:r>
            <a:endParaRPr sz="6600">
              <a:latin typeface="Arial"/>
              <a:ea typeface="Arial"/>
              <a:cs typeface="Arial"/>
              <a:sym typeface="Arial"/>
            </a:endParaRPr>
          </a:p>
        </p:txBody>
      </p:sp>
      <p:sp>
        <p:nvSpPr>
          <p:cNvPr id="169" name="Google Shape;169;p24"/>
          <p:cNvSpPr txBox="1"/>
          <p:nvPr>
            <p:ph idx="1" type="body"/>
          </p:nvPr>
        </p:nvSpPr>
        <p:spPr>
          <a:xfrm>
            <a:off x="5654040" y="2980267"/>
            <a:ext cx="5760720" cy="9144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3600"/>
              <a:buNone/>
            </a:pPr>
            <a:r>
              <a:rPr lang="en-US" sz="4000"/>
              <a:t>Tsina</a:t>
            </a:r>
            <a:endParaRPr sz="4000"/>
          </a:p>
        </p:txBody>
      </p:sp>
    </p:spTree>
  </p:cSld>
  <p:clrMapOvr>
    <a:masterClrMapping/>
  </p:clrMapOvr>
</p:sld>
</file>

<file path=ppt/theme/theme1.xml><?xml version="1.0" encoding="utf-8"?>
<a:theme xmlns:a="http://schemas.openxmlformats.org/drawingml/2006/main" xmlns:r="http://schemas.openxmlformats.org/officeDocument/2006/relationships" name="Four Seasons 16x9">
  <a:themeElements>
    <a:clrScheme name="Four Seasons">
      <a:dk1>
        <a:srgbClr val="000000"/>
      </a:dk1>
      <a:lt1>
        <a:srgbClr val="FFFFFF"/>
      </a:lt1>
      <a:dk2>
        <a:srgbClr val="6B7F7F"/>
      </a:dk2>
      <a:lt2>
        <a:srgbClr val="B0BCBC"/>
      </a:lt2>
      <a:accent1>
        <a:srgbClr val="7DB41B"/>
      </a:accent1>
      <a:accent2>
        <a:srgbClr val="ED8A05"/>
      </a:accent2>
      <a:accent3>
        <a:srgbClr val="288DFC"/>
      </a:accent3>
      <a:accent4>
        <a:srgbClr val="36D2B8"/>
      </a:accent4>
      <a:accent5>
        <a:srgbClr val="F5B605"/>
      </a:accent5>
      <a:accent6>
        <a:srgbClr val="E75524"/>
      </a:accent6>
      <a:hlink>
        <a:srgbClr val="ED8A05"/>
      </a:hlink>
      <a:folHlink>
        <a:srgbClr val="B0BCB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Four Seasons">
      <a:dk1>
        <a:srgbClr val="000000"/>
      </a:dk1>
      <a:lt1>
        <a:srgbClr val="FFFFFF"/>
      </a:lt1>
      <a:dk2>
        <a:srgbClr val="6B7F7F"/>
      </a:dk2>
      <a:lt2>
        <a:srgbClr val="B0BCBC"/>
      </a:lt2>
      <a:accent1>
        <a:srgbClr val="7DB41B"/>
      </a:accent1>
      <a:accent2>
        <a:srgbClr val="ED8A05"/>
      </a:accent2>
      <a:accent3>
        <a:srgbClr val="288DFC"/>
      </a:accent3>
      <a:accent4>
        <a:srgbClr val="36D2B8"/>
      </a:accent4>
      <a:accent5>
        <a:srgbClr val="F5B605"/>
      </a:accent5>
      <a:accent6>
        <a:srgbClr val="E75524"/>
      </a:accent6>
      <a:hlink>
        <a:srgbClr val="ED8A05"/>
      </a:hlink>
      <a:folHlink>
        <a:srgbClr val="B0BCB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